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2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690" r:id="rId2"/>
    <p:sldId id="652" r:id="rId3"/>
    <p:sldId id="730" r:id="rId4"/>
    <p:sldId id="692" r:id="rId5"/>
    <p:sldId id="694" r:id="rId6"/>
    <p:sldId id="741" r:id="rId7"/>
    <p:sldId id="695" r:id="rId8"/>
    <p:sldId id="697" r:id="rId9"/>
    <p:sldId id="693" r:id="rId10"/>
    <p:sldId id="598" r:id="rId11"/>
    <p:sldId id="701" r:id="rId12"/>
    <p:sldId id="698" r:id="rId13"/>
    <p:sldId id="703" r:id="rId14"/>
    <p:sldId id="728" r:id="rId15"/>
    <p:sldId id="708" r:id="rId16"/>
    <p:sldId id="709" r:id="rId17"/>
    <p:sldId id="700" r:id="rId18"/>
    <p:sldId id="727" r:id="rId19"/>
    <p:sldId id="710" r:id="rId20"/>
    <p:sldId id="702" r:id="rId21"/>
    <p:sldId id="713" r:id="rId22"/>
    <p:sldId id="716" r:id="rId23"/>
    <p:sldId id="714" r:id="rId24"/>
    <p:sldId id="715" r:id="rId25"/>
    <p:sldId id="734" r:id="rId26"/>
    <p:sldId id="723" r:id="rId27"/>
    <p:sldId id="722" r:id="rId28"/>
    <p:sldId id="721" r:id="rId29"/>
    <p:sldId id="724" r:id="rId30"/>
    <p:sldId id="725" r:id="rId31"/>
    <p:sldId id="732" r:id="rId32"/>
    <p:sldId id="717" r:id="rId33"/>
    <p:sldId id="735" r:id="rId34"/>
    <p:sldId id="736" r:id="rId35"/>
    <p:sldId id="704" r:id="rId36"/>
    <p:sldId id="737" r:id="rId37"/>
    <p:sldId id="705" r:id="rId38"/>
    <p:sldId id="738" r:id="rId39"/>
    <p:sldId id="740" r:id="rId40"/>
  </p:sldIdLst>
  <p:sldSz cx="9144000" cy="6858000" type="screen4x3"/>
  <p:notesSz cx="9144000" cy="6858000"/>
  <p:embeddedFontLst>
    <p:embeddedFont>
      <p:font typeface="楷体" pitchFamily="49" charset="-122"/>
      <p:regular r:id="rId43"/>
    </p:embeddedFont>
    <p:embeddedFont>
      <p:font typeface="Calibri" pitchFamily="34" charset="0"/>
      <p:regular r:id="rId44"/>
      <p:bold r:id="rId45"/>
      <p:italic r:id="rId46"/>
      <p:boldItalic r:id="rId47"/>
    </p:embeddedFont>
    <p:embeddedFont>
      <p:font typeface="华文细黑" pitchFamily="2" charset="-122"/>
      <p:regular r:id="rId48"/>
    </p:embeddedFont>
    <p:embeddedFont>
      <p:font typeface="굴림" pitchFamily="34" charset="-127"/>
      <p:regular r:id="rId49"/>
    </p:embeddedFont>
    <p:embeddedFont>
      <p:font typeface="微软雅黑" pitchFamily="34" charset="-122"/>
      <p:regular r:id="rId50"/>
      <p:bold r:id="rId51"/>
    </p:embeddedFont>
    <p:embeddedFont>
      <p:font typeface="仿宋" pitchFamily="49" charset="-122"/>
      <p:regular r:id="rId52"/>
    </p:embeddedFont>
    <p:embeddedFont>
      <p:font typeface="Verdana" pitchFamily="34" charset="0"/>
      <p:regular r:id="rId53"/>
      <p:bold r:id="rId54"/>
      <p:italic r:id="rId55"/>
      <p:boldItalic r:id="rId56"/>
    </p:embeddedFont>
    <p:embeddedFont>
      <p:font typeface="黑体" pitchFamily="49" charset="-122"/>
      <p:regular r:id="rId57"/>
    </p:embeddedFont>
    <p:embeddedFont>
      <p:font typeface="Comic Sans MS" pitchFamily="66" charset="0"/>
      <p:regular r:id="rId58"/>
      <p:bold r:id="rId59"/>
    </p:embeddedFont>
    <p:embeddedFont>
      <p:font typeface="楷体_GB2312" charset="-122"/>
      <p:regular r:id="rId6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99"/>
    <a:srgbClr val="A50021"/>
    <a:srgbClr val="FFFF99"/>
    <a:srgbClr val="FFFF00"/>
    <a:srgbClr val="AD403D"/>
    <a:srgbClr val="FFFF66"/>
    <a:srgbClr val="85312F"/>
    <a:srgbClr val="3366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6" autoAdjust="0"/>
    <p:restoredTop sz="87661" autoAdjust="0"/>
  </p:normalViewPr>
  <p:slideViewPr>
    <p:cSldViewPr showGuides="1">
      <p:cViewPr varScale="1">
        <p:scale>
          <a:sx n="62" d="100"/>
          <a:sy n="62" d="100"/>
        </p:scale>
        <p:origin x="-1614" y="-78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DC27E-2FE2-4E23-8812-65A9654ECAF8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57154-E7C7-4132-93C7-1F1C129292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50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AFE28-DD99-498D-A137-7CCB8BEE442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4851B-2EB1-4782-B982-D3A51D436F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79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09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539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59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03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健康人胃内微生态很复杂，不同人在门水平上就存在差异。不同部位间菌群也存在差异。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3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94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256AD8B-CF9E-4610-AF7C-C20DB30D174E}" type="slidenum">
              <a:rPr lang="zh-CN" altLang="en-US" smtClean="0"/>
              <a:pPr eaLnBrk="1" hangingPunct="1"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8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56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066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107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4851B-2EB1-4782-B982-D3A51D436F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9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3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30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31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82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6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46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9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77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13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6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70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065B-CB03-4C8B-B184-F0FE54791DE0}" type="datetimeFigureOut">
              <a:rPr lang="zh-CN" altLang="en-US" smtClean="0"/>
              <a:t>2016/6/23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50913-3FDD-4FEC-B543-13E8FFFB2E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15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31866" y="3913892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仿宋" pitchFamily="49" charset="-122"/>
                <a:ea typeface="仿宋" pitchFamily="49" charset="-122"/>
              </a:rPr>
              <a:t>厉有名</a:t>
            </a:r>
            <a:endParaRPr lang="zh-CN" altLang="en-US" sz="28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64875" y="4853080"/>
            <a:ext cx="4185761" cy="490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latin typeface="仿宋" pitchFamily="49" charset="-122"/>
                <a:ea typeface="仿宋" pitchFamily="49" charset="-122"/>
              </a:rPr>
              <a:t>浙江大学医学院附属第一医院</a:t>
            </a:r>
          </a:p>
        </p:txBody>
      </p:sp>
      <p:sp>
        <p:nvSpPr>
          <p:cNvPr id="8" name="矩形 7"/>
          <p:cNvSpPr/>
          <p:nvPr/>
        </p:nvSpPr>
        <p:spPr>
          <a:xfrm>
            <a:off x="3781778" y="6021288"/>
            <a:ext cx="1891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仿宋" pitchFamily="49" charset="-122"/>
                <a:ea typeface="仿宋" pitchFamily="49" charset="-122"/>
              </a:rPr>
              <a:t>2016.6 </a:t>
            </a:r>
            <a:r>
              <a:rPr lang="zh-CN" altLang="en-US" sz="2400" b="1" dirty="0" smtClean="0">
                <a:latin typeface="仿宋" pitchFamily="49" charset="-122"/>
                <a:ea typeface="仿宋" pitchFamily="49" charset="-122"/>
              </a:rPr>
              <a:t>苍南</a:t>
            </a:r>
            <a:endParaRPr lang="zh-CN" altLang="en-US" sz="2400" b="1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3829" y="1920197"/>
            <a:ext cx="8776763" cy="185281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spc="50" dirty="0">
                <a:ln w="11430"/>
                <a:solidFill>
                  <a:srgbClr val="AD40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幽</a:t>
            </a:r>
            <a:r>
              <a:rPr lang="zh-CN" altLang="en-US" sz="4800" b="1" spc="50" dirty="0" smtClean="0">
                <a:ln w="11430"/>
                <a:solidFill>
                  <a:srgbClr val="AD40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rPr>
              <a:t>门螺杆菌感染精准医疗</a:t>
            </a:r>
            <a:endParaRPr lang="en-US" altLang="zh-CN" sz="4800" b="1" spc="50" dirty="0">
              <a:ln w="11430"/>
              <a:solidFill>
                <a:srgbClr val="AD403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软雅黑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4000" b="1" spc="50" dirty="0" smtClean="0">
                <a:ln w="11430"/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4000" b="1" spc="50" dirty="0" smtClean="0">
                <a:ln w="11430"/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中国幽门螺杆菌耐药性调查</a:t>
            </a:r>
            <a:endParaRPr lang="en-US" altLang="zh-CN" sz="4000" b="1" spc="50" dirty="0">
              <a:ln w="11430"/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074" name="Picture 2" descr="C:\Users\jzf0428\Desktop\20899210_13204594073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956" y="289113"/>
            <a:ext cx="1440000" cy="141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Picture 1" descr="C:\Users\jzf0428\AppData\Roaming\Tencent\Users\419504126\QQ\WinTemp\RichOle\QZJRCLIKX%1M{(BSNLZ8(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83" y="1876294"/>
            <a:ext cx="3724275" cy="9620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zf0428\AppData\Roaming\Tencent\Users\419504126\QQ\WinTemp\RichOle\[J~SQ)1TS4R5Q36IXMC6[%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83" y="5320145"/>
            <a:ext cx="3724275" cy="9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zf0428\AppData\Roaming\Tencent\Users\419504126\QQ\WinTemp\RichOle\RE[_~3L`Y8Z)XJ`{FIF~QF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83" y="3491330"/>
            <a:ext cx="3694377" cy="957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4056223" y="2103389"/>
            <a:ext cx="16353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ea typeface="楷体" pitchFamily="49" charset="-122"/>
                <a:cs typeface="Times New Roman" pitchFamily="18" charset="0"/>
              </a:rPr>
              <a:t>井冈山共识</a:t>
            </a:r>
            <a:endParaRPr lang="en-US" altLang="zh-CN" dirty="0"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16" name="Picture 5" descr="C:\Users\jzf0428\AppData\Roaming\Tencent\Users\419504126\QQ\WinTemp\RichOle\Z]9XK@PYCIZ]TBX4PB5IO9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11" y="3033694"/>
            <a:ext cx="2538773" cy="3603600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jzf0428\AppData\Roaming\Tencent\Users\419504126\QQ\WinTemp\RichOle\~M7GML8LN3D1YL3V03CG6)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31" y="1876294"/>
            <a:ext cx="2244744" cy="29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4043630" y="3785464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b="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Maastricht </a:t>
            </a:r>
            <a:r>
              <a:rPr lang="en-US" altLang="zh-CN" b="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Ⅳ</a:t>
            </a:r>
            <a:r>
              <a:rPr lang="zh-CN" altLang="en-US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共识</a:t>
            </a:r>
            <a:endParaRPr lang="zh-CN" altLang="en-US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41655" y="5614279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 smtClean="0">
                <a:ea typeface="楷体" pitchFamily="49" charset="-122"/>
                <a:cs typeface="Times New Roman" pitchFamily="18" charset="0"/>
              </a:rPr>
              <a:t>京都共识</a:t>
            </a:r>
            <a:endParaRPr lang="zh-CN" altLang="en-US" dirty="0"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59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1438" y="3044200"/>
            <a:ext cx="7628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 smtClean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 smtClean="0"/>
              <a:t>井</a:t>
            </a:r>
            <a:r>
              <a:rPr lang="zh-CN" altLang="en-US" dirty="0"/>
              <a:t>冈山共识，取消一线二线治疗方案，</a:t>
            </a:r>
            <a:r>
              <a:rPr lang="zh-CN" altLang="zh-CN" dirty="0"/>
              <a:t>改为初次治疗和补救治疗，对</a:t>
            </a:r>
            <a:r>
              <a:rPr lang="en-US" altLang="zh-CN" i="1" dirty="0"/>
              <a:t>H.pylori</a:t>
            </a:r>
            <a:r>
              <a:rPr lang="zh-CN" altLang="zh-CN" dirty="0"/>
              <a:t>根除的最好措施是选择初次治疗疗效高的方</a:t>
            </a:r>
            <a:r>
              <a:rPr lang="zh-CN" altLang="zh-CN" dirty="0" smtClean="0"/>
              <a:t>案</a:t>
            </a:r>
            <a:r>
              <a:rPr lang="zh-CN" altLang="en-US" dirty="0" smtClean="0"/>
              <a:t>，推荐四联疗法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46639" y="1835532"/>
            <a:ext cx="7409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Maastricht Ⅳ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共</a:t>
            </a:r>
            <a:r>
              <a:rPr lang="zh-CN" altLang="en-US" dirty="0" smtClean="0">
                <a:latin typeface="Times New Roman" pitchFamily="18" charset="0"/>
                <a:ea typeface="+mj-ea"/>
                <a:cs typeface="Times New Roman" pitchFamily="18" charset="0"/>
              </a:rPr>
              <a:t>识提出一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线二线治疗方案，</a:t>
            </a:r>
            <a:r>
              <a:rPr lang="zh-CN" altLang="zh-CN" dirty="0">
                <a:latin typeface="Times New Roman" pitchFamily="18" charset="0"/>
                <a:ea typeface="+mj-ea"/>
                <a:cs typeface="Times New Roman" pitchFamily="18" charset="0"/>
              </a:rPr>
              <a:t>西方国家的共识中往往将甲硝唑耐药率超过</a:t>
            </a: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40%</a:t>
            </a:r>
            <a:r>
              <a:rPr lang="zh-CN" altLang="zh-CN" dirty="0">
                <a:latin typeface="Times New Roman" pitchFamily="18" charset="0"/>
                <a:ea typeface="+mj-ea"/>
                <a:cs typeface="Times New Roman" pitchFamily="18" charset="0"/>
              </a:rPr>
              <a:t>和克拉霉素等抗生素耐药率超过</a:t>
            </a:r>
            <a:r>
              <a:rPr lang="en-US" altLang="zh-CN" dirty="0">
                <a:latin typeface="Times New Roman" pitchFamily="18" charset="0"/>
                <a:ea typeface="+mj-ea"/>
                <a:cs typeface="Times New Roman" pitchFamily="18" charset="0"/>
              </a:rPr>
              <a:t>15%~20%</a:t>
            </a:r>
            <a:r>
              <a:rPr lang="zh-CN" altLang="zh-CN" dirty="0">
                <a:latin typeface="Times New Roman" pitchFamily="18" charset="0"/>
                <a:ea typeface="+mj-ea"/>
                <a:cs typeface="Times New Roman" pitchFamily="18" charset="0"/>
              </a:rPr>
              <a:t>作为相关抗生素在经验治疗中不再被推荐的指标</a:t>
            </a:r>
            <a:r>
              <a:rPr lang="zh-CN" altLang="en-US" dirty="0">
                <a:latin typeface="Times New Roman" pitchFamily="18" charset="0"/>
                <a:ea typeface="+mj-ea"/>
                <a:cs typeface="Times New Roman" pitchFamily="18" charset="0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831437" y="5085183"/>
            <a:ext cx="74243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dirty="0" smtClean="0"/>
              <a:t>2016</a:t>
            </a:r>
            <a:r>
              <a:rPr lang="zh-CN" altLang="en-US" dirty="0" smtClean="0"/>
              <a:t>年加</a:t>
            </a:r>
            <a:r>
              <a:rPr lang="zh-CN" altLang="en-US" dirty="0"/>
              <a:t>拿大多伦多共识指南更新了关于成人幽门螺旋杆菌的治疗指南，新指南建议，成人幽门螺杆菌需要疗效更强、持续时间更长的治疗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8578" y="1101616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各共识侧重点不同且基于经验疗法</a:t>
            </a:r>
            <a:endParaRPr lang="zh-CN" altLang="en-US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1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7469" y="1122308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走中国特色的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Hp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根除路线</a:t>
            </a:r>
            <a:endParaRPr lang="zh-CN" altLang="en-US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17469" y="6446306"/>
            <a:ext cx="3086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温州地区</a:t>
            </a:r>
            <a:r>
              <a:rPr lang="en-US" altLang="zh-CN" sz="1600" i="1" dirty="0">
                <a:ea typeface="楷体" pitchFamily="49" charset="-122"/>
                <a:cs typeface="Times New Roman" pitchFamily="18" charset="0"/>
              </a:rPr>
              <a:t>H.pylori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感染治疗流程图</a:t>
            </a:r>
            <a:endParaRPr lang="zh-CN" altLang="en-US" sz="1600" dirty="0"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53123" y="1818453"/>
            <a:ext cx="5979600" cy="4146443"/>
            <a:chOff x="1918715" y="1819352"/>
            <a:chExt cx="5979600" cy="4146443"/>
          </a:xfrm>
        </p:grpSpPr>
        <p:pic>
          <p:nvPicPr>
            <p:cNvPr id="10" name="图片 9" descr="F:\中华消化内镜2016年第一刊\温州文章\图1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15" y="1819352"/>
              <a:ext cx="5979600" cy="41464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矩形 10"/>
            <p:cNvSpPr/>
            <p:nvPr/>
          </p:nvSpPr>
          <p:spPr bwMode="auto">
            <a:xfrm>
              <a:off x="1918715" y="3246581"/>
              <a:ext cx="1976391" cy="1503549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4263242" y="3246581"/>
              <a:ext cx="1976391" cy="1503549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02882" y="5799196"/>
            <a:ext cx="525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00" dirty="0" smtClean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组</a:t>
            </a:r>
            <a:r>
              <a:rPr lang="en-US" altLang="zh-CN" sz="1200" dirty="0" smtClean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1</a:t>
            </a:r>
            <a:r>
              <a:rPr lang="zh-CN" altLang="en-US" sz="1200" dirty="0" smtClean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：</a:t>
            </a:r>
            <a:r>
              <a:rPr lang="zh-CN" altLang="zh-CN" sz="1200" dirty="0" smtClean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两</a:t>
            </a:r>
            <a:r>
              <a:rPr lang="zh-CN" altLang="zh-CN" sz="1200" dirty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种敏感抗生素+PPI+铋剂四联疗法，疗程为14</a:t>
            </a:r>
            <a:r>
              <a:rPr lang="zh-CN" altLang="zh-CN" sz="1200" dirty="0" smtClean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天</a:t>
            </a:r>
            <a:endParaRPr lang="en-US" altLang="zh-CN" sz="1200" dirty="0" smtClean="0">
              <a:solidFill>
                <a:srgbClr val="0070C0"/>
              </a:solidFill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00" dirty="0" smtClean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组</a:t>
            </a:r>
            <a:r>
              <a:rPr lang="en-US" altLang="zh-CN" sz="1200" dirty="0" smtClean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2</a:t>
            </a:r>
            <a:r>
              <a:rPr lang="zh-CN" altLang="en-US" sz="1200" dirty="0" smtClean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：</a:t>
            </a:r>
            <a:r>
              <a:rPr lang="zh-CN" altLang="zh-CN" sz="1200" dirty="0" smtClean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阿</a:t>
            </a:r>
            <a:r>
              <a:rPr lang="zh-CN" altLang="zh-CN" sz="1200" dirty="0">
                <a:solidFill>
                  <a:srgbClr val="0070C0"/>
                </a:solidFill>
                <a:ea typeface="楷体" pitchFamily="49" charset="-122"/>
                <a:cs typeface="Times New Roman" pitchFamily="18" charset="0"/>
              </a:rPr>
              <a:t>莫西林+呋喃唑酮（四环素）+ PPI+铋剂四联疗法，疗程为14天</a:t>
            </a:r>
            <a:endParaRPr lang="en-US" altLang="zh-CN" sz="1200" dirty="0">
              <a:solidFill>
                <a:srgbClr val="0070C0"/>
              </a:solidFill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12523" y="116113"/>
            <a:ext cx="4873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+mj-cs"/>
              </a:rPr>
              <a:t>高</a:t>
            </a:r>
            <a:r>
              <a:rPr lang="en-US" altLang="zh-CN" sz="3200" dirty="0">
                <a:solidFill>
                  <a:schemeClr val="bg1"/>
                </a:solidFill>
                <a:ea typeface="黑体" pitchFamily="49" charset="-122"/>
                <a:cs typeface="Times New Roman" pitchFamily="18" charset="0"/>
              </a:rPr>
              <a:t>HP</a:t>
            </a:r>
            <a:r>
              <a:rPr lang="zh-CN" altLang="zh-CN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+mj-cs"/>
              </a:rPr>
              <a:t>根除</a:t>
            </a:r>
            <a:r>
              <a:rPr lang="zh-CN" altLang="zh-CN" sz="32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+mj-cs"/>
              </a:rPr>
              <a:t>率</a:t>
            </a:r>
            <a:r>
              <a:rPr lang="zh-CN" altLang="en-US" sz="32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+mj-cs"/>
              </a:rPr>
              <a:t>和用药安全性</a:t>
            </a:r>
            <a:endParaRPr lang="zh-CN" altLang="en-US" sz="3200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155" y="1993870"/>
            <a:ext cx="883767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基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于药敏试验组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根除率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91.22%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；经验组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根除率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87.4%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；</a:t>
            </a:r>
            <a:endParaRPr lang="en-US" altLang="zh-CN" sz="20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en-US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本研究中，</a:t>
            </a:r>
            <a:r>
              <a:rPr lang="zh-CN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克</a:t>
            </a:r>
            <a:r>
              <a:rPr lang="zh-CN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拉霉素耐药率为28.03</a:t>
            </a:r>
            <a:r>
              <a:rPr lang="zh-CN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%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；</a:t>
            </a:r>
            <a:endParaRPr lang="en-US" altLang="zh-CN" sz="20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zh-CN" altLang="en-US" sz="2000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基于药敏试验组中克拉霉素敏感患者</a:t>
            </a:r>
            <a:r>
              <a:rPr lang="en-US" altLang="zh-CN" sz="2000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106</a:t>
            </a:r>
            <a:r>
              <a:rPr lang="zh-CN" altLang="en-US" sz="2000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人</a:t>
            </a:r>
            <a:r>
              <a:rPr lang="en-US" altLang="zh-CN" sz="2000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sz="2000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根除率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93.4%</a:t>
            </a:r>
            <a:r>
              <a:rPr lang="zh-CN" altLang="en-US" sz="2000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；</a:t>
            </a:r>
            <a:endParaRPr lang="en-US" altLang="zh-CN" sz="2000" b="1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基于药敏试验组中克拉霉素耐药，左氧氟沙星敏感患者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根除率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88.73%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；</a:t>
            </a:r>
            <a:endParaRPr lang="en-US" altLang="zh-CN" sz="2000" dirty="0" smtClean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u"/>
            </a:pP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基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于药敏试验组中克拉霉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素和左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氧氟沙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星耐药患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者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根除率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84.21%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；</a:t>
            </a:r>
            <a:endParaRPr lang="en-US" altLang="zh-CN" sz="20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65069" y="1196752"/>
            <a:ext cx="3688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温州</a:t>
            </a: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地区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Hp</a:t>
            </a:r>
            <a:r>
              <a:rPr lang="zh-CN" altLang="zh-CN" sz="2400" b="1" dirty="0" smtClean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感</a:t>
            </a:r>
            <a:r>
              <a:rPr lang="zh-CN" altLang="zh-CN" sz="240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染</a:t>
            </a:r>
            <a:r>
              <a:rPr lang="zh-CN" altLang="zh-CN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治疗</a:t>
            </a: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5252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4254785" y="1756633"/>
            <a:ext cx="4150285" cy="3367762"/>
            <a:chOff x="4254785" y="1756633"/>
            <a:chExt cx="4150285" cy="3367762"/>
          </a:xfrm>
        </p:grpSpPr>
        <p:grpSp>
          <p:nvGrpSpPr>
            <p:cNvPr id="233" name="组合 232"/>
            <p:cNvGrpSpPr/>
            <p:nvPr/>
          </p:nvGrpSpPr>
          <p:grpSpPr>
            <a:xfrm>
              <a:off x="4254785" y="1852496"/>
              <a:ext cx="4089371" cy="3271899"/>
              <a:chOff x="3803535" y="1650621"/>
              <a:chExt cx="4089371" cy="3271899"/>
            </a:xfrm>
          </p:grpSpPr>
          <p:grpSp>
            <p:nvGrpSpPr>
              <p:cNvPr id="237" name="组合 236"/>
              <p:cNvGrpSpPr/>
              <p:nvPr/>
            </p:nvGrpSpPr>
            <p:grpSpPr>
              <a:xfrm>
                <a:off x="3803535" y="1650621"/>
                <a:ext cx="4089371" cy="1128397"/>
                <a:chOff x="3803535" y="1650621"/>
                <a:chExt cx="4089371" cy="1128397"/>
              </a:xfrm>
            </p:grpSpPr>
            <p:grpSp>
              <p:nvGrpSpPr>
                <p:cNvPr id="410" name="组合 409"/>
                <p:cNvGrpSpPr>
                  <a:grpSpLocks noChangeAspect="1"/>
                </p:cNvGrpSpPr>
                <p:nvPr/>
              </p:nvGrpSpPr>
              <p:grpSpPr>
                <a:xfrm>
                  <a:off x="3803535" y="1650621"/>
                  <a:ext cx="358758" cy="360000"/>
                  <a:chOff x="2124075" y="1324483"/>
                  <a:chExt cx="4895851" cy="4912805"/>
                </a:xfrm>
              </p:grpSpPr>
              <p:sp>
                <p:nvSpPr>
                  <p:cNvPr id="412" name="Freeform 6" hidden="1"/>
                  <p:cNvSpPr>
                    <a:spLocks/>
                  </p:cNvSpPr>
                  <p:nvPr/>
                </p:nvSpPr>
                <p:spPr bwMode="auto">
                  <a:xfrm>
                    <a:off x="2874963" y="1341438"/>
                    <a:ext cx="1663700" cy="981075"/>
                  </a:xfrm>
                  <a:custGeom>
                    <a:avLst/>
                    <a:gdLst>
                      <a:gd name="T0" fmla="*/ 4178 w 4195"/>
                      <a:gd name="T1" fmla="*/ 0 h 2470"/>
                      <a:gd name="T2" fmla="*/ 4103 w 4195"/>
                      <a:gd name="T3" fmla="*/ 1 h 2470"/>
                      <a:gd name="T4" fmla="*/ 3952 w 4195"/>
                      <a:gd name="T5" fmla="*/ 8 h 2470"/>
                      <a:gd name="T6" fmla="*/ 3801 w 4195"/>
                      <a:gd name="T7" fmla="*/ 17 h 2470"/>
                      <a:gd name="T8" fmla="*/ 3652 w 4195"/>
                      <a:gd name="T9" fmla="*/ 30 h 2470"/>
                      <a:gd name="T10" fmla="*/ 3504 w 4195"/>
                      <a:gd name="T11" fmla="*/ 47 h 2470"/>
                      <a:gd name="T12" fmla="*/ 3357 w 4195"/>
                      <a:gd name="T13" fmla="*/ 68 h 2470"/>
                      <a:gd name="T14" fmla="*/ 3211 w 4195"/>
                      <a:gd name="T15" fmla="*/ 91 h 2470"/>
                      <a:gd name="T16" fmla="*/ 3067 w 4195"/>
                      <a:gd name="T17" fmla="*/ 118 h 2470"/>
                      <a:gd name="T18" fmla="*/ 2923 w 4195"/>
                      <a:gd name="T19" fmla="*/ 148 h 2470"/>
                      <a:gd name="T20" fmla="*/ 2780 w 4195"/>
                      <a:gd name="T21" fmla="*/ 182 h 2470"/>
                      <a:gd name="T22" fmla="*/ 2639 w 4195"/>
                      <a:gd name="T23" fmla="*/ 219 h 2470"/>
                      <a:gd name="T24" fmla="*/ 2500 w 4195"/>
                      <a:gd name="T25" fmla="*/ 259 h 2470"/>
                      <a:gd name="T26" fmla="*/ 2361 w 4195"/>
                      <a:gd name="T27" fmla="*/ 302 h 2470"/>
                      <a:gd name="T28" fmla="*/ 2224 w 4195"/>
                      <a:gd name="T29" fmla="*/ 349 h 2470"/>
                      <a:gd name="T30" fmla="*/ 2089 w 4195"/>
                      <a:gd name="T31" fmla="*/ 398 h 2470"/>
                      <a:gd name="T32" fmla="*/ 1955 w 4195"/>
                      <a:gd name="T33" fmla="*/ 452 h 2470"/>
                      <a:gd name="T34" fmla="*/ 1823 w 4195"/>
                      <a:gd name="T35" fmla="*/ 507 h 2470"/>
                      <a:gd name="T36" fmla="*/ 1692 w 4195"/>
                      <a:gd name="T37" fmla="*/ 565 h 2470"/>
                      <a:gd name="T38" fmla="*/ 1563 w 4195"/>
                      <a:gd name="T39" fmla="*/ 628 h 2470"/>
                      <a:gd name="T40" fmla="*/ 1435 w 4195"/>
                      <a:gd name="T41" fmla="*/ 691 h 2470"/>
                      <a:gd name="T42" fmla="*/ 1310 w 4195"/>
                      <a:gd name="T43" fmla="*/ 759 h 2470"/>
                      <a:gd name="T44" fmla="*/ 1185 w 4195"/>
                      <a:gd name="T45" fmla="*/ 829 h 2470"/>
                      <a:gd name="T46" fmla="*/ 1064 w 4195"/>
                      <a:gd name="T47" fmla="*/ 902 h 2470"/>
                      <a:gd name="T48" fmla="*/ 943 w 4195"/>
                      <a:gd name="T49" fmla="*/ 978 h 2470"/>
                      <a:gd name="T50" fmla="*/ 825 w 4195"/>
                      <a:gd name="T51" fmla="*/ 1056 h 2470"/>
                      <a:gd name="T52" fmla="*/ 709 w 4195"/>
                      <a:gd name="T53" fmla="*/ 1137 h 2470"/>
                      <a:gd name="T54" fmla="*/ 594 w 4195"/>
                      <a:gd name="T55" fmla="*/ 1220 h 2470"/>
                      <a:gd name="T56" fmla="*/ 481 w 4195"/>
                      <a:gd name="T57" fmla="*/ 1306 h 2470"/>
                      <a:gd name="T58" fmla="*/ 370 w 4195"/>
                      <a:gd name="T59" fmla="*/ 1395 h 2470"/>
                      <a:gd name="T60" fmla="*/ 262 w 4195"/>
                      <a:gd name="T61" fmla="*/ 1486 h 2470"/>
                      <a:gd name="T62" fmla="*/ 155 w 4195"/>
                      <a:gd name="T63" fmla="*/ 1579 h 2470"/>
                      <a:gd name="T64" fmla="*/ 51 w 4195"/>
                      <a:gd name="T65" fmla="*/ 1674 h 2470"/>
                      <a:gd name="T66" fmla="*/ 723 w 4195"/>
                      <a:gd name="T67" fmla="*/ 2470 h 2470"/>
                      <a:gd name="T68" fmla="*/ 809 w 4195"/>
                      <a:gd name="T69" fmla="*/ 2389 h 2470"/>
                      <a:gd name="T70" fmla="*/ 986 w 4195"/>
                      <a:gd name="T71" fmla="*/ 2234 h 2470"/>
                      <a:gd name="T72" fmla="*/ 1170 w 4195"/>
                      <a:gd name="T73" fmla="*/ 2087 h 2470"/>
                      <a:gd name="T74" fmla="*/ 1360 w 4195"/>
                      <a:gd name="T75" fmla="*/ 1949 h 2470"/>
                      <a:gd name="T76" fmla="*/ 1558 w 4195"/>
                      <a:gd name="T77" fmla="*/ 1819 h 2470"/>
                      <a:gd name="T78" fmla="*/ 1761 w 4195"/>
                      <a:gd name="T79" fmla="*/ 1698 h 2470"/>
                      <a:gd name="T80" fmla="*/ 1969 w 4195"/>
                      <a:gd name="T81" fmla="*/ 1587 h 2470"/>
                      <a:gd name="T82" fmla="*/ 2184 w 4195"/>
                      <a:gd name="T83" fmla="*/ 1484 h 2470"/>
                      <a:gd name="T84" fmla="*/ 2404 w 4195"/>
                      <a:gd name="T85" fmla="*/ 1392 h 2470"/>
                      <a:gd name="T86" fmla="*/ 2629 w 4195"/>
                      <a:gd name="T87" fmla="*/ 1310 h 2470"/>
                      <a:gd name="T88" fmla="*/ 2858 w 4195"/>
                      <a:gd name="T89" fmla="*/ 1238 h 2470"/>
                      <a:gd name="T90" fmla="*/ 3093 w 4195"/>
                      <a:gd name="T91" fmla="*/ 1177 h 2470"/>
                      <a:gd name="T92" fmla="*/ 3331 w 4195"/>
                      <a:gd name="T93" fmla="*/ 1126 h 2470"/>
                      <a:gd name="T94" fmla="*/ 3574 w 4195"/>
                      <a:gd name="T95" fmla="*/ 1087 h 2470"/>
                      <a:gd name="T96" fmla="*/ 3820 w 4195"/>
                      <a:gd name="T97" fmla="*/ 1059 h 2470"/>
                      <a:gd name="T98" fmla="*/ 4069 w 4195"/>
                      <a:gd name="T99" fmla="*/ 1043 h 2470"/>
                      <a:gd name="T100" fmla="*/ 4195 w 4195"/>
                      <a:gd name="T101" fmla="*/ 1039 h 2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195" h="2470">
                        <a:moveTo>
                          <a:pt x="4195" y="1039"/>
                        </a:moveTo>
                        <a:lnTo>
                          <a:pt x="4178" y="0"/>
                        </a:lnTo>
                        <a:lnTo>
                          <a:pt x="4178" y="0"/>
                        </a:lnTo>
                        <a:lnTo>
                          <a:pt x="4103" y="1"/>
                        </a:lnTo>
                        <a:lnTo>
                          <a:pt x="4027" y="4"/>
                        </a:lnTo>
                        <a:lnTo>
                          <a:pt x="3952" y="8"/>
                        </a:lnTo>
                        <a:lnTo>
                          <a:pt x="3876" y="12"/>
                        </a:lnTo>
                        <a:lnTo>
                          <a:pt x="3801" y="17"/>
                        </a:lnTo>
                        <a:lnTo>
                          <a:pt x="3727" y="23"/>
                        </a:lnTo>
                        <a:lnTo>
                          <a:pt x="3652" y="30"/>
                        </a:lnTo>
                        <a:lnTo>
                          <a:pt x="3578" y="38"/>
                        </a:lnTo>
                        <a:lnTo>
                          <a:pt x="3504" y="47"/>
                        </a:lnTo>
                        <a:lnTo>
                          <a:pt x="3431" y="57"/>
                        </a:lnTo>
                        <a:lnTo>
                          <a:pt x="3357" y="68"/>
                        </a:lnTo>
                        <a:lnTo>
                          <a:pt x="3284" y="79"/>
                        </a:lnTo>
                        <a:lnTo>
                          <a:pt x="3211" y="91"/>
                        </a:lnTo>
                        <a:lnTo>
                          <a:pt x="3138" y="104"/>
                        </a:lnTo>
                        <a:lnTo>
                          <a:pt x="3067" y="118"/>
                        </a:lnTo>
                        <a:lnTo>
                          <a:pt x="2995" y="133"/>
                        </a:lnTo>
                        <a:lnTo>
                          <a:pt x="2923" y="148"/>
                        </a:lnTo>
                        <a:lnTo>
                          <a:pt x="2852" y="165"/>
                        </a:lnTo>
                        <a:lnTo>
                          <a:pt x="2780" y="182"/>
                        </a:lnTo>
                        <a:lnTo>
                          <a:pt x="2710" y="201"/>
                        </a:lnTo>
                        <a:lnTo>
                          <a:pt x="2639" y="219"/>
                        </a:lnTo>
                        <a:lnTo>
                          <a:pt x="2569" y="238"/>
                        </a:lnTo>
                        <a:lnTo>
                          <a:pt x="2500" y="259"/>
                        </a:lnTo>
                        <a:lnTo>
                          <a:pt x="2430" y="280"/>
                        </a:lnTo>
                        <a:lnTo>
                          <a:pt x="2361" y="302"/>
                        </a:lnTo>
                        <a:lnTo>
                          <a:pt x="2293" y="326"/>
                        </a:lnTo>
                        <a:lnTo>
                          <a:pt x="2224" y="349"/>
                        </a:lnTo>
                        <a:lnTo>
                          <a:pt x="2156" y="374"/>
                        </a:lnTo>
                        <a:lnTo>
                          <a:pt x="2089" y="398"/>
                        </a:lnTo>
                        <a:lnTo>
                          <a:pt x="2022" y="424"/>
                        </a:lnTo>
                        <a:lnTo>
                          <a:pt x="1955" y="452"/>
                        </a:lnTo>
                        <a:lnTo>
                          <a:pt x="1888" y="479"/>
                        </a:lnTo>
                        <a:lnTo>
                          <a:pt x="1823" y="507"/>
                        </a:lnTo>
                        <a:lnTo>
                          <a:pt x="1757" y="536"/>
                        </a:lnTo>
                        <a:lnTo>
                          <a:pt x="1692" y="565"/>
                        </a:lnTo>
                        <a:lnTo>
                          <a:pt x="1628" y="596"/>
                        </a:lnTo>
                        <a:lnTo>
                          <a:pt x="1563" y="628"/>
                        </a:lnTo>
                        <a:lnTo>
                          <a:pt x="1499" y="659"/>
                        </a:lnTo>
                        <a:lnTo>
                          <a:pt x="1435" y="691"/>
                        </a:lnTo>
                        <a:lnTo>
                          <a:pt x="1373" y="725"/>
                        </a:lnTo>
                        <a:lnTo>
                          <a:pt x="1310" y="759"/>
                        </a:lnTo>
                        <a:lnTo>
                          <a:pt x="1248" y="794"/>
                        </a:lnTo>
                        <a:lnTo>
                          <a:pt x="1185" y="829"/>
                        </a:lnTo>
                        <a:lnTo>
                          <a:pt x="1124" y="865"/>
                        </a:lnTo>
                        <a:lnTo>
                          <a:pt x="1064" y="902"/>
                        </a:lnTo>
                        <a:lnTo>
                          <a:pt x="1003" y="939"/>
                        </a:lnTo>
                        <a:lnTo>
                          <a:pt x="943" y="978"/>
                        </a:lnTo>
                        <a:lnTo>
                          <a:pt x="883" y="1016"/>
                        </a:lnTo>
                        <a:lnTo>
                          <a:pt x="825" y="1056"/>
                        </a:lnTo>
                        <a:lnTo>
                          <a:pt x="766" y="1096"/>
                        </a:lnTo>
                        <a:lnTo>
                          <a:pt x="709" y="1137"/>
                        </a:lnTo>
                        <a:lnTo>
                          <a:pt x="650" y="1178"/>
                        </a:lnTo>
                        <a:lnTo>
                          <a:pt x="594" y="1220"/>
                        </a:lnTo>
                        <a:lnTo>
                          <a:pt x="537" y="1263"/>
                        </a:lnTo>
                        <a:lnTo>
                          <a:pt x="481" y="1306"/>
                        </a:lnTo>
                        <a:lnTo>
                          <a:pt x="425" y="1350"/>
                        </a:lnTo>
                        <a:lnTo>
                          <a:pt x="370" y="1395"/>
                        </a:lnTo>
                        <a:lnTo>
                          <a:pt x="316" y="1440"/>
                        </a:lnTo>
                        <a:lnTo>
                          <a:pt x="262" y="1486"/>
                        </a:lnTo>
                        <a:lnTo>
                          <a:pt x="209" y="1531"/>
                        </a:lnTo>
                        <a:lnTo>
                          <a:pt x="155" y="1579"/>
                        </a:lnTo>
                        <a:lnTo>
                          <a:pt x="103" y="1626"/>
                        </a:lnTo>
                        <a:lnTo>
                          <a:pt x="51" y="1674"/>
                        </a:lnTo>
                        <a:lnTo>
                          <a:pt x="0" y="1724"/>
                        </a:lnTo>
                        <a:lnTo>
                          <a:pt x="723" y="2470"/>
                        </a:lnTo>
                        <a:lnTo>
                          <a:pt x="723" y="2470"/>
                        </a:lnTo>
                        <a:lnTo>
                          <a:pt x="809" y="2389"/>
                        </a:lnTo>
                        <a:lnTo>
                          <a:pt x="896" y="2311"/>
                        </a:lnTo>
                        <a:lnTo>
                          <a:pt x="986" y="2234"/>
                        </a:lnTo>
                        <a:lnTo>
                          <a:pt x="1077" y="2160"/>
                        </a:lnTo>
                        <a:lnTo>
                          <a:pt x="1170" y="2087"/>
                        </a:lnTo>
                        <a:lnTo>
                          <a:pt x="1263" y="2017"/>
                        </a:lnTo>
                        <a:lnTo>
                          <a:pt x="1360" y="1949"/>
                        </a:lnTo>
                        <a:lnTo>
                          <a:pt x="1457" y="1883"/>
                        </a:lnTo>
                        <a:lnTo>
                          <a:pt x="1558" y="1819"/>
                        </a:lnTo>
                        <a:lnTo>
                          <a:pt x="1658" y="1758"/>
                        </a:lnTo>
                        <a:lnTo>
                          <a:pt x="1761" y="1698"/>
                        </a:lnTo>
                        <a:lnTo>
                          <a:pt x="1864" y="1642"/>
                        </a:lnTo>
                        <a:lnTo>
                          <a:pt x="1969" y="1587"/>
                        </a:lnTo>
                        <a:lnTo>
                          <a:pt x="2076" y="1534"/>
                        </a:lnTo>
                        <a:lnTo>
                          <a:pt x="2184" y="1484"/>
                        </a:lnTo>
                        <a:lnTo>
                          <a:pt x="2293" y="1438"/>
                        </a:lnTo>
                        <a:lnTo>
                          <a:pt x="2404" y="1392"/>
                        </a:lnTo>
                        <a:lnTo>
                          <a:pt x="2516" y="1350"/>
                        </a:lnTo>
                        <a:lnTo>
                          <a:pt x="2629" y="1310"/>
                        </a:lnTo>
                        <a:lnTo>
                          <a:pt x="2744" y="1272"/>
                        </a:lnTo>
                        <a:lnTo>
                          <a:pt x="2858" y="1238"/>
                        </a:lnTo>
                        <a:lnTo>
                          <a:pt x="2975" y="1206"/>
                        </a:lnTo>
                        <a:lnTo>
                          <a:pt x="3093" y="1177"/>
                        </a:lnTo>
                        <a:lnTo>
                          <a:pt x="3211" y="1150"/>
                        </a:lnTo>
                        <a:lnTo>
                          <a:pt x="3331" y="1126"/>
                        </a:lnTo>
                        <a:lnTo>
                          <a:pt x="3452" y="1105"/>
                        </a:lnTo>
                        <a:lnTo>
                          <a:pt x="3574" y="1087"/>
                        </a:lnTo>
                        <a:lnTo>
                          <a:pt x="3697" y="1072"/>
                        </a:lnTo>
                        <a:lnTo>
                          <a:pt x="3820" y="1059"/>
                        </a:lnTo>
                        <a:lnTo>
                          <a:pt x="3944" y="1049"/>
                        </a:lnTo>
                        <a:lnTo>
                          <a:pt x="4069" y="1043"/>
                        </a:lnTo>
                        <a:lnTo>
                          <a:pt x="4195" y="1039"/>
                        </a:lnTo>
                        <a:lnTo>
                          <a:pt x="4195" y="103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13" name="Freeform 7"/>
                  <p:cNvSpPr>
                    <a:spLocks/>
                  </p:cNvSpPr>
                  <p:nvPr/>
                </p:nvSpPr>
                <p:spPr bwMode="auto">
                  <a:xfrm>
                    <a:off x="2863850" y="5246688"/>
                    <a:ext cx="1674813" cy="990600"/>
                  </a:xfrm>
                  <a:custGeom>
                    <a:avLst/>
                    <a:gdLst>
                      <a:gd name="T0" fmla="*/ 0 w 4220"/>
                      <a:gd name="T1" fmla="*/ 746 h 2495"/>
                      <a:gd name="T2" fmla="*/ 52 w 4220"/>
                      <a:gd name="T3" fmla="*/ 796 h 2495"/>
                      <a:gd name="T4" fmla="*/ 157 w 4220"/>
                      <a:gd name="T5" fmla="*/ 893 h 2495"/>
                      <a:gd name="T6" fmla="*/ 263 w 4220"/>
                      <a:gd name="T7" fmla="*/ 988 h 2495"/>
                      <a:gd name="T8" fmla="*/ 371 w 4220"/>
                      <a:gd name="T9" fmla="*/ 1080 h 2495"/>
                      <a:gd name="T10" fmla="*/ 483 w 4220"/>
                      <a:gd name="T11" fmla="*/ 1169 h 2495"/>
                      <a:gd name="T12" fmla="*/ 595 w 4220"/>
                      <a:gd name="T13" fmla="*/ 1257 h 2495"/>
                      <a:gd name="T14" fmla="*/ 711 w 4220"/>
                      <a:gd name="T15" fmla="*/ 1341 h 2495"/>
                      <a:gd name="T16" fmla="*/ 828 w 4220"/>
                      <a:gd name="T17" fmla="*/ 1423 h 2495"/>
                      <a:gd name="T18" fmla="*/ 947 w 4220"/>
                      <a:gd name="T19" fmla="*/ 1503 h 2495"/>
                      <a:gd name="T20" fmla="*/ 1068 w 4220"/>
                      <a:gd name="T21" fmla="*/ 1580 h 2495"/>
                      <a:gd name="T22" fmla="*/ 1190 w 4220"/>
                      <a:gd name="T23" fmla="*/ 1654 h 2495"/>
                      <a:gd name="T24" fmla="*/ 1315 w 4220"/>
                      <a:gd name="T25" fmla="*/ 1724 h 2495"/>
                      <a:gd name="T26" fmla="*/ 1442 w 4220"/>
                      <a:gd name="T27" fmla="*/ 1793 h 2495"/>
                      <a:gd name="T28" fmla="*/ 1571 w 4220"/>
                      <a:gd name="T29" fmla="*/ 1858 h 2495"/>
                      <a:gd name="T30" fmla="*/ 1699 w 4220"/>
                      <a:gd name="T31" fmla="*/ 1921 h 2495"/>
                      <a:gd name="T32" fmla="*/ 1832 w 4220"/>
                      <a:gd name="T33" fmla="*/ 1981 h 2495"/>
                      <a:gd name="T34" fmla="*/ 1965 w 4220"/>
                      <a:gd name="T35" fmla="*/ 2037 h 2495"/>
                      <a:gd name="T36" fmla="*/ 2099 w 4220"/>
                      <a:gd name="T37" fmla="*/ 2090 h 2495"/>
                      <a:gd name="T38" fmla="*/ 2236 w 4220"/>
                      <a:gd name="T39" fmla="*/ 2141 h 2495"/>
                      <a:gd name="T40" fmla="*/ 2374 w 4220"/>
                      <a:gd name="T41" fmla="*/ 2188 h 2495"/>
                      <a:gd name="T42" fmla="*/ 2513 w 4220"/>
                      <a:gd name="T43" fmla="*/ 2232 h 2495"/>
                      <a:gd name="T44" fmla="*/ 2654 w 4220"/>
                      <a:gd name="T45" fmla="*/ 2272 h 2495"/>
                      <a:gd name="T46" fmla="*/ 2796 w 4220"/>
                      <a:gd name="T47" fmla="*/ 2310 h 2495"/>
                      <a:gd name="T48" fmla="*/ 2939 w 4220"/>
                      <a:gd name="T49" fmla="*/ 2344 h 2495"/>
                      <a:gd name="T50" fmla="*/ 3083 w 4220"/>
                      <a:gd name="T51" fmla="*/ 2375 h 2495"/>
                      <a:gd name="T52" fmla="*/ 3229 w 4220"/>
                      <a:gd name="T53" fmla="*/ 2403 h 2495"/>
                      <a:gd name="T54" fmla="*/ 3376 w 4220"/>
                      <a:gd name="T55" fmla="*/ 2426 h 2495"/>
                      <a:gd name="T56" fmla="*/ 3525 w 4220"/>
                      <a:gd name="T57" fmla="*/ 2447 h 2495"/>
                      <a:gd name="T58" fmla="*/ 3673 w 4220"/>
                      <a:gd name="T59" fmla="*/ 2464 h 2495"/>
                      <a:gd name="T60" fmla="*/ 3824 w 4220"/>
                      <a:gd name="T61" fmla="*/ 2477 h 2495"/>
                      <a:gd name="T62" fmla="*/ 3975 w 4220"/>
                      <a:gd name="T63" fmla="*/ 2487 h 2495"/>
                      <a:gd name="T64" fmla="*/ 4128 w 4220"/>
                      <a:gd name="T65" fmla="*/ 2494 h 2495"/>
                      <a:gd name="T66" fmla="*/ 4220 w 4220"/>
                      <a:gd name="T67" fmla="*/ 1456 h 2495"/>
                      <a:gd name="T68" fmla="*/ 4094 w 4220"/>
                      <a:gd name="T69" fmla="*/ 1452 h 2495"/>
                      <a:gd name="T70" fmla="*/ 3841 w 4220"/>
                      <a:gd name="T71" fmla="*/ 1435 h 2495"/>
                      <a:gd name="T72" fmla="*/ 3594 w 4220"/>
                      <a:gd name="T73" fmla="*/ 1408 h 2495"/>
                      <a:gd name="T74" fmla="*/ 3349 w 4220"/>
                      <a:gd name="T75" fmla="*/ 1367 h 2495"/>
                      <a:gd name="T76" fmla="*/ 3108 w 4220"/>
                      <a:gd name="T77" fmla="*/ 1315 h 2495"/>
                      <a:gd name="T78" fmla="*/ 2873 w 4220"/>
                      <a:gd name="T79" fmla="*/ 1253 h 2495"/>
                      <a:gd name="T80" fmla="*/ 2641 w 4220"/>
                      <a:gd name="T81" fmla="*/ 1180 h 2495"/>
                      <a:gd name="T82" fmla="*/ 2414 w 4220"/>
                      <a:gd name="T83" fmla="*/ 1097 h 2495"/>
                      <a:gd name="T84" fmla="*/ 2192 w 4220"/>
                      <a:gd name="T85" fmla="*/ 1003 h 2495"/>
                      <a:gd name="T86" fmla="*/ 1975 w 4220"/>
                      <a:gd name="T87" fmla="*/ 899 h 2495"/>
                      <a:gd name="T88" fmla="*/ 1766 w 4220"/>
                      <a:gd name="T89" fmla="*/ 784 h 2495"/>
                      <a:gd name="T90" fmla="*/ 1561 w 4220"/>
                      <a:gd name="T91" fmla="*/ 662 h 2495"/>
                      <a:gd name="T92" fmla="*/ 1364 w 4220"/>
                      <a:gd name="T93" fmla="*/ 529 h 2495"/>
                      <a:gd name="T94" fmla="*/ 1172 w 4220"/>
                      <a:gd name="T95" fmla="*/ 388 h 2495"/>
                      <a:gd name="T96" fmla="*/ 987 w 4220"/>
                      <a:gd name="T97" fmla="*/ 240 h 2495"/>
                      <a:gd name="T98" fmla="*/ 810 w 4220"/>
                      <a:gd name="T99" fmla="*/ 81 h 2495"/>
                      <a:gd name="T100" fmla="*/ 724 w 4220"/>
                      <a:gd name="T101" fmla="*/ 0 h 2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220" h="2495">
                        <a:moveTo>
                          <a:pt x="724" y="0"/>
                        </a:moveTo>
                        <a:lnTo>
                          <a:pt x="0" y="746"/>
                        </a:lnTo>
                        <a:lnTo>
                          <a:pt x="0" y="746"/>
                        </a:lnTo>
                        <a:lnTo>
                          <a:pt x="52" y="796"/>
                        </a:lnTo>
                        <a:lnTo>
                          <a:pt x="105" y="845"/>
                        </a:lnTo>
                        <a:lnTo>
                          <a:pt x="157" y="893"/>
                        </a:lnTo>
                        <a:lnTo>
                          <a:pt x="210" y="940"/>
                        </a:lnTo>
                        <a:lnTo>
                          <a:pt x="263" y="988"/>
                        </a:lnTo>
                        <a:lnTo>
                          <a:pt x="317" y="1034"/>
                        </a:lnTo>
                        <a:lnTo>
                          <a:pt x="371" y="1080"/>
                        </a:lnTo>
                        <a:lnTo>
                          <a:pt x="427" y="1125"/>
                        </a:lnTo>
                        <a:lnTo>
                          <a:pt x="483" y="1169"/>
                        </a:lnTo>
                        <a:lnTo>
                          <a:pt x="539" y="1214"/>
                        </a:lnTo>
                        <a:lnTo>
                          <a:pt x="595" y="1257"/>
                        </a:lnTo>
                        <a:lnTo>
                          <a:pt x="653" y="1300"/>
                        </a:lnTo>
                        <a:lnTo>
                          <a:pt x="711" y="1341"/>
                        </a:lnTo>
                        <a:lnTo>
                          <a:pt x="770" y="1383"/>
                        </a:lnTo>
                        <a:lnTo>
                          <a:pt x="828" y="1423"/>
                        </a:lnTo>
                        <a:lnTo>
                          <a:pt x="887" y="1464"/>
                        </a:lnTo>
                        <a:lnTo>
                          <a:pt x="947" y="1503"/>
                        </a:lnTo>
                        <a:lnTo>
                          <a:pt x="1007" y="1542"/>
                        </a:lnTo>
                        <a:lnTo>
                          <a:pt x="1068" y="1580"/>
                        </a:lnTo>
                        <a:lnTo>
                          <a:pt x="1129" y="1617"/>
                        </a:lnTo>
                        <a:lnTo>
                          <a:pt x="1190" y="1654"/>
                        </a:lnTo>
                        <a:lnTo>
                          <a:pt x="1253" y="1689"/>
                        </a:lnTo>
                        <a:lnTo>
                          <a:pt x="1315" y="1724"/>
                        </a:lnTo>
                        <a:lnTo>
                          <a:pt x="1378" y="1759"/>
                        </a:lnTo>
                        <a:lnTo>
                          <a:pt x="1442" y="1793"/>
                        </a:lnTo>
                        <a:lnTo>
                          <a:pt x="1505" y="1826"/>
                        </a:lnTo>
                        <a:lnTo>
                          <a:pt x="1571" y="1858"/>
                        </a:lnTo>
                        <a:lnTo>
                          <a:pt x="1634" y="1890"/>
                        </a:lnTo>
                        <a:lnTo>
                          <a:pt x="1699" y="1921"/>
                        </a:lnTo>
                        <a:lnTo>
                          <a:pt x="1766" y="1951"/>
                        </a:lnTo>
                        <a:lnTo>
                          <a:pt x="1832" y="1981"/>
                        </a:lnTo>
                        <a:lnTo>
                          <a:pt x="1899" y="2009"/>
                        </a:lnTo>
                        <a:lnTo>
                          <a:pt x="1965" y="2037"/>
                        </a:lnTo>
                        <a:lnTo>
                          <a:pt x="2031" y="2064"/>
                        </a:lnTo>
                        <a:lnTo>
                          <a:pt x="2099" y="2090"/>
                        </a:lnTo>
                        <a:lnTo>
                          <a:pt x="2168" y="2116"/>
                        </a:lnTo>
                        <a:lnTo>
                          <a:pt x="2236" y="2141"/>
                        </a:lnTo>
                        <a:lnTo>
                          <a:pt x="2305" y="2164"/>
                        </a:lnTo>
                        <a:lnTo>
                          <a:pt x="2374" y="2188"/>
                        </a:lnTo>
                        <a:lnTo>
                          <a:pt x="2443" y="2210"/>
                        </a:lnTo>
                        <a:lnTo>
                          <a:pt x="2513" y="2232"/>
                        </a:lnTo>
                        <a:lnTo>
                          <a:pt x="2583" y="2253"/>
                        </a:lnTo>
                        <a:lnTo>
                          <a:pt x="2654" y="2272"/>
                        </a:lnTo>
                        <a:lnTo>
                          <a:pt x="2724" y="2292"/>
                        </a:lnTo>
                        <a:lnTo>
                          <a:pt x="2796" y="2310"/>
                        </a:lnTo>
                        <a:lnTo>
                          <a:pt x="2867" y="2327"/>
                        </a:lnTo>
                        <a:lnTo>
                          <a:pt x="2939" y="2344"/>
                        </a:lnTo>
                        <a:lnTo>
                          <a:pt x="3011" y="2360"/>
                        </a:lnTo>
                        <a:lnTo>
                          <a:pt x="3083" y="2375"/>
                        </a:lnTo>
                        <a:lnTo>
                          <a:pt x="3156" y="2390"/>
                        </a:lnTo>
                        <a:lnTo>
                          <a:pt x="3229" y="2403"/>
                        </a:lnTo>
                        <a:lnTo>
                          <a:pt x="3302" y="2414"/>
                        </a:lnTo>
                        <a:lnTo>
                          <a:pt x="3376" y="2426"/>
                        </a:lnTo>
                        <a:lnTo>
                          <a:pt x="3451" y="2438"/>
                        </a:lnTo>
                        <a:lnTo>
                          <a:pt x="3525" y="2447"/>
                        </a:lnTo>
                        <a:lnTo>
                          <a:pt x="3599" y="2456"/>
                        </a:lnTo>
                        <a:lnTo>
                          <a:pt x="3673" y="2464"/>
                        </a:lnTo>
                        <a:lnTo>
                          <a:pt x="3749" y="2472"/>
                        </a:lnTo>
                        <a:lnTo>
                          <a:pt x="3824" y="2477"/>
                        </a:lnTo>
                        <a:lnTo>
                          <a:pt x="3900" y="2483"/>
                        </a:lnTo>
                        <a:lnTo>
                          <a:pt x="3975" y="2487"/>
                        </a:lnTo>
                        <a:lnTo>
                          <a:pt x="4051" y="2491"/>
                        </a:lnTo>
                        <a:lnTo>
                          <a:pt x="4128" y="2494"/>
                        </a:lnTo>
                        <a:lnTo>
                          <a:pt x="4204" y="2495"/>
                        </a:lnTo>
                        <a:lnTo>
                          <a:pt x="4220" y="1456"/>
                        </a:lnTo>
                        <a:lnTo>
                          <a:pt x="4220" y="1456"/>
                        </a:lnTo>
                        <a:lnTo>
                          <a:pt x="4094" y="1452"/>
                        </a:lnTo>
                        <a:lnTo>
                          <a:pt x="3967" y="1446"/>
                        </a:lnTo>
                        <a:lnTo>
                          <a:pt x="3841" y="1435"/>
                        </a:lnTo>
                        <a:lnTo>
                          <a:pt x="3717" y="1423"/>
                        </a:lnTo>
                        <a:lnTo>
                          <a:pt x="3594" y="1408"/>
                        </a:lnTo>
                        <a:lnTo>
                          <a:pt x="3470" y="1388"/>
                        </a:lnTo>
                        <a:lnTo>
                          <a:pt x="3349" y="1367"/>
                        </a:lnTo>
                        <a:lnTo>
                          <a:pt x="3228" y="1343"/>
                        </a:lnTo>
                        <a:lnTo>
                          <a:pt x="3108" y="1315"/>
                        </a:lnTo>
                        <a:lnTo>
                          <a:pt x="2990" y="1285"/>
                        </a:lnTo>
                        <a:lnTo>
                          <a:pt x="2873" y="1253"/>
                        </a:lnTo>
                        <a:lnTo>
                          <a:pt x="2755" y="1218"/>
                        </a:lnTo>
                        <a:lnTo>
                          <a:pt x="2641" y="1180"/>
                        </a:lnTo>
                        <a:lnTo>
                          <a:pt x="2526" y="1140"/>
                        </a:lnTo>
                        <a:lnTo>
                          <a:pt x="2414" y="1097"/>
                        </a:lnTo>
                        <a:lnTo>
                          <a:pt x="2302" y="1051"/>
                        </a:lnTo>
                        <a:lnTo>
                          <a:pt x="2192" y="1003"/>
                        </a:lnTo>
                        <a:lnTo>
                          <a:pt x="2084" y="952"/>
                        </a:lnTo>
                        <a:lnTo>
                          <a:pt x="1975" y="899"/>
                        </a:lnTo>
                        <a:lnTo>
                          <a:pt x="1870" y="843"/>
                        </a:lnTo>
                        <a:lnTo>
                          <a:pt x="1766" y="784"/>
                        </a:lnTo>
                        <a:lnTo>
                          <a:pt x="1663" y="724"/>
                        </a:lnTo>
                        <a:lnTo>
                          <a:pt x="1561" y="662"/>
                        </a:lnTo>
                        <a:lnTo>
                          <a:pt x="1461" y="597"/>
                        </a:lnTo>
                        <a:lnTo>
                          <a:pt x="1364" y="529"/>
                        </a:lnTo>
                        <a:lnTo>
                          <a:pt x="1267" y="460"/>
                        </a:lnTo>
                        <a:lnTo>
                          <a:pt x="1172" y="388"/>
                        </a:lnTo>
                        <a:lnTo>
                          <a:pt x="1078" y="315"/>
                        </a:lnTo>
                        <a:lnTo>
                          <a:pt x="987" y="240"/>
                        </a:lnTo>
                        <a:lnTo>
                          <a:pt x="897" y="162"/>
                        </a:lnTo>
                        <a:lnTo>
                          <a:pt x="810" y="81"/>
                        </a:lnTo>
                        <a:lnTo>
                          <a:pt x="724" y="0"/>
                        </a:lnTo>
                        <a:lnTo>
                          <a:pt x="724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14" name="Freeform 8" hidden="1"/>
                  <p:cNvSpPr>
                    <a:spLocks/>
                  </p:cNvSpPr>
                  <p:nvPr/>
                </p:nvSpPr>
                <p:spPr bwMode="auto">
                  <a:xfrm>
                    <a:off x="6029325" y="2081213"/>
                    <a:ext cx="990600" cy="1665288"/>
                  </a:xfrm>
                  <a:custGeom>
                    <a:avLst/>
                    <a:gdLst>
                      <a:gd name="T0" fmla="*/ 2495 w 2495"/>
                      <a:gd name="T1" fmla="*/ 4180 h 4197"/>
                      <a:gd name="T2" fmla="*/ 2493 w 2495"/>
                      <a:gd name="T3" fmla="*/ 4103 h 4197"/>
                      <a:gd name="T4" fmla="*/ 2487 w 2495"/>
                      <a:gd name="T5" fmla="*/ 3952 h 4197"/>
                      <a:gd name="T6" fmla="*/ 2476 w 2495"/>
                      <a:gd name="T7" fmla="*/ 3802 h 4197"/>
                      <a:gd name="T8" fmla="*/ 2462 w 2495"/>
                      <a:gd name="T9" fmla="*/ 3653 h 4197"/>
                      <a:gd name="T10" fmla="*/ 2445 w 2495"/>
                      <a:gd name="T11" fmla="*/ 3504 h 4197"/>
                      <a:gd name="T12" fmla="*/ 2424 w 2495"/>
                      <a:gd name="T13" fmla="*/ 3357 h 4197"/>
                      <a:gd name="T14" fmla="*/ 2400 w 2495"/>
                      <a:gd name="T15" fmla="*/ 3211 h 4197"/>
                      <a:gd name="T16" fmla="*/ 2372 w 2495"/>
                      <a:gd name="T17" fmla="*/ 3065 h 4197"/>
                      <a:gd name="T18" fmla="*/ 2341 w 2495"/>
                      <a:gd name="T19" fmla="*/ 2922 h 4197"/>
                      <a:gd name="T20" fmla="*/ 2306 w 2495"/>
                      <a:gd name="T21" fmla="*/ 2779 h 4197"/>
                      <a:gd name="T22" fmla="*/ 2268 w 2495"/>
                      <a:gd name="T23" fmla="*/ 2638 h 4197"/>
                      <a:gd name="T24" fmla="*/ 2228 w 2495"/>
                      <a:gd name="T25" fmla="*/ 2499 h 4197"/>
                      <a:gd name="T26" fmla="*/ 2184 w 2495"/>
                      <a:gd name="T27" fmla="*/ 2360 h 4197"/>
                      <a:gd name="T28" fmla="*/ 2137 w 2495"/>
                      <a:gd name="T29" fmla="*/ 2223 h 4197"/>
                      <a:gd name="T30" fmla="*/ 2086 w 2495"/>
                      <a:gd name="T31" fmla="*/ 2088 h 4197"/>
                      <a:gd name="T32" fmla="*/ 2033 w 2495"/>
                      <a:gd name="T33" fmla="*/ 1953 h 4197"/>
                      <a:gd name="T34" fmla="*/ 1977 w 2495"/>
                      <a:gd name="T35" fmla="*/ 1822 h 4197"/>
                      <a:gd name="T36" fmla="*/ 1917 w 2495"/>
                      <a:gd name="T37" fmla="*/ 1690 h 4197"/>
                      <a:gd name="T38" fmla="*/ 1854 w 2495"/>
                      <a:gd name="T39" fmla="*/ 1561 h 4197"/>
                      <a:gd name="T40" fmla="*/ 1789 w 2495"/>
                      <a:gd name="T41" fmla="*/ 1434 h 4197"/>
                      <a:gd name="T42" fmla="*/ 1721 w 2495"/>
                      <a:gd name="T43" fmla="*/ 1309 h 4197"/>
                      <a:gd name="T44" fmla="*/ 1650 w 2495"/>
                      <a:gd name="T45" fmla="*/ 1184 h 4197"/>
                      <a:gd name="T46" fmla="*/ 1577 w 2495"/>
                      <a:gd name="T47" fmla="*/ 1063 h 4197"/>
                      <a:gd name="T48" fmla="*/ 1500 w 2495"/>
                      <a:gd name="T49" fmla="*/ 942 h 4197"/>
                      <a:gd name="T50" fmla="*/ 1421 w 2495"/>
                      <a:gd name="T51" fmla="*/ 823 h 4197"/>
                      <a:gd name="T52" fmla="*/ 1340 w 2495"/>
                      <a:gd name="T53" fmla="*/ 707 h 4197"/>
                      <a:gd name="T54" fmla="*/ 1255 w 2495"/>
                      <a:gd name="T55" fmla="*/ 593 h 4197"/>
                      <a:gd name="T56" fmla="*/ 1168 w 2495"/>
                      <a:gd name="T57" fmla="*/ 481 h 4197"/>
                      <a:gd name="T58" fmla="*/ 1079 w 2495"/>
                      <a:gd name="T59" fmla="*/ 370 h 4197"/>
                      <a:gd name="T60" fmla="*/ 987 w 2495"/>
                      <a:gd name="T61" fmla="*/ 262 h 4197"/>
                      <a:gd name="T62" fmla="*/ 893 w 2495"/>
                      <a:gd name="T63" fmla="*/ 155 h 4197"/>
                      <a:gd name="T64" fmla="*/ 796 w 2495"/>
                      <a:gd name="T65" fmla="*/ 52 h 4197"/>
                      <a:gd name="T66" fmla="*/ 0 w 2495"/>
                      <a:gd name="T67" fmla="*/ 724 h 4197"/>
                      <a:gd name="T68" fmla="*/ 81 w 2495"/>
                      <a:gd name="T69" fmla="*/ 810 h 4197"/>
                      <a:gd name="T70" fmla="*/ 238 w 2495"/>
                      <a:gd name="T71" fmla="*/ 986 h 4197"/>
                      <a:gd name="T72" fmla="*/ 387 w 2495"/>
                      <a:gd name="T73" fmla="*/ 1170 h 4197"/>
                      <a:gd name="T74" fmla="*/ 527 w 2495"/>
                      <a:gd name="T75" fmla="*/ 1360 h 4197"/>
                      <a:gd name="T76" fmla="*/ 659 w 2495"/>
                      <a:gd name="T77" fmla="*/ 1556 h 4197"/>
                      <a:gd name="T78" fmla="*/ 781 w 2495"/>
                      <a:gd name="T79" fmla="*/ 1758 h 4197"/>
                      <a:gd name="T80" fmla="*/ 895 w 2495"/>
                      <a:gd name="T81" fmla="*/ 1968 h 4197"/>
                      <a:gd name="T82" fmla="*/ 999 w 2495"/>
                      <a:gd name="T83" fmla="*/ 2183 h 4197"/>
                      <a:gd name="T84" fmla="*/ 1092 w 2495"/>
                      <a:gd name="T85" fmla="*/ 2403 h 4197"/>
                      <a:gd name="T86" fmla="*/ 1176 w 2495"/>
                      <a:gd name="T87" fmla="*/ 2628 h 4197"/>
                      <a:gd name="T88" fmla="*/ 1250 w 2495"/>
                      <a:gd name="T89" fmla="*/ 2857 h 4197"/>
                      <a:gd name="T90" fmla="*/ 1313 w 2495"/>
                      <a:gd name="T91" fmla="*/ 3091 h 4197"/>
                      <a:gd name="T92" fmla="*/ 1365 w 2495"/>
                      <a:gd name="T93" fmla="*/ 3331 h 4197"/>
                      <a:gd name="T94" fmla="*/ 1405 w 2495"/>
                      <a:gd name="T95" fmla="*/ 3573 h 4197"/>
                      <a:gd name="T96" fmla="*/ 1434 w 2495"/>
                      <a:gd name="T97" fmla="*/ 3821 h 4197"/>
                      <a:gd name="T98" fmla="*/ 1452 w 2495"/>
                      <a:gd name="T99" fmla="*/ 4071 h 4197"/>
                      <a:gd name="T100" fmla="*/ 1456 w 2495"/>
                      <a:gd name="T101" fmla="*/ 4197 h 4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95" h="4197">
                        <a:moveTo>
                          <a:pt x="1456" y="4197"/>
                        </a:moveTo>
                        <a:lnTo>
                          <a:pt x="2495" y="4180"/>
                        </a:lnTo>
                        <a:lnTo>
                          <a:pt x="2495" y="4180"/>
                        </a:lnTo>
                        <a:lnTo>
                          <a:pt x="2493" y="4103"/>
                        </a:lnTo>
                        <a:lnTo>
                          <a:pt x="2491" y="4028"/>
                        </a:lnTo>
                        <a:lnTo>
                          <a:pt x="2487" y="3952"/>
                        </a:lnTo>
                        <a:lnTo>
                          <a:pt x="2482" y="3877"/>
                        </a:lnTo>
                        <a:lnTo>
                          <a:pt x="2476" y="3802"/>
                        </a:lnTo>
                        <a:lnTo>
                          <a:pt x="2470" y="3727"/>
                        </a:lnTo>
                        <a:lnTo>
                          <a:pt x="2462" y="3653"/>
                        </a:lnTo>
                        <a:lnTo>
                          <a:pt x="2454" y="3578"/>
                        </a:lnTo>
                        <a:lnTo>
                          <a:pt x="2445" y="3504"/>
                        </a:lnTo>
                        <a:lnTo>
                          <a:pt x="2435" y="3430"/>
                        </a:lnTo>
                        <a:lnTo>
                          <a:pt x="2424" y="3357"/>
                        </a:lnTo>
                        <a:lnTo>
                          <a:pt x="2413" y="3284"/>
                        </a:lnTo>
                        <a:lnTo>
                          <a:pt x="2400" y="3211"/>
                        </a:lnTo>
                        <a:lnTo>
                          <a:pt x="2387" y="3138"/>
                        </a:lnTo>
                        <a:lnTo>
                          <a:pt x="2372" y="3065"/>
                        </a:lnTo>
                        <a:lnTo>
                          <a:pt x="2357" y="2994"/>
                        </a:lnTo>
                        <a:lnTo>
                          <a:pt x="2341" y="2922"/>
                        </a:lnTo>
                        <a:lnTo>
                          <a:pt x="2324" y="2851"/>
                        </a:lnTo>
                        <a:lnTo>
                          <a:pt x="2306" y="2779"/>
                        </a:lnTo>
                        <a:lnTo>
                          <a:pt x="2288" y="2709"/>
                        </a:lnTo>
                        <a:lnTo>
                          <a:pt x="2268" y="2638"/>
                        </a:lnTo>
                        <a:lnTo>
                          <a:pt x="2249" y="2568"/>
                        </a:lnTo>
                        <a:lnTo>
                          <a:pt x="2228" y="2499"/>
                        </a:lnTo>
                        <a:lnTo>
                          <a:pt x="2206" y="2429"/>
                        </a:lnTo>
                        <a:lnTo>
                          <a:pt x="2184" y="2360"/>
                        </a:lnTo>
                        <a:lnTo>
                          <a:pt x="2160" y="2292"/>
                        </a:lnTo>
                        <a:lnTo>
                          <a:pt x="2137" y="2223"/>
                        </a:lnTo>
                        <a:lnTo>
                          <a:pt x="2112" y="2155"/>
                        </a:lnTo>
                        <a:lnTo>
                          <a:pt x="2086" y="2088"/>
                        </a:lnTo>
                        <a:lnTo>
                          <a:pt x="2060" y="2021"/>
                        </a:lnTo>
                        <a:lnTo>
                          <a:pt x="2033" y="1953"/>
                        </a:lnTo>
                        <a:lnTo>
                          <a:pt x="2005" y="1887"/>
                        </a:lnTo>
                        <a:lnTo>
                          <a:pt x="1977" y="1822"/>
                        </a:lnTo>
                        <a:lnTo>
                          <a:pt x="1947" y="1756"/>
                        </a:lnTo>
                        <a:lnTo>
                          <a:pt x="1917" y="1690"/>
                        </a:lnTo>
                        <a:lnTo>
                          <a:pt x="1885" y="1625"/>
                        </a:lnTo>
                        <a:lnTo>
                          <a:pt x="1854" y="1561"/>
                        </a:lnTo>
                        <a:lnTo>
                          <a:pt x="1822" y="1498"/>
                        </a:lnTo>
                        <a:lnTo>
                          <a:pt x="1789" y="1434"/>
                        </a:lnTo>
                        <a:lnTo>
                          <a:pt x="1755" y="1371"/>
                        </a:lnTo>
                        <a:lnTo>
                          <a:pt x="1721" y="1309"/>
                        </a:lnTo>
                        <a:lnTo>
                          <a:pt x="1686" y="1246"/>
                        </a:lnTo>
                        <a:lnTo>
                          <a:pt x="1650" y="1184"/>
                        </a:lnTo>
                        <a:lnTo>
                          <a:pt x="1613" y="1123"/>
                        </a:lnTo>
                        <a:lnTo>
                          <a:pt x="1577" y="1063"/>
                        </a:lnTo>
                        <a:lnTo>
                          <a:pt x="1539" y="1002"/>
                        </a:lnTo>
                        <a:lnTo>
                          <a:pt x="1500" y="942"/>
                        </a:lnTo>
                        <a:lnTo>
                          <a:pt x="1461" y="883"/>
                        </a:lnTo>
                        <a:lnTo>
                          <a:pt x="1421" y="823"/>
                        </a:lnTo>
                        <a:lnTo>
                          <a:pt x="1380" y="765"/>
                        </a:lnTo>
                        <a:lnTo>
                          <a:pt x="1340" y="707"/>
                        </a:lnTo>
                        <a:lnTo>
                          <a:pt x="1297" y="650"/>
                        </a:lnTo>
                        <a:lnTo>
                          <a:pt x="1255" y="593"/>
                        </a:lnTo>
                        <a:lnTo>
                          <a:pt x="1212" y="537"/>
                        </a:lnTo>
                        <a:lnTo>
                          <a:pt x="1168" y="481"/>
                        </a:lnTo>
                        <a:lnTo>
                          <a:pt x="1124" y="425"/>
                        </a:lnTo>
                        <a:lnTo>
                          <a:pt x="1079" y="370"/>
                        </a:lnTo>
                        <a:lnTo>
                          <a:pt x="1033" y="315"/>
                        </a:lnTo>
                        <a:lnTo>
                          <a:pt x="987" y="262"/>
                        </a:lnTo>
                        <a:lnTo>
                          <a:pt x="940" y="209"/>
                        </a:lnTo>
                        <a:lnTo>
                          <a:pt x="893" y="155"/>
                        </a:lnTo>
                        <a:lnTo>
                          <a:pt x="845" y="103"/>
                        </a:lnTo>
                        <a:lnTo>
                          <a:pt x="796" y="52"/>
                        </a:lnTo>
                        <a:lnTo>
                          <a:pt x="747" y="0"/>
                        </a:lnTo>
                        <a:lnTo>
                          <a:pt x="0" y="724"/>
                        </a:lnTo>
                        <a:lnTo>
                          <a:pt x="0" y="724"/>
                        </a:lnTo>
                        <a:lnTo>
                          <a:pt x="81" y="810"/>
                        </a:lnTo>
                        <a:lnTo>
                          <a:pt x="160" y="896"/>
                        </a:lnTo>
                        <a:lnTo>
                          <a:pt x="238" y="986"/>
                        </a:lnTo>
                        <a:lnTo>
                          <a:pt x="314" y="1077"/>
                        </a:lnTo>
                        <a:lnTo>
                          <a:pt x="387" y="1170"/>
                        </a:lnTo>
                        <a:lnTo>
                          <a:pt x="458" y="1263"/>
                        </a:lnTo>
                        <a:lnTo>
                          <a:pt x="527" y="1360"/>
                        </a:lnTo>
                        <a:lnTo>
                          <a:pt x="594" y="1457"/>
                        </a:lnTo>
                        <a:lnTo>
                          <a:pt x="659" y="1556"/>
                        </a:lnTo>
                        <a:lnTo>
                          <a:pt x="721" y="1657"/>
                        </a:lnTo>
                        <a:lnTo>
                          <a:pt x="781" y="1758"/>
                        </a:lnTo>
                        <a:lnTo>
                          <a:pt x="839" y="1862"/>
                        </a:lnTo>
                        <a:lnTo>
                          <a:pt x="895" y="1968"/>
                        </a:lnTo>
                        <a:lnTo>
                          <a:pt x="948" y="2075"/>
                        </a:lnTo>
                        <a:lnTo>
                          <a:pt x="999" y="2183"/>
                        </a:lnTo>
                        <a:lnTo>
                          <a:pt x="1047" y="2292"/>
                        </a:lnTo>
                        <a:lnTo>
                          <a:pt x="1092" y="2403"/>
                        </a:lnTo>
                        <a:lnTo>
                          <a:pt x="1135" y="2515"/>
                        </a:lnTo>
                        <a:lnTo>
                          <a:pt x="1176" y="2628"/>
                        </a:lnTo>
                        <a:lnTo>
                          <a:pt x="1215" y="2741"/>
                        </a:lnTo>
                        <a:lnTo>
                          <a:pt x="1250" y="2857"/>
                        </a:lnTo>
                        <a:lnTo>
                          <a:pt x="1283" y="2974"/>
                        </a:lnTo>
                        <a:lnTo>
                          <a:pt x="1313" y="3091"/>
                        </a:lnTo>
                        <a:lnTo>
                          <a:pt x="1340" y="3211"/>
                        </a:lnTo>
                        <a:lnTo>
                          <a:pt x="1365" y="3331"/>
                        </a:lnTo>
                        <a:lnTo>
                          <a:pt x="1387" y="3452"/>
                        </a:lnTo>
                        <a:lnTo>
                          <a:pt x="1405" y="3573"/>
                        </a:lnTo>
                        <a:lnTo>
                          <a:pt x="1421" y="3697"/>
                        </a:lnTo>
                        <a:lnTo>
                          <a:pt x="1434" y="3821"/>
                        </a:lnTo>
                        <a:lnTo>
                          <a:pt x="1444" y="3944"/>
                        </a:lnTo>
                        <a:lnTo>
                          <a:pt x="1452" y="4071"/>
                        </a:lnTo>
                        <a:lnTo>
                          <a:pt x="1456" y="4197"/>
                        </a:lnTo>
                        <a:lnTo>
                          <a:pt x="1456" y="4197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15" name="Freeform 9" hidden="1"/>
                  <p:cNvSpPr>
                    <a:spLocks/>
                  </p:cNvSpPr>
                  <p:nvPr/>
                </p:nvSpPr>
                <p:spPr bwMode="auto">
                  <a:xfrm>
                    <a:off x="4605338" y="5246688"/>
                    <a:ext cx="1674813" cy="990600"/>
                  </a:xfrm>
                  <a:custGeom>
                    <a:avLst/>
                    <a:gdLst>
                      <a:gd name="T0" fmla="*/ 17 w 4220"/>
                      <a:gd name="T1" fmla="*/ 2495 h 2495"/>
                      <a:gd name="T2" fmla="*/ 92 w 4220"/>
                      <a:gd name="T3" fmla="*/ 2494 h 2495"/>
                      <a:gd name="T4" fmla="*/ 245 w 4220"/>
                      <a:gd name="T5" fmla="*/ 2487 h 2495"/>
                      <a:gd name="T6" fmla="*/ 396 w 4220"/>
                      <a:gd name="T7" fmla="*/ 2477 h 2495"/>
                      <a:gd name="T8" fmla="*/ 547 w 4220"/>
                      <a:gd name="T9" fmla="*/ 2464 h 2495"/>
                      <a:gd name="T10" fmla="*/ 697 w 4220"/>
                      <a:gd name="T11" fmla="*/ 2447 h 2495"/>
                      <a:gd name="T12" fmla="*/ 844 w 4220"/>
                      <a:gd name="T13" fmla="*/ 2426 h 2495"/>
                      <a:gd name="T14" fmla="*/ 991 w 4220"/>
                      <a:gd name="T15" fmla="*/ 2403 h 2495"/>
                      <a:gd name="T16" fmla="*/ 1137 w 4220"/>
                      <a:gd name="T17" fmla="*/ 2375 h 2495"/>
                      <a:gd name="T18" fmla="*/ 1281 w 4220"/>
                      <a:gd name="T19" fmla="*/ 2344 h 2495"/>
                      <a:gd name="T20" fmla="*/ 1424 w 4220"/>
                      <a:gd name="T21" fmla="*/ 2310 h 2495"/>
                      <a:gd name="T22" fmla="*/ 1566 w 4220"/>
                      <a:gd name="T23" fmla="*/ 2272 h 2495"/>
                      <a:gd name="T24" fmla="*/ 1707 w 4220"/>
                      <a:gd name="T25" fmla="*/ 2232 h 2495"/>
                      <a:gd name="T26" fmla="*/ 1846 w 4220"/>
                      <a:gd name="T27" fmla="*/ 2188 h 2495"/>
                      <a:gd name="T28" fmla="*/ 1984 w 4220"/>
                      <a:gd name="T29" fmla="*/ 2141 h 2495"/>
                      <a:gd name="T30" fmla="*/ 2121 w 4220"/>
                      <a:gd name="T31" fmla="*/ 2090 h 2495"/>
                      <a:gd name="T32" fmla="*/ 2255 w 4220"/>
                      <a:gd name="T33" fmla="*/ 2037 h 2495"/>
                      <a:gd name="T34" fmla="*/ 2389 w 4220"/>
                      <a:gd name="T35" fmla="*/ 1981 h 2495"/>
                      <a:gd name="T36" fmla="*/ 2521 w 4220"/>
                      <a:gd name="T37" fmla="*/ 1921 h 2495"/>
                      <a:gd name="T38" fmla="*/ 2649 w 4220"/>
                      <a:gd name="T39" fmla="*/ 1858 h 2495"/>
                      <a:gd name="T40" fmla="*/ 2778 w 4220"/>
                      <a:gd name="T41" fmla="*/ 1793 h 2495"/>
                      <a:gd name="T42" fmla="*/ 2905 w 4220"/>
                      <a:gd name="T43" fmla="*/ 1724 h 2495"/>
                      <a:gd name="T44" fmla="*/ 3030 w 4220"/>
                      <a:gd name="T45" fmla="*/ 1654 h 2495"/>
                      <a:gd name="T46" fmla="*/ 3152 w 4220"/>
                      <a:gd name="T47" fmla="*/ 1580 h 2495"/>
                      <a:gd name="T48" fmla="*/ 3273 w 4220"/>
                      <a:gd name="T49" fmla="*/ 1503 h 2495"/>
                      <a:gd name="T50" fmla="*/ 3392 w 4220"/>
                      <a:gd name="T51" fmla="*/ 1423 h 2495"/>
                      <a:gd name="T52" fmla="*/ 3509 w 4220"/>
                      <a:gd name="T53" fmla="*/ 1341 h 2495"/>
                      <a:gd name="T54" fmla="*/ 3625 w 4220"/>
                      <a:gd name="T55" fmla="*/ 1257 h 2495"/>
                      <a:gd name="T56" fmla="*/ 3738 w 4220"/>
                      <a:gd name="T57" fmla="*/ 1169 h 2495"/>
                      <a:gd name="T58" fmla="*/ 3849 w 4220"/>
                      <a:gd name="T59" fmla="*/ 1080 h 2495"/>
                      <a:gd name="T60" fmla="*/ 3957 w 4220"/>
                      <a:gd name="T61" fmla="*/ 988 h 2495"/>
                      <a:gd name="T62" fmla="*/ 4063 w 4220"/>
                      <a:gd name="T63" fmla="*/ 893 h 2495"/>
                      <a:gd name="T64" fmla="*/ 4168 w 4220"/>
                      <a:gd name="T65" fmla="*/ 796 h 2495"/>
                      <a:gd name="T66" fmla="*/ 3496 w 4220"/>
                      <a:gd name="T67" fmla="*/ 0 h 2495"/>
                      <a:gd name="T68" fmla="*/ 3410 w 4220"/>
                      <a:gd name="T69" fmla="*/ 81 h 2495"/>
                      <a:gd name="T70" fmla="*/ 3233 w 4220"/>
                      <a:gd name="T71" fmla="*/ 240 h 2495"/>
                      <a:gd name="T72" fmla="*/ 3048 w 4220"/>
                      <a:gd name="T73" fmla="*/ 388 h 2495"/>
                      <a:gd name="T74" fmla="*/ 2856 w 4220"/>
                      <a:gd name="T75" fmla="*/ 529 h 2495"/>
                      <a:gd name="T76" fmla="*/ 2659 w 4220"/>
                      <a:gd name="T77" fmla="*/ 662 h 2495"/>
                      <a:gd name="T78" fmla="*/ 2454 w 4220"/>
                      <a:gd name="T79" fmla="*/ 784 h 2495"/>
                      <a:gd name="T80" fmla="*/ 2245 w 4220"/>
                      <a:gd name="T81" fmla="*/ 899 h 2495"/>
                      <a:gd name="T82" fmla="*/ 2028 w 4220"/>
                      <a:gd name="T83" fmla="*/ 1003 h 2495"/>
                      <a:gd name="T84" fmla="*/ 1807 w 4220"/>
                      <a:gd name="T85" fmla="*/ 1097 h 2495"/>
                      <a:gd name="T86" fmla="*/ 1579 w 4220"/>
                      <a:gd name="T87" fmla="*/ 1180 h 2495"/>
                      <a:gd name="T88" fmla="*/ 1349 w 4220"/>
                      <a:gd name="T89" fmla="*/ 1253 h 2495"/>
                      <a:gd name="T90" fmla="*/ 1112 w 4220"/>
                      <a:gd name="T91" fmla="*/ 1315 h 2495"/>
                      <a:gd name="T92" fmla="*/ 871 w 4220"/>
                      <a:gd name="T93" fmla="*/ 1367 h 2495"/>
                      <a:gd name="T94" fmla="*/ 626 w 4220"/>
                      <a:gd name="T95" fmla="*/ 1408 h 2495"/>
                      <a:gd name="T96" fmla="*/ 379 w 4220"/>
                      <a:gd name="T97" fmla="*/ 1435 h 2495"/>
                      <a:gd name="T98" fmla="*/ 126 w 4220"/>
                      <a:gd name="T99" fmla="*/ 1452 h 2495"/>
                      <a:gd name="T100" fmla="*/ 0 w 4220"/>
                      <a:gd name="T101" fmla="*/ 1456 h 2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220" h="2495">
                        <a:moveTo>
                          <a:pt x="0" y="1456"/>
                        </a:moveTo>
                        <a:lnTo>
                          <a:pt x="17" y="2495"/>
                        </a:lnTo>
                        <a:lnTo>
                          <a:pt x="17" y="2495"/>
                        </a:lnTo>
                        <a:lnTo>
                          <a:pt x="92" y="2494"/>
                        </a:lnTo>
                        <a:lnTo>
                          <a:pt x="169" y="2491"/>
                        </a:lnTo>
                        <a:lnTo>
                          <a:pt x="245" y="2487"/>
                        </a:lnTo>
                        <a:lnTo>
                          <a:pt x="320" y="2483"/>
                        </a:lnTo>
                        <a:lnTo>
                          <a:pt x="396" y="2477"/>
                        </a:lnTo>
                        <a:lnTo>
                          <a:pt x="471" y="2472"/>
                        </a:lnTo>
                        <a:lnTo>
                          <a:pt x="547" y="2464"/>
                        </a:lnTo>
                        <a:lnTo>
                          <a:pt x="621" y="2456"/>
                        </a:lnTo>
                        <a:lnTo>
                          <a:pt x="697" y="2447"/>
                        </a:lnTo>
                        <a:lnTo>
                          <a:pt x="771" y="2438"/>
                        </a:lnTo>
                        <a:lnTo>
                          <a:pt x="844" y="2426"/>
                        </a:lnTo>
                        <a:lnTo>
                          <a:pt x="918" y="2414"/>
                        </a:lnTo>
                        <a:lnTo>
                          <a:pt x="991" y="2403"/>
                        </a:lnTo>
                        <a:lnTo>
                          <a:pt x="1064" y="2390"/>
                        </a:lnTo>
                        <a:lnTo>
                          <a:pt x="1137" y="2375"/>
                        </a:lnTo>
                        <a:lnTo>
                          <a:pt x="1209" y="2360"/>
                        </a:lnTo>
                        <a:lnTo>
                          <a:pt x="1281" y="2344"/>
                        </a:lnTo>
                        <a:lnTo>
                          <a:pt x="1353" y="2327"/>
                        </a:lnTo>
                        <a:lnTo>
                          <a:pt x="1424" y="2310"/>
                        </a:lnTo>
                        <a:lnTo>
                          <a:pt x="1496" y="2292"/>
                        </a:lnTo>
                        <a:lnTo>
                          <a:pt x="1566" y="2272"/>
                        </a:lnTo>
                        <a:lnTo>
                          <a:pt x="1638" y="2253"/>
                        </a:lnTo>
                        <a:lnTo>
                          <a:pt x="1707" y="2232"/>
                        </a:lnTo>
                        <a:lnTo>
                          <a:pt x="1777" y="2210"/>
                        </a:lnTo>
                        <a:lnTo>
                          <a:pt x="1846" y="2188"/>
                        </a:lnTo>
                        <a:lnTo>
                          <a:pt x="1915" y="2164"/>
                        </a:lnTo>
                        <a:lnTo>
                          <a:pt x="1984" y="2141"/>
                        </a:lnTo>
                        <a:lnTo>
                          <a:pt x="2053" y="2116"/>
                        </a:lnTo>
                        <a:lnTo>
                          <a:pt x="2121" y="2090"/>
                        </a:lnTo>
                        <a:lnTo>
                          <a:pt x="2189" y="2064"/>
                        </a:lnTo>
                        <a:lnTo>
                          <a:pt x="2255" y="2037"/>
                        </a:lnTo>
                        <a:lnTo>
                          <a:pt x="2323" y="2009"/>
                        </a:lnTo>
                        <a:lnTo>
                          <a:pt x="2389" y="1981"/>
                        </a:lnTo>
                        <a:lnTo>
                          <a:pt x="2454" y="1951"/>
                        </a:lnTo>
                        <a:lnTo>
                          <a:pt x="2521" y="1921"/>
                        </a:lnTo>
                        <a:lnTo>
                          <a:pt x="2586" y="1890"/>
                        </a:lnTo>
                        <a:lnTo>
                          <a:pt x="2649" y="1858"/>
                        </a:lnTo>
                        <a:lnTo>
                          <a:pt x="2715" y="1826"/>
                        </a:lnTo>
                        <a:lnTo>
                          <a:pt x="2778" y="1793"/>
                        </a:lnTo>
                        <a:lnTo>
                          <a:pt x="2842" y="1759"/>
                        </a:lnTo>
                        <a:lnTo>
                          <a:pt x="2905" y="1724"/>
                        </a:lnTo>
                        <a:lnTo>
                          <a:pt x="2967" y="1689"/>
                        </a:lnTo>
                        <a:lnTo>
                          <a:pt x="3030" y="1654"/>
                        </a:lnTo>
                        <a:lnTo>
                          <a:pt x="3091" y="1617"/>
                        </a:lnTo>
                        <a:lnTo>
                          <a:pt x="3152" y="1580"/>
                        </a:lnTo>
                        <a:lnTo>
                          <a:pt x="3213" y="1542"/>
                        </a:lnTo>
                        <a:lnTo>
                          <a:pt x="3273" y="1503"/>
                        </a:lnTo>
                        <a:lnTo>
                          <a:pt x="3333" y="1464"/>
                        </a:lnTo>
                        <a:lnTo>
                          <a:pt x="3392" y="1423"/>
                        </a:lnTo>
                        <a:lnTo>
                          <a:pt x="3451" y="1383"/>
                        </a:lnTo>
                        <a:lnTo>
                          <a:pt x="3509" y="1341"/>
                        </a:lnTo>
                        <a:lnTo>
                          <a:pt x="3567" y="1300"/>
                        </a:lnTo>
                        <a:lnTo>
                          <a:pt x="3625" y="1257"/>
                        </a:lnTo>
                        <a:lnTo>
                          <a:pt x="3681" y="1214"/>
                        </a:lnTo>
                        <a:lnTo>
                          <a:pt x="3738" y="1169"/>
                        </a:lnTo>
                        <a:lnTo>
                          <a:pt x="3793" y="1125"/>
                        </a:lnTo>
                        <a:lnTo>
                          <a:pt x="3849" y="1080"/>
                        </a:lnTo>
                        <a:lnTo>
                          <a:pt x="3903" y="1034"/>
                        </a:lnTo>
                        <a:lnTo>
                          <a:pt x="3957" y="988"/>
                        </a:lnTo>
                        <a:lnTo>
                          <a:pt x="4010" y="940"/>
                        </a:lnTo>
                        <a:lnTo>
                          <a:pt x="4063" y="893"/>
                        </a:lnTo>
                        <a:lnTo>
                          <a:pt x="4115" y="845"/>
                        </a:lnTo>
                        <a:lnTo>
                          <a:pt x="4168" y="796"/>
                        </a:lnTo>
                        <a:lnTo>
                          <a:pt x="4220" y="746"/>
                        </a:lnTo>
                        <a:lnTo>
                          <a:pt x="3496" y="0"/>
                        </a:lnTo>
                        <a:lnTo>
                          <a:pt x="3496" y="0"/>
                        </a:lnTo>
                        <a:lnTo>
                          <a:pt x="3410" y="81"/>
                        </a:lnTo>
                        <a:lnTo>
                          <a:pt x="3323" y="162"/>
                        </a:lnTo>
                        <a:lnTo>
                          <a:pt x="3233" y="240"/>
                        </a:lnTo>
                        <a:lnTo>
                          <a:pt x="3142" y="315"/>
                        </a:lnTo>
                        <a:lnTo>
                          <a:pt x="3048" y="388"/>
                        </a:lnTo>
                        <a:lnTo>
                          <a:pt x="2954" y="460"/>
                        </a:lnTo>
                        <a:lnTo>
                          <a:pt x="2856" y="529"/>
                        </a:lnTo>
                        <a:lnTo>
                          <a:pt x="2759" y="597"/>
                        </a:lnTo>
                        <a:lnTo>
                          <a:pt x="2659" y="662"/>
                        </a:lnTo>
                        <a:lnTo>
                          <a:pt x="2557" y="724"/>
                        </a:lnTo>
                        <a:lnTo>
                          <a:pt x="2454" y="784"/>
                        </a:lnTo>
                        <a:lnTo>
                          <a:pt x="2350" y="843"/>
                        </a:lnTo>
                        <a:lnTo>
                          <a:pt x="2245" y="899"/>
                        </a:lnTo>
                        <a:lnTo>
                          <a:pt x="2136" y="952"/>
                        </a:lnTo>
                        <a:lnTo>
                          <a:pt x="2028" y="1003"/>
                        </a:lnTo>
                        <a:lnTo>
                          <a:pt x="1918" y="1051"/>
                        </a:lnTo>
                        <a:lnTo>
                          <a:pt x="1807" y="1097"/>
                        </a:lnTo>
                        <a:lnTo>
                          <a:pt x="1694" y="1140"/>
                        </a:lnTo>
                        <a:lnTo>
                          <a:pt x="1579" y="1180"/>
                        </a:lnTo>
                        <a:lnTo>
                          <a:pt x="1465" y="1218"/>
                        </a:lnTo>
                        <a:lnTo>
                          <a:pt x="1349" y="1253"/>
                        </a:lnTo>
                        <a:lnTo>
                          <a:pt x="1230" y="1285"/>
                        </a:lnTo>
                        <a:lnTo>
                          <a:pt x="1112" y="1315"/>
                        </a:lnTo>
                        <a:lnTo>
                          <a:pt x="992" y="1343"/>
                        </a:lnTo>
                        <a:lnTo>
                          <a:pt x="871" y="1367"/>
                        </a:lnTo>
                        <a:lnTo>
                          <a:pt x="750" y="1388"/>
                        </a:lnTo>
                        <a:lnTo>
                          <a:pt x="626" y="1408"/>
                        </a:lnTo>
                        <a:lnTo>
                          <a:pt x="503" y="1423"/>
                        </a:lnTo>
                        <a:lnTo>
                          <a:pt x="379" y="1435"/>
                        </a:lnTo>
                        <a:lnTo>
                          <a:pt x="253" y="1446"/>
                        </a:lnTo>
                        <a:lnTo>
                          <a:pt x="126" y="1452"/>
                        </a:lnTo>
                        <a:lnTo>
                          <a:pt x="0" y="1456"/>
                        </a:lnTo>
                        <a:lnTo>
                          <a:pt x="0" y="1456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16" name="Freeform 10" hidden="1"/>
                  <p:cNvSpPr>
                    <a:spLocks/>
                  </p:cNvSpPr>
                  <p:nvPr/>
                </p:nvSpPr>
                <p:spPr bwMode="auto">
                  <a:xfrm>
                    <a:off x="4605338" y="1341438"/>
                    <a:ext cx="1663700" cy="981075"/>
                  </a:xfrm>
                  <a:custGeom>
                    <a:avLst/>
                    <a:gdLst>
                      <a:gd name="T0" fmla="*/ 4195 w 4195"/>
                      <a:gd name="T1" fmla="*/ 1724 h 2470"/>
                      <a:gd name="T2" fmla="*/ 4144 w 4195"/>
                      <a:gd name="T3" fmla="*/ 1674 h 2470"/>
                      <a:gd name="T4" fmla="*/ 4040 w 4195"/>
                      <a:gd name="T5" fmla="*/ 1579 h 2470"/>
                      <a:gd name="T6" fmla="*/ 3933 w 4195"/>
                      <a:gd name="T7" fmla="*/ 1486 h 2470"/>
                      <a:gd name="T8" fmla="*/ 3825 w 4195"/>
                      <a:gd name="T9" fmla="*/ 1395 h 2470"/>
                      <a:gd name="T10" fmla="*/ 3714 w 4195"/>
                      <a:gd name="T11" fmla="*/ 1306 h 2470"/>
                      <a:gd name="T12" fmla="*/ 3602 w 4195"/>
                      <a:gd name="T13" fmla="*/ 1220 h 2470"/>
                      <a:gd name="T14" fmla="*/ 3488 w 4195"/>
                      <a:gd name="T15" fmla="*/ 1137 h 2470"/>
                      <a:gd name="T16" fmla="*/ 3370 w 4195"/>
                      <a:gd name="T17" fmla="*/ 1056 h 2470"/>
                      <a:gd name="T18" fmla="*/ 3252 w 4195"/>
                      <a:gd name="T19" fmla="*/ 978 h 2470"/>
                      <a:gd name="T20" fmla="*/ 3132 w 4195"/>
                      <a:gd name="T21" fmla="*/ 902 h 2470"/>
                      <a:gd name="T22" fmla="*/ 3010 w 4195"/>
                      <a:gd name="T23" fmla="*/ 829 h 2470"/>
                      <a:gd name="T24" fmla="*/ 2886 w 4195"/>
                      <a:gd name="T25" fmla="*/ 759 h 2470"/>
                      <a:gd name="T26" fmla="*/ 2760 w 4195"/>
                      <a:gd name="T27" fmla="*/ 691 h 2470"/>
                      <a:gd name="T28" fmla="*/ 2632 w 4195"/>
                      <a:gd name="T29" fmla="*/ 628 h 2470"/>
                      <a:gd name="T30" fmla="*/ 2503 w 4195"/>
                      <a:gd name="T31" fmla="*/ 565 h 2470"/>
                      <a:gd name="T32" fmla="*/ 2372 w 4195"/>
                      <a:gd name="T33" fmla="*/ 507 h 2470"/>
                      <a:gd name="T34" fmla="*/ 2240 w 4195"/>
                      <a:gd name="T35" fmla="*/ 452 h 2470"/>
                      <a:gd name="T36" fmla="*/ 2106 w 4195"/>
                      <a:gd name="T37" fmla="*/ 398 h 2470"/>
                      <a:gd name="T38" fmla="*/ 1971 w 4195"/>
                      <a:gd name="T39" fmla="*/ 349 h 2470"/>
                      <a:gd name="T40" fmla="*/ 1834 w 4195"/>
                      <a:gd name="T41" fmla="*/ 302 h 2470"/>
                      <a:gd name="T42" fmla="*/ 1695 w 4195"/>
                      <a:gd name="T43" fmla="*/ 259 h 2470"/>
                      <a:gd name="T44" fmla="*/ 1556 w 4195"/>
                      <a:gd name="T45" fmla="*/ 219 h 2470"/>
                      <a:gd name="T46" fmla="*/ 1415 w 4195"/>
                      <a:gd name="T47" fmla="*/ 182 h 2470"/>
                      <a:gd name="T48" fmla="*/ 1273 w 4195"/>
                      <a:gd name="T49" fmla="*/ 148 h 2470"/>
                      <a:gd name="T50" fmla="*/ 1128 w 4195"/>
                      <a:gd name="T51" fmla="*/ 118 h 2470"/>
                      <a:gd name="T52" fmla="*/ 984 w 4195"/>
                      <a:gd name="T53" fmla="*/ 91 h 2470"/>
                      <a:gd name="T54" fmla="*/ 838 w 4195"/>
                      <a:gd name="T55" fmla="*/ 68 h 2470"/>
                      <a:gd name="T56" fmla="*/ 691 w 4195"/>
                      <a:gd name="T57" fmla="*/ 47 h 2470"/>
                      <a:gd name="T58" fmla="*/ 543 w 4195"/>
                      <a:gd name="T59" fmla="*/ 30 h 2470"/>
                      <a:gd name="T60" fmla="*/ 394 w 4195"/>
                      <a:gd name="T61" fmla="*/ 17 h 2470"/>
                      <a:gd name="T62" fmla="*/ 243 w 4195"/>
                      <a:gd name="T63" fmla="*/ 8 h 2470"/>
                      <a:gd name="T64" fmla="*/ 92 w 4195"/>
                      <a:gd name="T65" fmla="*/ 1 h 2470"/>
                      <a:gd name="T66" fmla="*/ 0 w 4195"/>
                      <a:gd name="T67" fmla="*/ 1039 h 2470"/>
                      <a:gd name="T68" fmla="*/ 126 w 4195"/>
                      <a:gd name="T69" fmla="*/ 1043 h 2470"/>
                      <a:gd name="T70" fmla="*/ 375 w 4195"/>
                      <a:gd name="T71" fmla="*/ 1059 h 2470"/>
                      <a:gd name="T72" fmla="*/ 622 w 4195"/>
                      <a:gd name="T73" fmla="*/ 1087 h 2470"/>
                      <a:gd name="T74" fmla="*/ 864 w 4195"/>
                      <a:gd name="T75" fmla="*/ 1126 h 2470"/>
                      <a:gd name="T76" fmla="*/ 1102 w 4195"/>
                      <a:gd name="T77" fmla="*/ 1177 h 2470"/>
                      <a:gd name="T78" fmla="*/ 1337 w 4195"/>
                      <a:gd name="T79" fmla="*/ 1238 h 2470"/>
                      <a:gd name="T80" fmla="*/ 1566 w 4195"/>
                      <a:gd name="T81" fmla="*/ 1310 h 2470"/>
                      <a:gd name="T82" fmla="*/ 1791 w 4195"/>
                      <a:gd name="T83" fmla="*/ 1392 h 2470"/>
                      <a:gd name="T84" fmla="*/ 2011 w 4195"/>
                      <a:gd name="T85" fmla="*/ 1484 h 2470"/>
                      <a:gd name="T86" fmla="*/ 2226 w 4195"/>
                      <a:gd name="T87" fmla="*/ 1587 h 2470"/>
                      <a:gd name="T88" fmla="*/ 2436 w 4195"/>
                      <a:gd name="T89" fmla="*/ 1698 h 2470"/>
                      <a:gd name="T90" fmla="*/ 2639 w 4195"/>
                      <a:gd name="T91" fmla="*/ 1819 h 2470"/>
                      <a:gd name="T92" fmla="*/ 2835 w 4195"/>
                      <a:gd name="T93" fmla="*/ 1949 h 2470"/>
                      <a:gd name="T94" fmla="*/ 3025 w 4195"/>
                      <a:gd name="T95" fmla="*/ 2087 h 2470"/>
                      <a:gd name="T96" fmla="*/ 3209 w 4195"/>
                      <a:gd name="T97" fmla="*/ 2234 h 2470"/>
                      <a:gd name="T98" fmla="*/ 3386 w 4195"/>
                      <a:gd name="T99" fmla="*/ 2389 h 2470"/>
                      <a:gd name="T100" fmla="*/ 3472 w 4195"/>
                      <a:gd name="T101" fmla="*/ 2470 h 2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195" h="2470">
                        <a:moveTo>
                          <a:pt x="3472" y="2470"/>
                        </a:moveTo>
                        <a:lnTo>
                          <a:pt x="4195" y="1724"/>
                        </a:lnTo>
                        <a:lnTo>
                          <a:pt x="4195" y="1724"/>
                        </a:lnTo>
                        <a:lnTo>
                          <a:pt x="4144" y="1674"/>
                        </a:lnTo>
                        <a:lnTo>
                          <a:pt x="4092" y="1626"/>
                        </a:lnTo>
                        <a:lnTo>
                          <a:pt x="4040" y="1579"/>
                        </a:lnTo>
                        <a:lnTo>
                          <a:pt x="3986" y="1531"/>
                        </a:lnTo>
                        <a:lnTo>
                          <a:pt x="3933" y="1486"/>
                        </a:lnTo>
                        <a:lnTo>
                          <a:pt x="3879" y="1440"/>
                        </a:lnTo>
                        <a:lnTo>
                          <a:pt x="3825" y="1395"/>
                        </a:lnTo>
                        <a:lnTo>
                          <a:pt x="3770" y="1350"/>
                        </a:lnTo>
                        <a:lnTo>
                          <a:pt x="3714" y="1306"/>
                        </a:lnTo>
                        <a:lnTo>
                          <a:pt x="3658" y="1263"/>
                        </a:lnTo>
                        <a:lnTo>
                          <a:pt x="3602" y="1220"/>
                        </a:lnTo>
                        <a:lnTo>
                          <a:pt x="3545" y="1178"/>
                        </a:lnTo>
                        <a:lnTo>
                          <a:pt x="3488" y="1137"/>
                        </a:lnTo>
                        <a:lnTo>
                          <a:pt x="3429" y="1096"/>
                        </a:lnTo>
                        <a:lnTo>
                          <a:pt x="3370" y="1056"/>
                        </a:lnTo>
                        <a:lnTo>
                          <a:pt x="3312" y="1016"/>
                        </a:lnTo>
                        <a:lnTo>
                          <a:pt x="3252" y="978"/>
                        </a:lnTo>
                        <a:lnTo>
                          <a:pt x="3192" y="939"/>
                        </a:lnTo>
                        <a:lnTo>
                          <a:pt x="3132" y="902"/>
                        </a:lnTo>
                        <a:lnTo>
                          <a:pt x="3071" y="865"/>
                        </a:lnTo>
                        <a:lnTo>
                          <a:pt x="3010" y="829"/>
                        </a:lnTo>
                        <a:lnTo>
                          <a:pt x="2947" y="794"/>
                        </a:lnTo>
                        <a:lnTo>
                          <a:pt x="2886" y="759"/>
                        </a:lnTo>
                        <a:lnTo>
                          <a:pt x="2822" y="725"/>
                        </a:lnTo>
                        <a:lnTo>
                          <a:pt x="2760" y="691"/>
                        </a:lnTo>
                        <a:lnTo>
                          <a:pt x="2696" y="659"/>
                        </a:lnTo>
                        <a:lnTo>
                          <a:pt x="2632" y="628"/>
                        </a:lnTo>
                        <a:lnTo>
                          <a:pt x="2568" y="596"/>
                        </a:lnTo>
                        <a:lnTo>
                          <a:pt x="2503" y="565"/>
                        </a:lnTo>
                        <a:lnTo>
                          <a:pt x="2438" y="536"/>
                        </a:lnTo>
                        <a:lnTo>
                          <a:pt x="2372" y="507"/>
                        </a:lnTo>
                        <a:lnTo>
                          <a:pt x="2307" y="479"/>
                        </a:lnTo>
                        <a:lnTo>
                          <a:pt x="2240" y="452"/>
                        </a:lnTo>
                        <a:lnTo>
                          <a:pt x="2173" y="424"/>
                        </a:lnTo>
                        <a:lnTo>
                          <a:pt x="2106" y="398"/>
                        </a:lnTo>
                        <a:lnTo>
                          <a:pt x="2039" y="374"/>
                        </a:lnTo>
                        <a:lnTo>
                          <a:pt x="1971" y="349"/>
                        </a:lnTo>
                        <a:lnTo>
                          <a:pt x="1902" y="326"/>
                        </a:lnTo>
                        <a:lnTo>
                          <a:pt x="1834" y="302"/>
                        </a:lnTo>
                        <a:lnTo>
                          <a:pt x="1765" y="280"/>
                        </a:lnTo>
                        <a:lnTo>
                          <a:pt x="1695" y="259"/>
                        </a:lnTo>
                        <a:lnTo>
                          <a:pt x="1626" y="238"/>
                        </a:lnTo>
                        <a:lnTo>
                          <a:pt x="1556" y="219"/>
                        </a:lnTo>
                        <a:lnTo>
                          <a:pt x="1485" y="201"/>
                        </a:lnTo>
                        <a:lnTo>
                          <a:pt x="1415" y="182"/>
                        </a:lnTo>
                        <a:lnTo>
                          <a:pt x="1343" y="165"/>
                        </a:lnTo>
                        <a:lnTo>
                          <a:pt x="1273" y="148"/>
                        </a:lnTo>
                        <a:lnTo>
                          <a:pt x="1201" y="133"/>
                        </a:lnTo>
                        <a:lnTo>
                          <a:pt x="1128" y="118"/>
                        </a:lnTo>
                        <a:lnTo>
                          <a:pt x="1057" y="104"/>
                        </a:lnTo>
                        <a:lnTo>
                          <a:pt x="984" y="91"/>
                        </a:lnTo>
                        <a:lnTo>
                          <a:pt x="911" y="79"/>
                        </a:lnTo>
                        <a:lnTo>
                          <a:pt x="838" y="68"/>
                        </a:lnTo>
                        <a:lnTo>
                          <a:pt x="765" y="57"/>
                        </a:lnTo>
                        <a:lnTo>
                          <a:pt x="691" y="47"/>
                        </a:lnTo>
                        <a:lnTo>
                          <a:pt x="617" y="38"/>
                        </a:lnTo>
                        <a:lnTo>
                          <a:pt x="543" y="30"/>
                        </a:lnTo>
                        <a:lnTo>
                          <a:pt x="468" y="23"/>
                        </a:lnTo>
                        <a:lnTo>
                          <a:pt x="394" y="17"/>
                        </a:lnTo>
                        <a:lnTo>
                          <a:pt x="319" y="12"/>
                        </a:lnTo>
                        <a:lnTo>
                          <a:pt x="243" y="8"/>
                        </a:lnTo>
                        <a:lnTo>
                          <a:pt x="168" y="4"/>
                        </a:lnTo>
                        <a:lnTo>
                          <a:pt x="92" y="1"/>
                        </a:lnTo>
                        <a:lnTo>
                          <a:pt x="17" y="0"/>
                        </a:lnTo>
                        <a:lnTo>
                          <a:pt x="0" y="1039"/>
                        </a:lnTo>
                        <a:lnTo>
                          <a:pt x="0" y="1039"/>
                        </a:lnTo>
                        <a:lnTo>
                          <a:pt x="126" y="1043"/>
                        </a:lnTo>
                        <a:lnTo>
                          <a:pt x="251" y="1049"/>
                        </a:lnTo>
                        <a:lnTo>
                          <a:pt x="375" y="1059"/>
                        </a:lnTo>
                        <a:lnTo>
                          <a:pt x="498" y="1072"/>
                        </a:lnTo>
                        <a:lnTo>
                          <a:pt x="622" y="1087"/>
                        </a:lnTo>
                        <a:lnTo>
                          <a:pt x="743" y="1105"/>
                        </a:lnTo>
                        <a:lnTo>
                          <a:pt x="864" y="1126"/>
                        </a:lnTo>
                        <a:lnTo>
                          <a:pt x="984" y="1150"/>
                        </a:lnTo>
                        <a:lnTo>
                          <a:pt x="1102" y="1177"/>
                        </a:lnTo>
                        <a:lnTo>
                          <a:pt x="1220" y="1206"/>
                        </a:lnTo>
                        <a:lnTo>
                          <a:pt x="1337" y="1238"/>
                        </a:lnTo>
                        <a:lnTo>
                          <a:pt x="1453" y="1272"/>
                        </a:lnTo>
                        <a:lnTo>
                          <a:pt x="1566" y="1310"/>
                        </a:lnTo>
                        <a:lnTo>
                          <a:pt x="1679" y="1350"/>
                        </a:lnTo>
                        <a:lnTo>
                          <a:pt x="1791" y="1392"/>
                        </a:lnTo>
                        <a:lnTo>
                          <a:pt x="1902" y="1438"/>
                        </a:lnTo>
                        <a:lnTo>
                          <a:pt x="2011" y="1484"/>
                        </a:lnTo>
                        <a:lnTo>
                          <a:pt x="2119" y="1534"/>
                        </a:lnTo>
                        <a:lnTo>
                          <a:pt x="2226" y="1587"/>
                        </a:lnTo>
                        <a:lnTo>
                          <a:pt x="2331" y="1642"/>
                        </a:lnTo>
                        <a:lnTo>
                          <a:pt x="2436" y="1698"/>
                        </a:lnTo>
                        <a:lnTo>
                          <a:pt x="2537" y="1758"/>
                        </a:lnTo>
                        <a:lnTo>
                          <a:pt x="2639" y="1819"/>
                        </a:lnTo>
                        <a:lnTo>
                          <a:pt x="2738" y="1883"/>
                        </a:lnTo>
                        <a:lnTo>
                          <a:pt x="2835" y="1949"/>
                        </a:lnTo>
                        <a:lnTo>
                          <a:pt x="2932" y="2017"/>
                        </a:lnTo>
                        <a:lnTo>
                          <a:pt x="3025" y="2087"/>
                        </a:lnTo>
                        <a:lnTo>
                          <a:pt x="3118" y="2160"/>
                        </a:lnTo>
                        <a:lnTo>
                          <a:pt x="3209" y="2234"/>
                        </a:lnTo>
                        <a:lnTo>
                          <a:pt x="3299" y="2311"/>
                        </a:lnTo>
                        <a:lnTo>
                          <a:pt x="3386" y="2389"/>
                        </a:lnTo>
                        <a:lnTo>
                          <a:pt x="3472" y="2470"/>
                        </a:lnTo>
                        <a:lnTo>
                          <a:pt x="3472" y="247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17" name="Freeform 11"/>
                  <p:cNvSpPr>
                    <a:spLocks/>
                  </p:cNvSpPr>
                  <p:nvPr/>
                </p:nvSpPr>
                <p:spPr bwMode="auto">
                  <a:xfrm>
                    <a:off x="6040438" y="3811588"/>
                    <a:ext cx="979488" cy="1674813"/>
                  </a:xfrm>
                  <a:custGeom>
                    <a:avLst/>
                    <a:gdLst>
                      <a:gd name="T0" fmla="*/ 1430 w 2470"/>
                      <a:gd name="T1" fmla="*/ 0 h 4220"/>
                      <a:gd name="T2" fmla="*/ 1422 w 2470"/>
                      <a:gd name="T3" fmla="*/ 253 h 4220"/>
                      <a:gd name="T4" fmla="*/ 1400 w 2470"/>
                      <a:gd name="T5" fmla="*/ 503 h 4220"/>
                      <a:gd name="T6" fmla="*/ 1367 w 2470"/>
                      <a:gd name="T7" fmla="*/ 749 h 4220"/>
                      <a:gd name="T8" fmla="*/ 1323 w 2470"/>
                      <a:gd name="T9" fmla="*/ 991 h 4220"/>
                      <a:gd name="T10" fmla="*/ 1268 w 2470"/>
                      <a:gd name="T11" fmla="*/ 1229 h 4220"/>
                      <a:gd name="T12" fmla="*/ 1202 w 2470"/>
                      <a:gd name="T13" fmla="*/ 1464 h 4220"/>
                      <a:gd name="T14" fmla="*/ 1125 w 2470"/>
                      <a:gd name="T15" fmla="*/ 1693 h 4220"/>
                      <a:gd name="T16" fmla="*/ 1037 w 2470"/>
                      <a:gd name="T17" fmla="*/ 1917 h 4220"/>
                      <a:gd name="T18" fmla="*/ 940 w 2470"/>
                      <a:gd name="T19" fmla="*/ 2136 h 4220"/>
                      <a:gd name="T20" fmla="*/ 832 w 2470"/>
                      <a:gd name="T21" fmla="*/ 2349 h 4220"/>
                      <a:gd name="T22" fmla="*/ 716 w 2470"/>
                      <a:gd name="T23" fmla="*/ 2558 h 4220"/>
                      <a:gd name="T24" fmla="*/ 590 w 2470"/>
                      <a:gd name="T25" fmla="*/ 2758 h 4220"/>
                      <a:gd name="T26" fmla="*/ 455 w 2470"/>
                      <a:gd name="T27" fmla="*/ 2953 h 4220"/>
                      <a:gd name="T28" fmla="*/ 311 w 2470"/>
                      <a:gd name="T29" fmla="*/ 3142 h 4220"/>
                      <a:gd name="T30" fmla="*/ 159 w 2470"/>
                      <a:gd name="T31" fmla="*/ 3323 h 4220"/>
                      <a:gd name="T32" fmla="*/ 0 w 2470"/>
                      <a:gd name="T33" fmla="*/ 3498 h 4220"/>
                      <a:gd name="T34" fmla="*/ 746 w 2470"/>
                      <a:gd name="T35" fmla="*/ 4220 h 4220"/>
                      <a:gd name="T36" fmla="*/ 844 w 2470"/>
                      <a:gd name="T37" fmla="*/ 4118 h 4220"/>
                      <a:gd name="T38" fmla="*/ 939 w 2470"/>
                      <a:gd name="T39" fmla="*/ 4012 h 4220"/>
                      <a:gd name="T40" fmla="*/ 1031 w 2470"/>
                      <a:gd name="T41" fmla="*/ 3904 h 4220"/>
                      <a:gd name="T42" fmla="*/ 1121 w 2470"/>
                      <a:gd name="T43" fmla="*/ 3793 h 4220"/>
                      <a:gd name="T44" fmla="*/ 1210 w 2470"/>
                      <a:gd name="T45" fmla="*/ 3681 h 4220"/>
                      <a:gd name="T46" fmla="*/ 1294 w 2470"/>
                      <a:gd name="T47" fmla="*/ 3567 h 4220"/>
                      <a:gd name="T48" fmla="*/ 1376 w 2470"/>
                      <a:gd name="T49" fmla="*/ 3451 h 4220"/>
                      <a:gd name="T50" fmla="*/ 1457 w 2470"/>
                      <a:gd name="T51" fmla="*/ 3332 h 4220"/>
                      <a:gd name="T52" fmla="*/ 1534 w 2470"/>
                      <a:gd name="T53" fmla="*/ 3213 h 4220"/>
                      <a:gd name="T54" fmla="*/ 1608 w 2470"/>
                      <a:gd name="T55" fmla="*/ 3090 h 4220"/>
                      <a:gd name="T56" fmla="*/ 1680 w 2470"/>
                      <a:gd name="T57" fmla="*/ 2966 h 4220"/>
                      <a:gd name="T58" fmla="*/ 1749 w 2470"/>
                      <a:gd name="T59" fmla="*/ 2841 h 4220"/>
                      <a:gd name="T60" fmla="*/ 1815 w 2470"/>
                      <a:gd name="T61" fmla="*/ 2714 h 4220"/>
                      <a:gd name="T62" fmla="*/ 1878 w 2470"/>
                      <a:gd name="T63" fmla="*/ 2585 h 4220"/>
                      <a:gd name="T64" fmla="*/ 1938 w 2470"/>
                      <a:gd name="T65" fmla="*/ 2453 h 4220"/>
                      <a:gd name="T66" fmla="*/ 1995 w 2470"/>
                      <a:gd name="T67" fmla="*/ 2321 h 4220"/>
                      <a:gd name="T68" fmla="*/ 2049 w 2470"/>
                      <a:gd name="T69" fmla="*/ 2188 h 4220"/>
                      <a:gd name="T70" fmla="*/ 2100 w 2470"/>
                      <a:gd name="T71" fmla="*/ 2052 h 4220"/>
                      <a:gd name="T72" fmla="*/ 2148 w 2470"/>
                      <a:gd name="T73" fmla="*/ 1914 h 4220"/>
                      <a:gd name="T74" fmla="*/ 2194 w 2470"/>
                      <a:gd name="T75" fmla="*/ 1776 h 4220"/>
                      <a:gd name="T76" fmla="*/ 2236 w 2470"/>
                      <a:gd name="T77" fmla="*/ 1637 h 4220"/>
                      <a:gd name="T78" fmla="*/ 2273 w 2470"/>
                      <a:gd name="T79" fmla="*/ 1495 h 4220"/>
                      <a:gd name="T80" fmla="*/ 2309 w 2470"/>
                      <a:gd name="T81" fmla="*/ 1353 h 4220"/>
                      <a:gd name="T82" fmla="*/ 2340 w 2470"/>
                      <a:gd name="T83" fmla="*/ 1209 h 4220"/>
                      <a:gd name="T84" fmla="*/ 2368 w 2470"/>
                      <a:gd name="T85" fmla="*/ 1064 h 4220"/>
                      <a:gd name="T86" fmla="*/ 2393 w 2470"/>
                      <a:gd name="T87" fmla="*/ 917 h 4220"/>
                      <a:gd name="T88" fmla="*/ 2415 w 2470"/>
                      <a:gd name="T89" fmla="*/ 770 h 4220"/>
                      <a:gd name="T90" fmla="*/ 2434 w 2470"/>
                      <a:gd name="T91" fmla="*/ 621 h 4220"/>
                      <a:gd name="T92" fmla="*/ 2448 w 2470"/>
                      <a:gd name="T93" fmla="*/ 472 h 4220"/>
                      <a:gd name="T94" fmla="*/ 2458 w 2470"/>
                      <a:gd name="T95" fmla="*/ 322 h 4220"/>
                      <a:gd name="T96" fmla="*/ 2466 w 2470"/>
                      <a:gd name="T97" fmla="*/ 170 h 4220"/>
                      <a:gd name="T98" fmla="*/ 2470 w 2470"/>
                      <a:gd name="T99" fmla="*/ 17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470" h="4220">
                        <a:moveTo>
                          <a:pt x="1430" y="0"/>
                        </a:moveTo>
                        <a:lnTo>
                          <a:pt x="1430" y="0"/>
                        </a:lnTo>
                        <a:lnTo>
                          <a:pt x="1427" y="128"/>
                        </a:lnTo>
                        <a:lnTo>
                          <a:pt x="1422" y="253"/>
                        </a:lnTo>
                        <a:lnTo>
                          <a:pt x="1413" y="379"/>
                        </a:lnTo>
                        <a:lnTo>
                          <a:pt x="1400" y="503"/>
                        </a:lnTo>
                        <a:lnTo>
                          <a:pt x="1385" y="627"/>
                        </a:lnTo>
                        <a:lnTo>
                          <a:pt x="1367" y="749"/>
                        </a:lnTo>
                        <a:lnTo>
                          <a:pt x="1346" y="871"/>
                        </a:lnTo>
                        <a:lnTo>
                          <a:pt x="1323" y="991"/>
                        </a:lnTo>
                        <a:lnTo>
                          <a:pt x="1297" y="1111"/>
                        </a:lnTo>
                        <a:lnTo>
                          <a:pt x="1268" y="1229"/>
                        </a:lnTo>
                        <a:lnTo>
                          <a:pt x="1236" y="1348"/>
                        </a:lnTo>
                        <a:lnTo>
                          <a:pt x="1202" y="1464"/>
                        </a:lnTo>
                        <a:lnTo>
                          <a:pt x="1164" y="1578"/>
                        </a:lnTo>
                        <a:lnTo>
                          <a:pt x="1125" y="1693"/>
                        </a:lnTo>
                        <a:lnTo>
                          <a:pt x="1082" y="1805"/>
                        </a:lnTo>
                        <a:lnTo>
                          <a:pt x="1037" y="1917"/>
                        </a:lnTo>
                        <a:lnTo>
                          <a:pt x="990" y="2028"/>
                        </a:lnTo>
                        <a:lnTo>
                          <a:pt x="940" y="2136"/>
                        </a:lnTo>
                        <a:lnTo>
                          <a:pt x="887" y="2244"/>
                        </a:lnTo>
                        <a:lnTo>
                          <a:pt x="832" y="2349"/>
                        </a:lnTo>
                        <a:lnTo>
                          <a:pt x="775" y="2453"/>
                        </a:lnTo>
                        <a:lnTo>
                          <a:pt x="716" y="2558"/>
                        </a:lnTo>
                        <a:lnTo>
                          <a:pt x="654" y="2658"/>
                        </a:lnTo>
                        <a:lnTo>
                          <a:pt x="590" y="2758"/>
                        </a:lnTo>
                        <a:lnTo>
                          <a:pt x="524" y="2857"/>
                        </a:lnTo>
                        <a:lnTo>
                          <a:pt x="455" y="2953"/>
                        </a:lnTo>
                        <a:lnTo>
                          <a:pt x="384" y="3048"/>
                        </a:lnTo>
                        <a:lnTo>
                          <a:pt x="311" y="3142"/>
                        </a:lnTo>
                        <a:lnTo>
                          <a:pt x="237" y="3233"/>
                        </a:lnTo>
                        <a:lnTo>
                          <a:pt x="159" y="3323"/>
                        </a:lnTo>
                        <a:lnTo>
                          <a:pt x="81" y="3412"/>
                        </a:lnTo>
                        <a:lnTo>
                          <a:pt x="0" y="3498"/>
                        </a:lnTo>
                        <a:lnTo>
                          <a:pt x="746" y="4220"/>
                        </a:lnTo>
                        <a:lnTo>
                          <a:pt x="746" y="4220"/>
                        </a:lnTo>
                        <a:lnTo>
                          <a:pt x="796" y="4170"/>
                        </a:lnTo>
                        <a:lnTo>
                          <a:pt x="844" y="4118"/>
                        </a:lnTo>
                        <a:lnTo>
                          <a:pt x="892" y="4064"/>
                        </a:lnTo>
                        <a:lnTo>
                          <a:pt x="939" y="4012"/>
                        </a:lnTo>
                        <a:lnTo>
                          <a:pt x="986" y="3957"/>
                        </a:lnTo>
                        <a:lnTo>
                          <a:pt x="1031" y="3904"/>
                        </a:lnTo>
                        <a:lnTo>
                          <a:pt x="1077" y="3849"/>
                        </a:lnTo>
                        <a:lnTo>
                          <a:pt x="1121" y="3793"/>
                        </a:lnTo>
                        <a:lnTo>
                          <a:pt x="1165" y="3737"/>
                        </a:lnTo>
                        <a:lnTo>
                          <a:pt x="1210" y="3681"/>
                        </a:lnTo>
                        <a:lnTo>
                          <a:pt x="1253" y="3624"/>
                        </a:lnTo>
                        <a:lnTo>
                          <a:pt x="1294" y="3567"/>
                        </a:lnTo>
                        <a:lnTo>
                          <a:pt x="1336" y="3509"/>
                        </a:lnTo>
                        <a:lnTo>
                          <a:pt x="1376" y="3451"/>
                        </a:lnTo>
                        <a:lnTo>
                          <a:pt x="1417" y="3392"/>
                        </a:lnTo>
                        <a:lnTo>
                          <a:pt x="1457" y="3332"/>
                        </a:lnTo>
                        <a:lnTo>
                          <a:pt x="1496" y="3272"/>
                        </a:lnTo>
                        <a:lnTo>
                          <a:pt x="1534" y="3213"/>
                        </a:lnTo>
                        <a:lnTo>
                          <a:pt x="1572" y="3151"/>
                        </a:lnTo>
                        <a:lnTo>
                          <a:pt x="1608" y="3090"/>
                        </a:lnTo>
                        <a:lnTo>
                          <a:pt x="1645" y="3029"/>
                        </a:lnTo>
                        <a:lnTo>
                          <a:pt x="1680" y="2966"/>
                        </a:lnTo>
                        <a:lnTo>
                          <a:pt x="1715" y="2904"/>
                        </a:lnTo>
                        <a:lnTo>
                          <a:pt x="1749" y="2841"/>
                        </a:lnTo>
                        <a:lnTo>
                          <a:pt x="1783" y="2778"/>
                        </a:lnTo>
                        <a:lnTo>
                          <a:pt x="1815" y="2714"/>
                        </a:lnTo>
                        <a:lnTo>
                          <a:pt x="1846" y="2649"/>
                        </a:lnTo>
                        <a:lnTo>
                          <a:pt x="1878" y="2585"/>
                        </a:lnTo>
                        <a:lnTo>
                          <a:pt x="1909" y="2520"/>
                        </a:lnTo>
                        <a:lnTo>
                          <a:pt x="1938" y="2453"/>
                        </a:lnTo>
                        <a:lnTo>
                          <a:pt x="1967" y="2387"/>
                        </a:lnTo>
                        <a:lnTo>
                          <a:pt x="1995" y="2321"/>
                        </a:lnTo>
                        <a:lnTo>
                          <a:pt x="2022" y="2254"/>
                        </a:lnTo>
                        <a:lnTo>
                          <a:pt x="2049" y="2188"/>
                        </a:lnTo>
                        <a:lnTo>
                          <a:pt x="2076" y="2120"/>
                        </a:lnTo>
                        <a:lnTo>
                          <a:pt x="2100" y="2052"/>
                        </a:lnTo>
                        <a:lnTo>
                          <a:pt x="2125" y="1983"/>
                        </a:lnTo>
                        <a:lnTo>
                          <a:pt x="2148" y="1914"/>
                        </a:lnTo>
                        <a:lnTo>
                          <a:pt x="2172" y="1845"/>
                        </a:lnTo>
                        <a:lnTo>
                          <a:pt x="2194" y="1776"/>
                        </a:lnTo>
                        <a:lnTo>
                          <a:pt x="2215" y="1706"/>
                        </a:lnTo>
                        <a:lnTo>
                          <a:pt x="2236" y="1637"/>
                        </a:lnTo>
                        <a:lnTo>
                          <a:pt x="2255" y="1565"/>
                        </a:lnTo>
                        <a:lnTo>
                          <a:pt x="2273" y="1495"/>
                        </a:lnTo>
                        <a:lnTo>
                          <a:pt x="2292" y="1423"/>
                        </a:lnTo>
                        <a:lnTo>
                          <a:pt x="2309" y="1353"/>
                        </a:lnTo>
                        <a:lnTo>
                          <a:pt x="2324" y="1280"/>
                        </a:lnTo>
                        <a:lnTo>
                          <a:pt x="2340" y="1209"/>
                        </a:lnTo>
                        <a:lnTo>
                          <a:pt x="2355" y="1137"/>
                        </a:lnTo>
                        <a:lnTo>
                          <a:pt x="2368" y="1064"/>
                        </a:lnTo>
                        <a:lnTo>
                          <a:pt x="2381" y="991"/>
                        </a:lnTo>
                        <a:lnTo>
                          <a:pt x="2393" y="917"/>
                        </a:lnTo>
                        <a:lnTo>
                          <a:pt x="2405" y="844"/>
                        </a:lnTo>
                        <a:lnTo>
                          <a:pt x="2415" y="770"/>
                        </a:lnTo>
                        <a:lnTo>
                          <a:pt x="2424" y="696"/>
                        </a:lnTo>
                        <a:lnTo>
                          <a:pt x="2434" y="621"/>
                        </a:lnTo>
                        <a:lnTo>
                          <a:pt x="2441" y="547"/>
                        </a:lnTo>
                        <a:lnTo>
                          <a:pt x="2448" y="472"/>
                        </a:lnTo>
                        <a:lnTo>
                          <a:pt x="2454" y="397"/>
                        </a:lnTo>
                        <a:lnTo>
                          <a:pt x="2458" y="322"/>
                        </a:lnTo>
                        <a:lnTo>
                          <a:pt x="2463" y="246"/>
                        </a:lnTo>
                        <a:lnTo>
                          <a:pt x="2466" y="170"/>
                        </a:lnTo>
                        <a:lnTo>
                          <a:pt x="2469" y="94"/>
                        </a:lnTo>
                        <a:lnTo>
                          <a:pt x="2470" y="17"/>
                        </a:lnTo>
                        <a:lnTo>
                          <a:pt x="143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18" name="Freeform 12"/>
                  <p:cNvSpPr>
                    <a:spLocks/>
                  </p:cNvSpPr>
                  <p:nvPr/>
                </p:nvSpPr>
                <p:spPr bwMode="auto">
                  <a:xfrm>
                    <a:off x="2124075" y="2081213"/>
                    <a:ext cx="990600" cy="1665288"/>
                  </a:xfrm>
                  <a:custGeom>
                    <a:avLst/>
                    <a:gdLst>
                      <a:gd name="T0" fmla="*/ 1749 w 2495"/>
                      <a:gd name="T1" fmla="*/ 0 h 4197"/>
                      <a:gd name="T2" fmla="*/ 1699 w 2495"/>
                      <a:gd name="T3" fmla="*/ 52 h 4197"/>
                      <a:gd name="T4" fmla="*/ 1603 w 2495"/>
                      <a:gd name="T5" fmla="*/ 155 h 4197"/>
                      <a:gd name="T6" fmla="*/ 1508 w 2495"/>
                      <a:gd name="T7" fmla="*/ 262 h 4197"/>
                      <a:gd name="T8" fmla="*/ 1417 w 2495"/>
                      <a:gd name="T9" fmla="*/ 370 h 4197"/>
                      <a:gd name="T10" fmla="*/ 1327 w 2495"/>
                      <a:gd name="T11" fmla="*/ 481 h 4197"/>
                      <a:gd name="T12" fmla="*/ 1240 w 2495"/>
                      <a:gd name="T13" fmla="*/ 593 h 4197"/>
                      <a:gd name="T14" fmla="*/ 1156 w 2495"/>
                      <a:gd name="T15" fmla="*/ 707 h 4197"/>
                      <a:gd name="T16" fmla="*/ 1074 w 2495"/>
                      <a:gd name="T17" fmla="*/ 823 h 4197"/>
                      <a:gd name="T18" fmla="*/ 995 w 2495"/>
                      <a:gd name="T19" fmla="*/ 942 h 4197"/>
                      <a:gd name="T20" fmla="*/ 918 w 2495"/>
                      <a:gd name="T21" fmla="*/ 1063 h 4197"/>
                      <a:gd name="T22" fmla="*/ 845 w 2495"/>
                      <a:gd name="T23" fmla="*/ 1184 h 4197"/>
                      <a:gd name="T24" fmla="*/ 774 w 2495"/>
                      <a:gd name="T25" fmla="*/ 1309 h 4197"/>
                      <a:gd name="T26" fmla="*/ 706 w 2495"/>
                      <a:gd name="T27" fmla="*/ 1434 h 4197"/>
                      <a:gd name="T28" fmla="*/ 641 w 2495"/>
                      <a:gd name="T29" fmla="*/ 1561 h 4197"/>
                      <a:gd name="T30" fmla="*/ 578 w 2495"/>
                      <a:gd name="T31" fmla="*/ 1690 h 4197"/>
                      <a:gd name="T32" fmla="*/ 518 w 2495"/>
                      <a:gd name="T33" fmla="*/ 1822 h 4197"/>
                      <a:gd name="T34" fmla="*/ 462 w 2495"/>
                      <a:gd name="T35" fmla="*/ 1953 h 4197"/>
                      <a:gd name="T36" fmla="*/ 409 w 2495"/>
                      <a:gd name="T37" fmla="*/ 2088 h 4197"/>
                      <a:gd name="T38" fmla="*/ 358 w 2495"/>
                      <a:gd name="T39" fmla="*/ 2223 h 4197"/>
                      <a:gd name="T40" fmla="*/ 311 w 2495"/>
                      <a:gd name="T41" fmla="*/ 2360 h 4197"/>
                      <a:gd name="T42" fmla="*/ 267 w 2495"/>
                      <a:gd name="T43" fmla="*/ 2499 h 4197"/>
                      <a:gd name="T44" fmla="*/ 227 w 2495"/>
                      <a:gd name="T45" fmla="*/ 2638 h 4197"/>
                      <a:gd name="T46" fmla="*/ 189 w 2495"/>
                      <a:gd name="T47" fmla="*/ 2779 h 4197"/>
                      <a:gd name="T48" fmla="*/ 154 w 2495"/>
                      <a:gd name="T49" fmla="*/ 2922 h 4197"/>
                      <a:gd name="T50" fmla="*/ 123 w 2495"/>
                      <a:gd name="T51" fmla="*/ 3065 h 4197"/>
                      <a:gd name="T52" fmla="*/ 95 w 2495"/>
                      <a:gd name="T53" fmla="*/ 3211 h 4197"/>
                      <a:gd name="T54" fmla="*/ 71 w 2495"/>
                      <a:gd name="T55" fmla="*/ 3357 h 4197"/>
                      <a:gd name="T56" fmla="*/ 50 w 2495"/>
                      <a:gd name="T57" fmla="*/ 3504 h 4197"/>
                      <a:gd name="T58" fmla="*/ 33 w 2495"/>
                      <a:gd name="T59" fmla="*/ 3653 h 4197"/>
                      <a:gd name="T60" fmla="*/ 19 w 2495"/>
                      <a:gd name="T61" fmla="*/ 3802 h 4197"/>
                      <a:gd name="T62" fmla="*/ 8 w 2495"/>
                      <a:gd name="T63" fmla="*/ 3952 h 4197"/>
                      <a:gd name="T64" fmla="*/ 2 w 2495"/>
                      <a:gd name="T65" fmla="*/ 4103 h 4197"/>
                      <a:gd name="T66" fmla="*/ 1039 w 2495"/>
                      <a:gd name="T67" fmla="*/ 4197 h 4197"/>
                      <a:gd name="T68" fmla="*/ 1043 w 2495"/>
                      <a:gd name="T69" fmla="*/ 4071 h 4197"/>
                      <a:gd name="T70" fmla="*/ 1061 w 2495"/>
                      <a:gd name="T71" fmla="*/ 3821 h 4197"/>
                      <a:gd name="T72" fmla="*/ 1090 w 2495"/>
                      <a:gd name="T73" fmla="*/ 3573 h 4197"/>
                      <a:gd name="T74" fmla="*/ 1130 w 2495"/>
                      <a:gd name="T75" fmla="*/ 3331 h 4197"/>
                      <a:gd name="T76" fmla="*/ 1182 w 2495"/>
                      <a:gd name="T77" fmla="*/ 3091 h 4197"/>
                      <a:gd name="T78" fmla="*/ 1245 w 2495"/>
                      <a:gd name="T79" fmla="*/ 2857 h 4197"/>
                      <a:gd name="T80" fmla="*/ 1319 w 2495"/>
                      <a:gd name="T81" fmla="*/ 2628 h 4197"/>
                      <a:gd name="T82" fmla="*/ 1403 w 2495"/>
                      <a:gd name="T83" fmla="*/ 2403 h 4197"/>
                      <a:gd name="T84" fmla="*/ 1496 w 2495"/>
                      <a:gd name="T85" fmla="*/ 2183 h 4197"/>
                      <a:gd name="T86" fmla="*/ 1600 w 2495"/>
                      <a:gd name="T87" fmla="*/ 1968 h 4197"/>
                      <a:gd name="T88" fmla="*/ 1714 w 2495"/>
                      <a:gd name="T89" fmla="*/ 1758 h 4197"/>
                      <a:gd name="T90" fmla="*/ 1836 w 2495"/>
                      <a:gd name="T91" fmla="*/ 1556 h 4197"/>
                      <a:gd name="T92" fmla="*/ 1968 w 2495"/>
                      <a:gd name="T93" fmla="*/ 1360 h 4197"/>
                      <a:gd name="T94" fmla="*/ 2108 w 2495"/>
                      <a:gd name="T95" fmla="*/ 1170 h 4197"/>
                      <a:gd name="T96" fmla="*/ 2257 w 2495"/>
                      <a:gd name="T97" fmla="*/ 986 h 4197"/>
                      <a:gd name="T98" fmla="*/ 2414 w 2495"/>
                      <a:gd name="T99" fmla="*/ 810 h 4197"/>
                      <a:gd name="T100" fmla="*/ 2495 w 2495"/>
                      <a:gd name="T101" fmla="*/ 724 h 4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95" h="4197">
                        <a:moveTo>
                          <a:pt x="2495" y="724"/>
                        </a:moveTo>
                        <a:lnTo>
                          <a:pt x="1749" y="0"/>
                        </a:lnTo>
                        <a:lnTo>
                          <a:pt x="1749" y="0"/>
                        </a:lnTo>
                        <a:lnTo>
                          <a:pt x="1699" y="52"/>
                        </a:lnTo>
                        <a:lnTo>
                          <a:pt x="1650" y="103"/>
                        </a:lnTo>
                        <a:lnTo>
                          <a:pt x="1603" y="155"/>
                        </a:lnTo>
                        <a:lnTo>
                          <a:pt x="1555" y="209"/>
                        </a:lnTo>
                        <a:lnTo>
                          <a:pt x="1508" y="262"/>
                        </a:lnTo>
                        <a:lnTo>
                          <a:pt x="1462" y="315"/>
                        </a:lnTo>
                        <a:lnTo>
                          <a:pt x="1417" y="370"/>
                        </a:lnTo>
                        <a:lnTo>
                          <a:pt x="1371" y="425"/>
                        </a:lnTo>
                        <a:lnTo>
                          <a:pt x="1327" y="481"/>
                        </a:lnTo>
                        <a:lnTo>
                          <a:pt x="1283" y="537"/>
                        </a:lnTo>
                        <a:lnTo>
                          <a:pt x="1240" y="593"/>
                        </a:lnTo>
                        <a:lnTo>
                          <a:pt x="1198" y="650"/>
                        </a:lnTo>
                        <a:lnTo>
                          <a:pt x="1156" y="707"/>
                        </a:lnTo>
                        <a:lnTo>
                          <a:pt x="1115" y="765"/>
                        </a:lnTo>
                        <a:lnTo>
                          <a:pt x="1074" y="823"/>
                        </a:lnTo>
                        <a:lnTo>
                          <a:pt x="1034" y="883"/>
                        </a:lnTo>
                        <a:lnTo>
                          <a:pt x="995" y="942"/>
                        </a:lnTo>
                        <a:lnTo>
                          <a:pt x="957" y="1002"/>
                        </a:lnTo>
                        <a:lnTo>
                          <a:pt x="918" y="1063"/>
                        </a:lnTo>
                        <a:lnTo>
                          <a:pt x="882" y="1123"/>
                        </a:lnTo>
                        <a:lnTo>
                          <a:pt x="845" y="1184"/>
                        </a:lnTo>
                        <a:lnTo>
                          <a:pt x="809" y="1246"/>
                        </a:lnTo>
                        <a:lnTo>
                          <a:pt x="774" y="1309"/>
                        </a:lnTo>
                        <a:lnTo>
                          <a:pt x="740" y="1371"/>
                        </a:lnTo>
                        <a:lnTo>
                          <a:pt x="706" y="1434"/>
                        </a:lnTo>
                        <a:lnTo>
                          <a:pt x="673" y="1498"/>
                        </a:lnTo>
                        <a:lnTo>
                          <a:pt x="641" y="1561"/>
                        </a:lnTo>
                        <a:lnTo>
                          <a:pt x="610" y="1625"/>
                        </a:lnTo>
                        <a:lnTo>
                          <a:pt x="578" y="1690"/>
                        </a:lnTo>
                        <a:lnTo>
                          <a:pt x="548" y="1756"/>
                        </a:lnTo>
                        <a:lnTo>
                          <a:pt x="518" y="1822"/>
                        </a:lnTo>
                        <a:lnTo>
                          <a:pt x="490" y="1887"/>
                        </a:lnTo>
                        <a:lnTo>
                          <a:pt x="462" y="1953"/>
                        </a:lnTo>
                        <a:lnTo>
                          <a:pt x="435" y="2021"/>
                        </a:lnTo>
                        <a:lnTo>
                          <a:pt x="409" y="2088"/>
                        </a:lnTo>
                        <a:lnTo>
                          <a:pt x="383" y="2155"/>
                        </a:lnTo>
                        <a:lnTo>
                          <a:pt x="358" y="2223"/>
                        </a:lnTo>
                        <a:lnTo>
                          <a:pt x="335" y="2292"/>
                        </a:lnTo>
                        <a:lnTo>
                          <a:pt x="311" y="2360"/>
                        </a:lnTo>
                        <a:lnTo>
                          <a:pt x="289" y="2429"/>
                        </a:lnTo>
                        <a:lnTo>
                          <a:pt x="267" y="2499"/>
                        </a:lnTo>
                        <a:lnTo>
                          <a:pt x="246" y="2568"/>
                        </a:lnTo>
                        <a:lnTo>
                          <a:pt x="227" y="2638"/>
                        </a:lnTo>
                        <a:lnTo>
                          <a:pt x="207" y="2709"/>
                        </a:lnTo>
                        <a:lnTo>
                          <a:pt x="189" y="2779"/>
                        </a:lnTo>
                        <a:lnTo>
                          <a:pt x="171" y="2851"/>
                        </a:lnTo>
                        <a:lnTo>
                          <a:pt x="154" y="2922"/>
                        </a:lnTo>
                        <a:lnTo>
                          <a:pt x="138" y="2994"/>
                        </a:lnTo>
                        <a:lnTo>
                          <a:pt x="123" y="3065"/>
                        </a:lnTo>
                        <a:lnTo>
                          <a:pt x="108" y="3138"/>
                        </a:lnTo>
                        <a:lnTo>
                          <a:pt x="95" y="3211"/>
                        </a:lnTo>
                        <a:lnTo>
                          <a:pt x="82" y="3284"/>
                        </a:lnTo>
                        <a:lnTo>
                          <a:pt x="71" y="3357"/>
                        </a:lnTo>
                        <a:lnTo>
                          <a:pt x="60" y="3430"/>
                        </a:lnTo>
                        <a:lnTo>
                          <a:pt x="50" y="3504"/>
                        </a:lnTo>
                        <a:lnTo>
                          <a:pt x="41" y="3578"/>
                        </a:lnTo>
                        <a:lnTo>
                          <a:pt x="33" y="3653"/>
                        </a:lnTo>
                        <a:lnTo>
                          <a:pt x="25" y="3727"/>
                        </a:lnTo>
                        <a:lnTo>
                          <a:pt x="19" y="3802"/>
                        </a:lnTo>
                        <a:lnTo>
                          <a:pt x="13" y="3877"/>
                        </a:lnTo>
                        <a:lnTo>
                          <a:pt x="8" y="3952"/>
                        </a:lnTo>
                        <a:lnTo>
                          <a:pt x="6" y="4028"/>
                        </a:lnTo>
                        <a:lnTo>
                          <a:pt x="2" y="4103"/>
                        </a:lnTo>
                        <a:lnTo>
                          <a:pt x="0" y="4180"/>
                        </a:lnTo>
                        <a:lnTo>
                          <a:pt x="1039" y="4197"/>
                        </a:lnTo>
                        <a:lnTo>
                          <a:pt x="1039" y="4197"/>
                        </a:lnTo>
                        <a:lnTo>
                          <a:pt x="1043" y="4071"/>
                        </a:lnTo>
                        <a:lnTo>
                          <a:pt x="1051" y="3944"/>
                        </a:lnTo>
                        <a:lnTo>
                          <a:pt x="1061" y="3821"/>
                        </a:lnTo>
                        <a:lnTo>
                          <a:pt x="1074" y="3697"/>
                        </a:lnTo>
                        <a:lnTo>
                          <a:pt x="1090" y="3573"/>
                        </a:lnTo>
                        <a:lnTo>
                          <a:pt x="1110" y="3452"/>
                        </a:lnTo>
                        <a:lnTo>
                          <a:pt x="1130" y="3331"/>
                        </a:lnTo>
                        <a:lnTo>
                          <a:pt x="1155" y="3211"/>
                        </a:lnTo>
                        <a:lnTo>
                          <a:pt x="1182" y="3091"/>
                        </a:lnTo>
                        <a:lnTo>
                          <a:pt x="1212" y="2974"/>
                        </a:lnTo>
                        <a:lnTo>
                          <a:pt x="1245" y="2857"/>
                        </a:lnTo>
                        <a:lnTo>
                          <a:pt x="1281" y="2741"/>
                        </a:lnTo>
                        <a:lnTo>
                          <a:pt x="1319" y="2628"/>
                        </a:lnTo>
                        <a:lnTo>
                          <a:pt x="1360" y="2515"/>
                        </a:lnTo>
                        <a:lnTo>
                          <a:pt x="1403" y="2403"/>
                        </a:lnTo>
                        <a:lnTo>
                          <a:pt x="1448" y="2292"/>
                        </a:lnTo>
                        <a:lnTo>
                          <a:pt x="1496" y="2183"/>
                        </a:lnTo>
                        <a:lnTo>
                          <a:pt x="1547" y="2075"/>
                        </a:lnTo>
                        <a:lnTo>
                          <a:pt x="1600" y="1968"/>
                        </a:lnTo>
                        <a:lnTo>
                          <a:pt x="1656" y="1862"/>
                        </a:lnTo>
                        <a:lnTo>
                          <a:pt x="1714" y="1758"/>
                        </a:lnTo>
                        <a:lnTo>
                          <a:pt x="1774" y="1657"/>
                        </a:lnTo>
                        <a:lnTo>
                          <a:pt x="1836" y="1556"/>
                        </a:lnTo>
                        <a:lnTo>
                          <a:pt x="1901" y="1457"/>
                        </a:lnTo>
                        <a:lnTo>
                          <a:pt x="1968" y="1360"/>
                        </a:lnTo>
                        <a:lnTo>
                          <a:pt x="2038" y="1263"/>
                        </a:lnTo>
                        <a:lnTo>
                          <a:pt x="2108" y="1170"/>
                        </a:lnTo>
                        <a:lnTo>
                          <a:pt x="2181" y="1077"/>
                        </a:lnTo>
                        <a:lnTo>
                          <a:pt x="2257" y="986"/>
                        </a:lnTo>
                        <a:lnTo>
                          <a:pt x="2335" y="896"/>
                        </a:lnTo>
                        <a:lnTo>
                          <a:pt x="2414" y="810"/>
                        </a:lnTo>
                        <a:lnTo>
                          <a:pt x="2495" y="724"/>
                        </a:lnTo>
                        <a:lnTo>
                          <a:pt x="2495" y="72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19" name="Freeform 13" hidden="1"/>
                  <p:cNvSpPr>
                    <a:spLocks/>
                  </p:cNvSpPr>
                  <p:nvPr/>
                </p:nvSpPr>
                <p:spPr bwMode="auto">
                  <a:xfrm>
                    <a:off x="2124075" y="3811588"/>
                    <a:ext cx="981075" cy="1674813"/>
                  </a:xfrm>
                  <a:custGeom>
                    <a:avLst/>
                    <a:gdLst>
                      <a:gd name="T0" fmla="*/ 0 w 2471"/>
                      <a:gd name="T1" fmla="*/ 17 h 4220"/>
                      <a:gd name="T2" fmla="*/ 1 w 2471"/>
                      <a:gd name="T3" fmla="*/ 94 h 4220"/>
                      <a:gd name="T4" fmla="*/ 8 w 2471"/>
                      <a:gd name="T5" fmla="*/ 246 h 4220"/>
                      <a:gd name="T6" fmla="*/ 17 w 2471"/>
                      <a:gd name="T7" fmla="*/ 397 h 4220"/>
                      <a:gd name="T8" fmla="*/ 29 w 2471"/>
                      <a:gd name="T9" fmla="*/ 547 h 4220"/>
                      <a:gd name="T10" fmla="*/ 46 w 2471"/>
                      <a:gd name="T11" fmla="*/ 696 h 4220"/>
                      <a:gd name="T12" fmla="*/ 65 w 2471"/>
                      <a:gd name="T13" fmla="*/ 844 h 4220"/>
                      <a:gd name="T14" fmla="*/ 89 w 2471"/>
                      <a:gd name="T15" fmla="*/ 991 h 4220"/>
                      <a:gd name="T16" fmla="*/ 116 w 2471"/>
                      <a:gd name="T17" fmla="*/ 1137 h 4220"/>
                      <a:gd name="T18" fmla="*/ 146 w 2471"/>
                      <a:gd name="T19" fmla="*/ 1280 h 4220"/>
                      <a:gd name="T20" fmla="*/ 178 w 2471"/>
                      <a:gd name="T21" fmla="*/ 1423 h 4220"/>
                      <a:gd name="T22" fmla="*/ 216 w 2471"/>
                      <a:gd name="T23" fmla="*/ 1565 h 4220"/>
                      <a:gd name="T24" fmla="*/ 255 w 2471"/>
                      <a:gd name="T25" fmla="*/ 1706 h 4220"/>
                      <a:gd name="T26" fmla="*/ 299 w 2471"/>
                      <a:gd name="T27" fmla="*/ 1845 h 4220"/>
                      <a:gd name="T28" fmla="*/ 345 w 2471"/>
                      <a:gd name="T29" fmla="*/ 1983 h 4220"/>
                      <a:gd name="T30" fmla="*/ 394 w 2471"/>
                      <a:gd name="T31" fmla="*/ 2120 h 4220"/>
                      <a:gd name="T32" fmla="*/ 448 w 2471"/>
                      <a:gd name="T33" fmla="*/ 2254 h 4220"/>
                      <a:gd name="T34" fmla="*/ 503 w 2471"/>
                      <a:gd name="T35" fmla="*/ 2387 h 4220"/>
                      <a:gd name="T36" fmla="*/ 561 w 2471"/>
                      <a:gd name="T37" fmla="*/ 2520 h 4220"/>
                      <a:gd name="T38" fmla="*/ 624 w 2471"/>
                      <a:gd name="T39" fmla="*/ 2649 h 4220"/>
                      <a:gd name="T40" fmla="*/ 687 w 2471"/>
                      <a:gd name="T41" fmla="*/ 2778 h 4220"/>
                      <a:gd name="T42" fmla="*/ 755 w 2471"/>
                      <a:gd name="T43" fmla="*/ 2904 h 4220"/>
                      <a:gd name="T44" fmla="*/ 825 w 2471"/>
                      <a:gd name="T45" fmla="*/ 3029 h 4220"/>
                      <a:gd name="T46" fmla="*/ 898 w 2471"/>
                      <a:gd name="T47" fmla="*/ 3151 h 4220"/>
                      <a:gd name="T48" fmla="*/ 975 w 2471"/>
                      <a:gd name="T49" fmla="*/ 3272 h 4220"/>
                      <a:gd name="T50" fmla="*/ 1053 w 2471"/>
                      <a:gd name="T51" fmla="*/ 3392 h 4220"/>
                      <a:gd name="T52" fmla="*/ 1134 w 2471"/>
                      <a:gd name="T53" fmla="*/ 3509 h 4220"/>
                      <a:gd name="T54" fmla="*/ 1219 w 2471"/>
                      <a:gd name="T55" fmla="*/ 3624 h 4220"/>
                      <a:gd name="T56" fmla="*/ 1305 w 2471"/>
                      <a:gd name="T57" fmla="*/ 3737 h 4220"/>
                      <a:gd name="T58" fmla="*/ 1393 w 2471"/>
                      <a:gd name="T59" fmla="*/ 3849 h 4220"/>
                      <a:gd name="T60" fmla="*/ 1484 w 2471"/>
                      <a:gd name="T61" fmla="*/ 3957 h 4220"/>
                      <a:gd name="T62" fmla="*/ 1578 w 2471"/>
                      <a:gd name="T63" fmla="*/ 4064 h 4220"/>
                      <a:gd name="T64" fmla="*/ 1674 w 2471"/>
                      <a:gd name="T65" fmla="*/ 4170 h 4220"/>
                      <a:gd name="T66" fmla="*/ 2471 w 2471"/>
                      <a:gd name="T67" fmla="*/ 3498 h 4220"/>
                      <a:gd name="T68" fmla="*/ 2389 w 2471"/>
                      <a:gd name="T69" fmla="*/ 3412 h 4220"/>
                      <a:gd name="T70" fmla="*/ 2234 w 2471"/>
                      <a:gd name="T71" fmla="*/ 3233 h 4220"/>
                      <a:gd name="T72" fmla="*/ 2086 w 2471"/>
                      <a:gd name="T73" fmla="*/ 3048 h 4220"/>
                      <a:gd name="T74" fmla="*/ 1946 w 2471"/>
                      <a:gd name="T75" fmla="*/ 2857 h 4220"/>
                      <a:gd name="T76" fmla="*/ 1816 w 2471"/>
                      <a:gd name="T77" fmla="*/ 2658 h 4220"/>
                      <a:gd name="T78" fmla="*/ 1695 w 2471"/>
                      <a:gd name="T79" fmla="*/ 2453 h 4220"/>
                      <a:gd name="T80" fmla="*/ 1583 w 2471"/>
                      <a:gd name="T81" fmla="*/ 2244 h 4220"/>
                      <a:gd name="T82" fmla="*/ 1480 w 2471"/>
                      <a:gd name="T83" fmla="*/ 2028 h 4220"/>
                      <a:gd name="T84" fmla="*/ 1388 w 2471"/>
                      <a:gd name="T85" fmla="*/ 1805 h 4220"/>
                      <a:gd name="T86" fmla="*/ 1306 w 2471"/>
                      <a:gd name="T87" fmla="*/ 1578 h 4220"/>
                      <a:gd name="T88" fmla="*/ 1234 w 2471"/>
                      <a:gd name="T89" fmla="*/ 1348 h 4220"/>
                      <a:gd name="T90" fmla="*/ 1173 w 2471"/>
                      <a:gd name="T91" fmla="*/ 1111 h 4220"/>
                      <a:gd name="T92" fmla="*/ 1124 w 2471"/>
                      <a:gd name="T93" fmla="*/ 871 h 4220"/>
                      <a:gd name="T94" fmla="*/ 1085 w 2471"/>
                      <a:gd name="T95" fmla="*/ 627 h 4220"/>
                      <a:gd name="T96" fmla="*/ 1057 w 2471"/>
                      <a:gd name="T97" fmla="*/ 379 h 4220"/>
                      <a:gd name="T98" fmla="*/ 1043 w 2471"/>
                      <a:gd name="T99" fmla="*/ 128 h 4220"/>
                      <a:gd name="T100" fmla="*/ 1040 w 2471"/>
                      <a:gd name="T101" fmla="*/ 0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71" h="4220">
                        <a:moveTo>
                          <a:pt x="1040" y="0"/>
                        </a:moveTo>
                        <a:lnTo>
                          <a:pt x="0" y="17"/>
                        </a:lnTo>
                        <a:lnTo>
                          <a:pt x="0" y="17"/>
                        </a:lnTo>
                        <a:lnTo>
                          <a:pt x="1" y="94"/>
                        </a:lnTo>
                        <a:lnTo>
                          <a:pt x="4" y="170"/>
                        </a:lnTo>
                        <a:lnTo>
                          <a:pt x="8" y="246"/>
                        </a:lnTo>
                        <a:lnTo>
                          <a:pt x="12" y="322"/>
                        </a:lnTo>
                        <a:lnTo>
                          <a:pt x="17" y="397"/>
                        </a:lnTo>
                        <a:lnTo>
                          <a:pt x="22" y="472"/>
                        </a:lnTo>
                        <a:lnTo>
                          <a:pt x="29" y="547"/>
                        </a:lnTo>
                        <a:lnTo>
                          <a:pt x="36" y="621"/>
                        </a:lnTo>
                        <a:lnTo>
                          <a:pt x="46" y="696"/>
                        </a:lnTo>
                        <a:lnTo>
                          <a:pt x="55" y="770"/>
                        </a:lnTo>
                        <a:lnTo>
                          <a:pt x="65" y="844"/>
                        </a:lnTo>
                        <a:lnTo>
                          <a:pt x="77" y="917"/>
                        </a:lnTo>
                        <a:lnTo>
                          <a:pt x="89" y="991"/>
                        </a:lnTo>
                        <a:lnTo>
                          <a:pt x="102" y="1064"/>
                        </a:lnTo>
                        <a:lnTo>
                          <a:pt x="116" y="1137"/>
                        </a:lnTo>
                        <a:lnTo>
                          <a:pt x="130" y="1209"/>
                        </a:lnTo>
                        <a:lnTo>
                          <a:pt x="146" y="1280"/>
                        </a:lnTo>
                        <a:lnTo>
                          <a:pt x="161" y="1353"/>
                        </a:lnTo>
                        <a:lnTo>
                          <a:pt x="178" y="1423"/>
                        </a:lnTo>
                        <a:lnTo>
                          <a:pt x="197" y="1495"/>
                        </a:lnTo>
                        <a:lnTo>
                          <a:pt x="216" y="1565"/>
                        </a:lnTo>
                        <a:lnTo>
                          <a:pt x="236" y="1637"/>
                        </a:lnTo>
                        <a:lnTo>
                          <a:pt x="255" y="1706"/>
                        </a:lnTo>
                        <a:lnTo>
                          <a:pt x="277" y="1776"/>
                        </a:lnTo>
                        <a:lnTo>
                          <a:pt x="299" y="1845"/>
                        </a:lnTo>
                        <a:lnTo>
                          <a:pt x="322" y="1914"/>
                        </a:lnTo>
                        <a:lnTo>
                          <a:pt x="345" y="1983"/>
                        </a:lnTo>
                        <a:lnTo>
                          <a:pt x="370" y="2052"/>
                        </a:lnTo>
                        <a:lnTo>
                          <a:pt x="394" y="2120"/>
                        </a:lnTo>
                        <a:lnTo>
                          <a:pt x="421" y="2188"/>
                        </a:lnTo>
                        <a:lnTo>
                          <a:pt x="448" y="2254"/>
                        </a:lnTo>
                        <a:lnTo>
                          <a:pt x="475" y="2321"/>
                        </a:lnTo>
                        <a:lnTo>
                          <a:pt x="503" y="2387"/>
                        </a:lnTo>
                        <a:lnTo>
                          <a:pt x="532" y="2453"/>
                        </a:lnTo>
                        <a:lnTo>
                          <a:pt x="561" y="2520"/>
                        </a:lnTo>
                        <a:lnTo>
                          <a:pt x="592" y="2585"/>
                        </a:lnTo>
                        <a:lnTo>
                          <a:pt x="624" y="2649"/>
                        </a:lnTo>
                        <a:lnTo>
                          <a:pt x="655" y="2714"/>
                        </a:lnTo>
                        <a:lnTo>
                          <a:pt x="687" y="2778"/>
                        </a:lnTo>
                        <a:lnTo>
                          <a:pt x="721" y="2841"/>
                        </a:lnTo>
                        <a:lnTo>
                          <a:pt x="755" y="2904"/>
                        </a:lnTo>
                        <a:lnTo>
                          <a:pt x="790" y="2966"/>
                        </a:lnTo>
                        <a:lnTo>
                          <a:pt x="825" y="3029"/>
                        </a:lnTo>
                        <a:lnTo>
                          <a:pt x="862" y="3090"/>
                        </a:lnTo>
                        <a:lnTo>
                          <a:pt x="898" y="3151"/>
                        </a:lnTo>
                        <a:lnTo>
                          <a:pt x="936" y="3213"/>
                        </a:lnTo>
                        <a:lnTo>
                          <a:pt x="975" y="3272"/>
                        </a:lnTo>
                        <a:lnTo>
                          <a:pt x="1013" y="3332"/>
                        </a:lnTo>
                        <a:lnTo>
                          <a:pt x="1053" y="3392"/>
                        </a:lnTo>
                        <a:lnTo>
                          <a:pt x="1094" y="3451"/>
                        </a:lnTo>
                        <a:lnTo>
                          <a:pt x="1134" y="3509"/>
                        </a:lnTo>
                        <a:lnTo>
                          <a:pt x="1176" y="3567"/>
                        </a:lnTo>
                        <a:lnTo>
                          <a:pt x="1219" y="3624"/>
                        </a:lnTo>
                        <a:lnTo>
                          <a:pt x="1260" y="3681"/>
                        </a:lnTo>
                        <a:lnTo>
                          <a:pt x="1305" y="3737"/>
                        </a:lnTo>
                        <a:lnTo>
                          <a:pt x="1349" y="3793"/>
                        </a:lnTo>
                        <a:lnTo>
                          <a:pt x="1393" y="3849"/>
                        </a:lnTo>
                        <a:lnTo>
                          <a:pt x="1439" y="3904"/>
                        </a:lnTo>
                        <a:lnTo>
                          <a:pt x="1484" y="3957"/>
                        </a:lnTo>
                        <a:lnTo>
                          <a:pt x="1531" y="4012"/>
                        </a:lnTo>
                        <a:lnTo>
                          <a:pt x="1578" y="4064"/>
                        </a:lnTo>
                        <a:lnTo>
                          <a:pt x="1626" y="4118"/>
                        </a:lnTo>
                        <a:lnTo>
                          <a:pt x="1674" y="4170"/>
                        </a:lnTo>
                        <a:lnTo>
                          <a:pt x="1724" y="4220"/>
                        </a:lnTo>
                        <a:lnTo>
                          <a:pt x="2471" y="3498"/>
                        </a:lnTo>
                        <a:lnTo>
                          <a:pt x="2471" y="3498"/>
                        </a:lnTo>
                        <a:lnTo>
                          <a:pt x="2389" y="3412"/>
                        </a:lnTo>
                        <a:lnTo>
                          <a:pt x="2311" y="3323"/>
                        </a:lnTo>
                        <a:lnTo>
                          <a:pt x="2234" y="3233"/>
                        </a:lnTo>
                        <a:lnTo>
                          <a:pt x="2159" y="3142"/>
                        </a:lnTo>
                        <a:lnTo>
                          <a:pt x="2086" y="3048"/>
                        </a:lnTo>
                        <a:lnTo>
                          <a:pt x="2015" y="2953"/>
                        </a:lnTo>
                        <a:lnTo>
                          <a:pt x="1946" y="2857"/>
                        </a:lnTo>
                        <a:lnTo>
                          <a:pt x="1880" y="2758"/>
                        </a:lnTo>
                        <a:lnTo>
                          <a:pt x="1816" y="2658"/>
                        </a:lnTo>
                        <a:lnTo>
                          <a:pt x="1755" y="2556"/>
                        </a:lnTo>
                        <a:lnTo>
                          <a:pt x="1695" y="2453"/>
                        </a:lnTo>
                        <a:lnTo>
                          <a:pt x="1638" y="2349"/>
                        </a:lnTo>
                        <a:lnTo>
                          <a:pt x="1583" y="2244"/>
                        </a:lnTo>
                        <a:lnTo>
                          <a:pt x="1531" y="2136"/>
                        </a:lnTo>
                        <a:lnTo>
                          <a:pt x="1480" y="2028"/>
                        </a:lnTo>
                        <a:lnTo>
                          <a:pt x="1433" y="1917"/>
                        </a:lnTo>
                        <a:lnTo>
                          <a:pt x="1388" y="1805"/>
                        </a:lnTo>
                        <a:lnTo>
                          <a:pt x="1346" y="1693"/>
                        </a:lnTo>
                        <a:lnTo>
                          <a:pt x="1306" y="1578"/>
                        </a:lnTo>
                        <a:lnTo>
                          <a:pt x="1268" y="1464"/>
                        </a:lnTo>
                        <a:lnTo>
                          <a:pt x="1234" y="1348"/>
                        </a:lnTo>
                        <a:lnTo>
                          <a:pt x="1202" y="1229"/>
                        </a:lnTo>
                        <a:lnTo>
                          <a:pt x="1173" y="1111"/>
                        </a:lnTo>
                        <a:lnTo>
                          <a:pt x="1147" y="991"/>
                        </a:lnTo>
                        <a:lnTo>
                          <a:pt x="1124" y="871"/>
                        </a:lnTo>
                        <a:lnTo>
                          <a:pt x="1103" y="749"/>
                        </a:lnTo>
                        <a:lnTo>
                          <a:pt x="1085" y="627"/>
                        </a:lnTo>
                        <a:lnTo>
                          <a:pt x="1070" y="503"/>
                        </a:lnTo>
                        <a:lnTo>
                          <a:pt x="1057" y="379"/>
                        </a:lnTo>
                        <a:lnTo>
                          <a:pt x="1049" y="253"/>
                        </a:lnTo>
                        <a:lnTo>
                          <a:pt x="1043" y="128"/>
                        </a:lnTo>
                        <a:lnTo>
                          <a:pt x="1040" y="0"/>
                        </a:lnTo>
                        <a:lnTo>
                          <a:pt x="104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0" name="Freeform 14" hidden="1"/>
                  <p:cNvSpPr>
                    <a:spLocks/>
                  </p:cNvSpPr>
                  <p:nvPr/>
                </p:nvSpPr>
                <p:spPr bwMode="auto">
                  <a:xfrm>
                    <a:off x="5759450" y="2411413"/>
                    <a:ext cx="785813" cy="1341438"/>
                  </a:xfrm>
                  <a:custGeom>
                    <a:avLst/>
                    <a:gdLst>
                      <a:gd name="T0" fmla="*/ 0 w 1979"/>
                      <a:gd name="T1" fmla="*/ 550 h 3380"/>
                      <a:gd name="T2" fmla="*/ 131 w 1979"/>
                      <a:gd name="T3" fmla="*/ 690 h 3380"/>
                      <a:gd name="T4" fmla="*/ 255 w 1979"/>
                      <a:gd name="T5" fmla="*/ 837 h 3380"/>
                      <a:gd name="T6" fmla="*/ 374 w 1979"/>
                      <a:gd name="T7" fmla="*/ 990 h 3380"/>
                      <a:gd name="T8" fmla="*/ 484 w 1979"/>
                      <a:gd name="T9" fmla="*/ 1147 h 3380"/>
                      <a:gd name="T10" fmla="*/ 588 w 1979"/>
                      <a:gd name="T11" fmla="*/ 1310 h 3380"/>
                      <a:gd name="T12" fmla="*/ 685 w 1979"/>
                      <a:gd name="T13" fmla="*/ 1478 h 3380"/>
                      <a:gd name="T14" fmla="*/ 773 w 1979"/>
                      <a:gd name="T15" fmla="*/ 1651 h 3380"/>
                      <a:gd name="T16" fmla="*/ 854 w 1979"/>
                      <a:gd name="T17" fmla="*/ 1828 h 3380"/>
                      <a:gd name="T18" fmla="*/ 927 w 1979"/>
                      <a:gd name="T19" fmla="*/ 2009 h 3380"/>
                      <a:gd name="T20" fmla="*/ 992 w 1979"/>
                      <a:gd name="T21" fmla="*/ 2194 h 3380"/>
                      <a:gd name="T22" fmla="*/ 1048 w 1979"/>
                      <a:gd name="T23" fmla="*/ 2384 h 3380"/>
                      <a:gd name="T24" fmla="*/ 1095 w 1979"/>
                      <a:gd name="T25" fmla="*/ 2577 h 3380"/>
                      <a:gd name="T26" fmla="*/ 1133 w 1979"/>
                      <a:gd name="T27" fmla="*/ 2773 h 3380"/>
                      <a:gd name="T28" fmla="*/ 1161 w 1979"/>
                      <a:gd name="T29" fmla="*/ 2973 h 3380"/>
                      <a:gd name="T30" fmla="*/ 1181 w 1979"/>
                      <a:gd name="T31" fmla="*/ 3176 h 3380"/>
                      <a:gd name="T32" fmla="*/ 1190 w 1979"/>
                      <a:gd name="T33" fmla="*/ 3380 h 3380"/>
                      <a:gd name="T34" fmla="*/ 1979 w 1979"/>
                      <a:gd name="T35" fmla="*/ 3367 h 3380"/>
                      <a:gd name="T36" fmla="*/ 1968 w 1979"/>
                      <a:gd name="T37" fmla="*/ 3124 h 3380"/>
                      <a:gd name="T38" fmla="*/ 1946 w 1979"/>
                      <a:gd name="T39" fmla="*/ 2883 h 3380"/>
                      <a:gd name="T40" fmla="*/ 1912 w 1979"/>
                      <a:gd name="T41" fmla="*/ 2646 h 3380"/>
                      <a:gd name="T42" fmla="*/ 1867 w 1979"/>
                      <a:gd name="T43" fmla="*/ 2411 h 3380"/>
                      <a:gd name="T44" fmla="*/ 1811 w 1979"/>
                      <a:gd name="T45" fmla="*/ 2182 h 3380"/>
                      <a:gd name="T46" fmla="*/ 1744 w 1979"/>
                      <a:gd name="T47" fmla="*/ 1957 h 3380"/>
                      <a:gd name="T48" fmla="*/ 1669 w 1979"/>
                      <a:gd name="T49" fmla="*/ 1737 h 3380"/>
                      <a:gd name="T50" fmla="*/ 1583 w 1979"/>
                      <a:gd name="T51" fmla="*/ 1521 h 3380"/>
                      <a:gd name="T52" fmla="*/ 1487 w 1979"/>
                      <a:gd name="T53" fmla="*/ 1310 h 3380"/>
                      <a:gd name="T54" fmla="*/ 1381 w 1979"/>
                      <a:gd name="T55" fmla="*/ 1104 h 3380"/>
                      <a:gd name="T56" fmla="*/ 1267 w 1979"/>
                      <a:gd name="T57" fmla="*/ 905 h 3380"/>
                      <a:gd name="T58" fmla="*/ 1143 w 1979"/>
                      <a:gd name="T59" fmla="*/ 711 h 3380"/>
                      <a:gd name="T60" fmla="*/ 1011 w 1979"/>
                      <a:gd name="T61" fmla="*/ 523 h 3380"/>
                      <a:gd name="T62" fmla="*/ 871 w 1979"/>
                      <a:gd name="T63" fmla="*/ 342 h 3380"/>
                      <a:gd name="T64" fmla="*/ 724 w 1979"/>
                      <a:gd name="T65" fmla="*/ 168 h 3380"/>
                      <a:gd name="T66" fmla="*/ 567 w 1979"/>
                      <a:gd name="T67" fmla="*/ 0 h 33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979" h="3380">
                        <a:moveTo>
                          <a:pt x="0" y="550"/>
                        </a:moveTo>
                        <a:lnTo>
                          <a:pt x="0" y="550"/>
                        </a:lnTo>
                        <a:lnTo>
                          <a:pt x="66" y="620"/>
                        </a:lnTo>
                        <a:lnTo>
                          <a:pt x="131" y="690"/>
                        </a:lnTo>
                        <a:lnTo>
                          <a:pt x="194" y="763"/>
                        </a:lnTo>
                        <a:lnTo>
                          <a:pt x="255" y="837"/>
                        </a:lnTo>
                        <a:lnTo>
                          <a:pt x="315" y="913"/>
                        </a:lnTo>
                        <a:lnTo>
                          <a:pt x="374" y="990"/>
                        </a:lnTo>
                        <a:lnTo>
                          <a:pt x="429" y="1068"/>
                        </a:lnTo>
                        <a:lnTo>
                          <a:pt x="484" y="1147"/>
                        </a:lnTo>
                        <a:lnTo>
                          <a:pt x="538" y="1228"/>
                        </a:lnTo>
                        <a:lnTo>
                          <a:pt x="588" y="1310"/>
                        </a:lnTo>
                        <a:lnTo>
                          <a:pt x="638" y="1393"/>
                        </a:lnTo>
                        <a:lnTo>
                          <a:pt x="685" y="1478"/>
                        </a:lnTo>
                        <a:lnTo>
                          <a:pt x="730" y="1564"/>
                        </a:lnTo>
                        <a:lnTo>
                          <a:pt x="773" y="1651"/>
                        </a:lnTo>
                        <a:lnTo>
                          <a:pt x="815" y="1738"/>
                        </a:lnTo>
                        <a:lnTo>
                          <a:pt x="854" y="1828"/>
                        </a:lnTo>
                        <a:lnTo>
                          <a:pt x="892" y="1918"/>
                        </a:lnTo>
                        <a:lnTo>
                          <a:pt x="927" y="2009"/>
                        </a:lnTo>
                        <a:lnTo>
                          <a:pt x="961" y="2102"/>
                        </a:lnTo>
                        <a:lnTo>
                          <a:pt x="992" y="2194"/>
                        </a:lnTo>
                        <a:lnTo>
                          <a:pt x="1021" y="2289"/>
                        </a:lnTo>
                        <a:lnTo>
                          <a:pt x="1048" y="2384"/>
                        </a:lnTo>
                        <a:lnTo>
                          <a:pt x="1071" y="2481"/>
                        </a:lnTo>
                        <a:lnTo>
                          <a:pt x="1095" y="2577"/>
                        </a:lnTo>
                        <a:lnTo>
                          <a:pt x="1114" y="2675"/>
                        </a:lnTo>
                        <a:lnTo>
                          <a:pt x="1133" y="2773"/>
                        </a:lnTo>
                        <a:lnTo>
                          <a:pt x="1148" y="2872"/>
                        </a:lnTo>
                        <a:lnTo>
                          <a:pt x="1161" y="2973"/>
                        </a:lnTo>
                        <a:lnTo>
                          <a:pt x="1172" y="3074"/>
                        </a:lnTo>
                        <a:lnTo>
                          <a:pt x="1181" y="3176"/>
                        </a:lnTo>
                        <a:lnTo>
                          <a:pt x="1186" y="3277"/>
                        </a:lnTo>
                        <a:lnTo>
                          <a:pt x="1190" y="3380"/>
                        </a:lnTo>
                        <a:lnTo>
                          <a:pt x="1979" y="3367"/>
                        </a:lnTo>
                        <a:lnTo>
                          <a:pt x="1979" y="3367"/>
                        </a:lnTo>
                        <a:lnTo>
                          <a:pt x="1975" y="3245"/>
                        </a:lnTo>
                        <a:lnTo>
                          <a:pt x="1968" y="3124"/>
                        </a:lnTo>
                        <a:lnTo>
                          <a:pt x="1958" y="3003"/>
                        </a:lnTo>
                        <a:lnTo>
                          <a:pt x="1946" y="2883"/>
                        </a:lnTo>
                        <a:lnTo>
                          <a:pt x="1931" y="2764"/>
                        </a:lnTo>
                        <a:lnTo>
                          <a:pt x="1912" y="2646"/>
                        </a:lnTo>
                        <a:lnTo>
                          <a:pt x="1890" y="2529"/>
                        </a:lnTo>
                        <a:lnTo>
                          <a:pt x="1867" y="2411"/>
                        </a:lnTo>
                        <a:lnTo>
                          <a:pt x="1841" y="2297"/>
                        </a:lnTo>
                        <a:lnTo>
                          <a:pt x="1811" y="2182"/>
                        </a:lnTo>
                        <a:lnTo>
                          <a:pt x="1780" y="2069"/>
                        </a:lnTo>
                        <a:lnTo>
                          <a:pt x="1744" y="1957"/>
                        </a:lnTo>
                        <a:lnTo>
                          <a:pt x="1708" y="1846"/>
                        </a:lnTo>
                        <a:lnTo>
                          <a:pt x="1669" y="1737"/>
                        </a:lnTo>
                        <a:lnTo>
                          <a:pt x="1627" y="1628"/>
                        </a:lnTo>
                        <a:lnTo>
                          <a:pt x="1583" y="1521"/>
                        </a:lnTo>
                        <a:lnTo>
                          <a:pt x="1536" y="1414"/>
                        </a:lnTo>
                        <a:lnTo>
                          <a:pt x="1487" y="1310"/>
                        </a:lnTo>
                        <a:lnTo>
                          <a:pt x="1435" y="1206"/>
                        </a:lnTo>
                        <a:lnTo>
                          <a:pt x="1381" y="1104"/>
                        </a:lnTo>
                        <a:lnTo>
                          <a:pt x="1325" y="1004"/>
                        </a:lnTo>
                        <a:lnTo>
                          <a:pt x="1267" y="905"/>
                        </a:lnTo>
                        <a:lnTo>
                          <a:pt x="1205" y="807"/>
                        </a:lnTo>
                        <a:lnTo>
                          <a:pt x="1143" y="711"/>
                        </a:lnTo>
                        <a:lnTo>
                          <a:pt x="1078" y="616"/>
                        </a:lnTo>
                        <a:lnTo>
                          <a:pt x="1011" y="523"/>
                        </a:lnTo>
                        <a:lnTo>
                          <a:pt x="942" y="432"/>
                        </a:lnTo>
                        <a:lnTo>
                          <a:pt x="871" y="342"/>
                        </a:lnTo>
                        <a:lnTo>
                          <a:pt x="798" y="254"/>
                        </a:lnTo>
                        <a:lnTo>
                          <a:pt x="724" y="168"/>
                        </a:lnTo>
                        <a:lnTo>
                          <a:pt x="646" y="83"/>
                        </a:lnTo>
                        <a:lnTo>
                          <a:pt x="567" y="0"/>
                        </a:lnTo>
                        <a:lnTo>
                          <a:pt x="0" y="55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1" name="Freeform 15"/>
                  <p:cNvSpPr>
                    <a:spLocks/>
                  </p:cNvSpPr>
                  <p:nvPr/>
                </p:nvSpPr>
                <p:spPr bwMode="auto">
                  <a:xfrm>
                    <a:off x="4598988" y="1816101"/>
                    <a:ext cx="1341438" cy="774700"/>
                  </a:xfrm>
                  <a:custGeom>
                    <a:avLst/>
                    <a:gdLst>
                      <a:gd name="T0" fmla="*/ 3380 w 3380"/>
                      <a:gd name="T1" fmla="*/ 1387 h 1954"/>
                      <a:gd name="T2" fmla="*/ 3298 w 3380"/>
                      <a:gd name="T3" fmla="*/ 1309 h 1954"/>
                      <a:gd name="T4" fmla="*/ 3126 w 3380"/>
                      <a:gd name="T5" fmla="*/ 1159 h 1954"/>
                      <a:gd name="T6" fmla="*/ 2948 w 3380"/>
                      <a:gd name="T7" fmla="*/ 1016 h 1954"/>
                      <a:gd name="T8" fmla="*/ 2763 w 3380"/>
                      <a:gd name="T9" fmla="*/ 882 h 1954"/>
                      <a:gd name="T10" fmla="*/ 2573 w 3380"/>
                      <a:gd name="T11" fmla="*/ 757 h 1954"/>
                      <a:gd name="T12" fmla="*/ 2375 w 3380"/>
                      <a:gd name="T13" fmla="*/ 639 h 1954"/>
                      <a:gd name="T14" fmla="*/ 2173 w 3380"/>
                      <a:gd name="T15" fmla="*/ 530 h 1954"/>
                      <a:gd name="T16" fmla="*/ 1965 w 3380"/>
                      <a:gd name="T17" fmla="*/ 431 h 1954"/>
                      <a:gd name="T18" fmla="*/ 1751 w 3380"/>
                      <a:gd name="T19" fmla="*/ 341 h 1954"/>
                      <a:gd name="T20" fmla="*/ 1532 w 3380"/>
                      <a:gd name="T21" fmla="*/ 262 h 1954"/>
                      <a:gd name="T22" fmla="*/ 1310 w 3380"/>
                      <a:gd name="T23" fmla="*/ 191 h 1954"/>
                      <a:gd name="T24" fmla="*/ 1082 w 3380"/>
                      <a:gd name="T25" fmla="*/ 133 h 1954"/>
                      <a:gd name="T26" fmla="*/ 852 w 3380"/>
                      <a:gd name="T27" fmla="*/ 83 h 1954"/>
                      <a:gd name="T28" fmla="*/ 616 w 3380"/>
                      <a:gd name="T29" fmla="*/ 46 h 1954"/>
                      <a:gd name="T30" fmla="*/ 378 w 3380"/>
                      <a:gd name="T31" fmla="*/ 18 h 1954"/>
                      <a:gd name="T32" fmla="*/ 135 w 3380"/>
                      <a:gd name="T33" fmla="*/ 3 h 1954"/>
                      <a:gd name="T34" fmla="*/ 0 w 3380"/>
                      <a:gd name="T35" fmla="*/ 789 h 1954"/>
                      <a:gd name="T36" fmla="*/ 103 w 3380"/>
                      <a:gd name="T37" fmla="*/ 793 h 1954"/>
                      <a:gd name="T38" fmla="*/ 306 w 3380"/>
                      <a:gd name="T39" fmla="*/ 806 h 1954"/>
                      <a:gd name="T40" fmla="*/ 508 w 3380"/>
                      <a:gd name="T41" fmla="*/ 828 h 1954"/>
                      <a:gd name="T42" fmla="*/ 704 w 3380"/>
                      <a:gd name="T43" fmla="*/ 861 h 1954"/>
                      <a:gd name="T44" fmla="*/ 900 w 3380"/>
                      <a:gd name="T45" fmla="*/ 901 h 1954"/>
                      <a:gd name="T46" fmla="*/ 1090 w 3380"/>
                      <a:gd name="T47" fmla="*/ 951 h 1954"/>
                      <a:gd name="T48" fmla="*/ 1277 w 3380"/>
                      <a:gd name="T49" fmla="*/ 1009 h 1954"/>
                      <a:gd name="T50" fmla="*/ 1461 w 3380"/>
                      <a:gd name="T51" fmla="*/ 1077 h 1954"/>
                      <a:gd name="T52" fmla="*/ 1641 w 3380"/>
                      <a:gd name="T53" fmla="*/ 1152 h 1954"/>
                      <a:gd name="T54" fmla="*/ 1815 w 3380"/>
                      <a:gd name="T55" fmla="*/ 1236 h 1954"/>
                      <a:gd name="T56" fmla="*/ 1986 w 3380"/>
                      <a:gd name="T57" fmla="*/ 1326 h 1954"/>
                      <a:gd name="T58" fmla="*/ 2151 w 3380"/>
                      <a:gd name="T59" fmla="*/ 1425 h 1954"/>
                      <a:gd name="T60" fmla="*/ 2312 w 3380"/>
                      <a:gd name="T61" fmla="*/ 1530 h 1954"/>
                      <a:gd name="T62" fmla="*/ 2467 w 3380"/>
                      <a:gd name="T63" fmla="*/ 1643 h 1954"/>
                      <a:gd name="T64" fmla="*/ 2617 w 3380"/>
                      <a:gd name="T65" fmla="*/ 1763 h 1954"/>
                      <a:gd name="T66" fmla="*/ 2761 w 3380"/>
                      <a:gd name="T67" fmla="*/ 1889 h 1954"/>
                      <a:gd name="T68" fmla="*/ 2830 w 3380"/>
                      <a:gd name="T69" fmla="*/ 1954 h 19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380" h="1954">
                        <a:moveTo>
                          <a:pt x="2830" y="1954"/>
                        </a:moveTo>
                        <a:lnTo>
                          <a:pt x="3380" y="1387"/>
                        </a:lnTo>
                        <a:lnTo>
                          <a:pt x="3380" y="1387"/>
                        </a:lnTo>
                        <a:lnTo>
                          <a:pt x="3298" y="1309"/>
                        </a:lnTo>
                        <a:lnTo>
                          <a:pt x="3212" y="1233"/>
                        </a:lnTo>
                        <a:lnTo>
                          <a:pt x="3126" y="1159"/>
                        </a:lnTo>
                        <a:lnTo>
                          <a:pt x="3038" y="1086"/>
                        </a:lnTo>
                        <a:lnTo>
                          <a:pt x="2948" y="1016"/>
                        </a:lnTo>
                        <a:lnTo>
                          <a:pt x="2857" y="948"/>
                        </a:lnTo>
                        <a:lnTo>
                          <a:pt x="2763" y="882"/>
                        </a:lnTo>
                        <a:lnTo>
                          <a:pt x="2668" y="818"/>
                        </a:lnTo>
                        <a:lnTo>
                          <a:pt x="2573" y="757"/>
                        </a:lnTo>
                        <a:lnTo>
                          <a:pt x="2474" y="697"/>
                        </a:lnTo>
                        <a:lnTo>
                          <a:pt x="2375" y="639"/>
                        </a:lnTo>
                        <a:lnTo>
                          <a:pt x="2275" y="583"/>
                        </a:lnTo>
                        <a:lnTo>
                          <a:pt x="2173" y="530"/>
                        </a:lnTo>
                        <a:lnTo>
                          <a:pt x="2069" y="479"/>
                        </a:lnTo>
                        <a:lnTo>
                          <a:pt x="1965" y="431"/>
                        </a:lnTo>
                        <a:lnTo>
                          <a:pt x="1858" y="385"/>
                        </a:lnTo>
                        <a:lnTo>
                          <a:pt x="1751" y="341"/>
                        </a:lnTo>
                        <a:lnTo>
                          <a:pt x="1642" y="301"/>
                        </a:lnTo>
                        <a:lnTo>
                          <a:pt x="1532" y="262"/>
                        </a:lnTo>
                        <a:lnTo>
                          <a:pt x="1422" y="225"/>
                        </a:lnTo>
                        <a:lnTo>
                          <a:pt x="1310" y="191"/>
                        </a:lnTo>
                        <a:lnTo>
                          <a:pt x="1197" y="161"/>
                        </a:lnTo>
                        <a:lnTo>
                          <a:pt x="1082" y="133"/>
                        </a:lnTo>
                        <a:lnTo>
                          <a:pt x="967" y="107"/>
                        </a:lnTo>
                        <a:lnTo>
                          <a:pt x="852" y="83"/>
                        </a:lnTo>
                        <a:lnTo>
                          <a:pt x="734" y="64"/>
                        </a:lnTo>
                        <a:lnTo>
                          <a:pt x="616" y="46"/>
                        </a:lnTo>
                        <a:lnTo>
                          <a:pt x="497" y="31"/>
                        </a:lnTo>
                        <a:lnTo>
                          <a:pt x="378" y="18"/>
                        </a:lnTo>
                        <a:lnTo>
                          <a:pt x="257" y="9"/>
                        </a:lnTo>
                        <a:lnTo>
                          <a:pt x="135" y="3"/>
                        </a:lnTo>
                        <a:lnTo>
                          <a:pt x="13" y="0"/>
                        </a:lnTo>
                        <a:lnTo>
                          <a:pt x="0" y="789"/>
                        </a:lnTo>
                        <a:lnTo>
                          <a:pt x="0" y="789"/>
                        </a:lnTo>
                        <a:lnTo>
                          <a:pt x="103" y="793"/>
                        </a:lnTo>
                        <a:lnTo>
                          <a:pt x="206" y="798"/>
                        </a:lnTo>
                        <a:lnTo>
                          <a:pt x="306" y="806"/>
                        </a:lnTo>
                        <a:lnTo>
                          <a:pt x="408" y="815"/>
                        </a:lnTo>
                        <a:lnTo>
                          <a:pt x="508" y="828"/>
                        </a:lnTo>
                        <a:lnTo>
                          <a:pt x="607" y="842"/>
                        </a:lnTo>
                        <a:lnTo>
                          <a:pt x="704" y="861"/>
                        </a:lnTo>
                        <a:lnTo>
                          <a:pt x="802" y="879"/>
                        </a:lnTo>
                        <a:lnTo>
                          <a:pt x="900" y="901"/>
                        </a:lnTo>
                        <a:lnTo>
                          <a:pt x="995" y="925"/>
                        </a:lnTo>
                        <a:lnTo>
                          <a:pt x="1090" y="951"/>
                        </a:lnTo>
                        <a:lnTo>
                          <a:pt x="1185" y="979"/>
                        </a:lnTo>
                        <a:lnTo>
                          <a:pt x="1277" y="1009"/>
                        </a:lnTo>
                        <a:lnTo>
                          <a:pt x="1370" y="1042"/>
                        </a:lnTo>
                        <a:lnTo>
                          <a:pt x="1461" y="1077"/>
                        </a:lnTo>
                        <a:lnTo>
                          <a:pt x="1551" y="1113"/>
                        </a:lnTo>
                        <a:lnTo>
                          <a:pt x="1641" y="1152"/>
                        </a:lnTo>
                        <a:lnTo>
                          <a:pt x="1728" y="1193"/>
                        </a:lnTo>
                        <a:lnTo>
                          <a:pt x="1815" y="1236"/>
                        </a:lnTo>
                        <a:lnTo>
                          <a:pt x="1901" y="1280"/>
                        </a:lnTo>
                        <a:lnTo>
                          <a:pt x="1986" y="1326"/>
                        </a:lnTo>
                        <a:lnTo>
                          <a:pt x="2069" y="1375"/>
                        </a:lnTo>
                        <a:lnTo>
                          <a:pt x="2151" y="1425"/>
                        </a:lnTo>
                        <a:lnTo>
                          <a:pt x="2232" y="1477"/>
                        </a:lnTo>
                        <a:lnTo>
                          <a:pt x="2312" y="1530"/>
                        </a:lnTo>
                        <a:lnTo>
                          <a:pt x="2390" y="1586"/>
                        </a:lnTo>
                        <a:lnTo>
                          <a:pt x="2467" y="1643"/>
                        </a:lnTo>
                        <a:lnTo>
                          <a:pt x="2543" y="1702"/>
                        </a:lnTo>
                        <a:lnTo>
                          <a:pt x="2617" y="1763"/>
                        </a:lnTo>
                        <a:lnTo>
                          <a:pt x="2690" y="1826"/>
                        </a:lnTo>
                        <a:lnTo>
                          <a:pt x="2761" y="1889"/>
                        </a:lnTo>
                        <a:lnTo>
                          <a:pt x="2830" y="1954"/>
                        </a:lnTo>
                        <a:lnTo>
                          <a:pt x="2830" y="195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2" name="Freeform 16"/>
                  <p:cNvSpPr>
                    <a:spLocks/>
                  </p:cNvSpPr>
                  <p:nvPr/>
                </p:nvSpPr>
                <p:spPr bwMode="auto">
                  <a:xfrm>
                    <a:off x="2598738" y="2411413"/>
                    <a:ext cx="785813" cy="1341438"/>
                  </a:xfrm>
                  <a:custGeom>
                    <a:avLst/>
                    <a:gdLst>
                      <a:gd name="T0" fmla="*/ 1412 w 1979"/>
                      <a:gd name="T1" fmla="*/ 0 h 3380"/>
                      <a:gd name="T2" fmla="*/ 1333 w 1979"/>
                      <a:gd name="T3" fmla="*/ 83 h 3380"/>
                      <a:gd name="T4" fmla="*/ 1181 w 1979"/>
                      <a:gd name="T5" fmla="*/ 254 h 3380"/>
                      <a:gd name="T6" fmla="*/ 1037 w 1979"/>
                      <a:gd name="T7" fmla="*/ 432 h 3380"/>
                      <a:gd name="T8" fmla="*/ 901 w 1979"/>
                      <a:gd name="T9" fmla="*/ 616 h 3380"/>
                      <a:gd name="T10" fmla="*/ 774 w 1979"/>
                      <a:gd name="T11" fmla="*/ 807 h 3380"/>
                      <a:gd name="T12" fmla="*/ 654 w 1979"/>
                      <a:gd name="T13" fmla="*/ 1004 h 3380"/>
                      <a:gd name="T14" fmla="*/ 544 w 1979"/>
                      <a:gd name="T15" fmla="*/ 1206 h 3380"/>
                      <a:gd name="T16" fmla="*/ 444 w 1979"/>
                      <a:gd name="T17" fmla="*/ 1414 h 3380"/>
                      <a:gd name="T18" fmla="*/ 353 w 1979"/>
                      <a:gd name="T19" fmla="*/ 1628 h 3380"/>
                      <a:gd name="T20" fmla="*/ 271 w 1979"/>
                      <a:gd name="T21" fmla="*/ 1846 h 3380"/>
                      <a:gd name="T22" fmla="*/ 199 w 1979"/>
                      <a:gd name="T23" fmla="*/ 2069 h 3380"/>
                      <a:gd name="T24" fmla="*/ 138 w 1979"/>
                      <a:gd name="T25" fmla="*/ 2297 h 3380"/>
                      <a:gd name="T26" fmla="*/ 89 w 1979"/>
                      <a:gd name="T27" fmla="*/ 2529 h 3380"/>
                      <a:gd name="T28" fmla="*/ 48 w 1979"/>
                      <a:gd name="T29" fmla="*/ 2764 h 3380"/>
                      <a:gd name="T30" fmla="*/ 21 w 1979"/>
                      <a:gd name="T31" fmla="*/ 3003 h 3380"/>
                      <a:gd name="T32" fmla="*/ 4 w 1979"/>
                      <a:gd name="T33" fmla="*/ 3245 h 3380"/>
                      <a:gd name="T34" fmla="*/ 789 w 1979"/>
                      <a:gd name="T35" fmla="*/ 3380 h 3380"/>
                      <a:gd name="T36" fmla="*/ 793 w 1979"/>
                      <a:gd name="T37" fmla="*/ 3277 h 3380"/>
                      <a:gd name="T38" fmla="*/ 807 w 1979"/>
                      <a:gd name="T39" fmla="*/ 3074 h 3380"/>
                      <a:gd name="T40" fmla="*/ 831 w 1979"/>
                      <a:gd name="T41" fmla="*/ 2872 h 3380"/>
                      <a:gd name="T42" fmla="*/ 865 w 1979"/>
                      <a:gd name="T43" fmla="*/ 2675 h 3380"/>
                      <a:gd name="T44" fmla="*/ 908 w 1979"/>
                      <a:gd name="T45" fmla="*/ 2481 h 3380"/>
                      <a:gd name="T46" fmla="*/ 958 w 1979"/>
                      <a:gd name="T47" fmla="*/ 2289 h 3380"/>
                      <a:gd name="T48" fmla="*/ 1018 w 1979"/>
                      <a:gd name="T49" fmla="*/ 2102 h 3380"/>
                      <a:gd name="T50" fmla="*/ 1087 w 1979"/>
                      <a:gd name="T51" fmla="*/ 1918 h 3380"/>
                      <a:gd name="T52" fmla="*/ 1164 w 1979"/>
                      <a:gd name="T53" fmla="*/ 1738 h 3380"/>
                      <a:gd name="T54" fmla="*/ 1249 w 1979"/>
                      <a:gd name="T55" fmla="*/ 1564 h 3380"/>
                      <a:gd name="T56" fmla="*/ 1341 w 1979"/>
                      <a:gd name="T57" fmla="*/ 1393 h 3380"/>
                      <a:gd name="T58" fmla="*/ 1441 w 1979"/>
                      <a:gd name="T59" fmla="*/ 1228 h 3380"/>
                      <a:gd name="T60" fmla="*/ 1550 w 1979"/>
                      <a:gd name="T61" fmla="*/ 1068 h 3380"/>
                      <a:gd name="T62" fmla="*/ 1664 w 1979"/>
                      <a:gd name="T63" fmla="*/ 913 h 3380"/>
                      <a:gd name="T64" fmla="*/ 1785 w 1979"/>
                      <a:gd name="T65" fmla="*/ 763 h 3380"/>
                      <a:gd name="T66" fmla="*/ 1913 w 1979"/>
                      <a:gd name="T67" fmla="*/ 620 h 3380"/>
                      <a:gd name="T68" fmla="*/ 1979 w 1979"/>
                      <a:gd name="T69" fmla="*/ 550 h 33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979" h="3380">
                        <a:moveTo>
                          <a:pt x="1979" y="550"/>
                        </a:moveTo>
                        <a:lnTo>
                          <a:pt x="1412" y="0"/>
                        </a:lnTo>
                        <a:lnTo>
                          <a:pt x="1412" y="0"/>
                        </a:lnTo>
                        <a:lnTo>
                          <a:pt x="1333" y="83"/>
                        </a:lnTo>
                        <a:lnTo>
                          <a:pt x="1257" y="168"/>
                        </a:lnTo>
                        <a:lnTo>
                          <a:pt x="1181" y="254"/>
                        </a:lnTo>
                        <a:lnTo>
                          <a:pt x="1108" y="342"/>
                        </a:lnTo>
                        <a:lnTo>
                          <a:pt x="1037" y="432"/>
                        </a:lnTo>
                        <a:lnTo>
                          <a:pt x="968" y="523"/>
                        </a:lnTo>
                        <a:lnTo>
                          <a:pt x="901" y="616"/>
                        </a:lnTo>
                        <a:lnTo>
                          <a:pt x="836" y="711"/>
                        </a:lnTo>
                        <a:lnTo>
                          <a:pt x="774" y="807"/>
                        </a:lnTo>
                        <a:lnTo>
                          <a:pt x="712" y="905"/>
                        </a:lnTo>
                        <a:lnTo>
                          <a:pt x="654" y="1004"/>
                        </a:lnTo>
                        <a:lnTo>
                          <a:pt x="598" y="1104"/>
                        </a:lnTo>
                        <a:lnTo>
                          <a:pt x="544" y="1206"/>
                        </a:lnTo>
                        <a:lnTo>
                          <a:pt x="492" y="1310"/>
                        </a:lnTo>
                        <a:lnTo>
                          <a:pt x="444" y="1414"/>
                        </a:lnTo>
                        <a:lnTo>
                          <a:pt x="397" y="1521"/>
                        </a:lnTo>
                        <a:lnTo>
                          <a:pt x="353" y="1628"/>
                        </a:lnTo>
                        <a:lnTo>
                          <a:pt x="310" y="1737"/>
                        </a:lnTo>
                        <a:lnTo>
                          <a:pt x="271" y="1846"/>
                        </a:lnTo>
                        <a:lnTo>
                          <a:pt x="235" y="1957"/>
                        </a:lnTo>
                        <a:lnTo>
                          <a:pt x="199" y="2069"/>
                        </a:lnTo>
                        <a:lnTo>
                          <a:pt x="168" y="2182"/>
                        </a:lnTo>
                        <a:lnTo>
                          <a:pt x="138" y="2297"/>
                        </a:lnTo>
                        <a:lnTo>
                          <a:pt x="112" y="2411"/>
                        </a:lnTo>
                        <a:lnTo>
                          <a:pt x="89" y="2529"/>
                        </a:lnTo>
                        <a:lnTo>
                          <a:pt x="68" y="2646"/>
                        </a:lnTo>
                        <a:lnTo>
                          <a:pt x="48" y="2764"/>
                        </a:lnTo>
                        <a:lnTo>
                          <a:pt x="33" y="2883"/>
                        </a:lnTo>
                        <a:lnTo>
                          <a:pt x="21" y="3003"/>
                        </a:lnTo>
                        <a:lnTo>
                          <a:pt x="11" y="3124"/>
                        </a:lnTo>
                        <a:lnTo>
                          <a:pt x="4" y="3245"/>
                        </a:lnTo>
                        <a:lnTo>
                          <a:pt x="0" y="3367"/>
                        </a:lnTo>
                        <a:lnTo>
                          <a:pt x="789" y="3380"/>
                        </a:lnTo>
                        <a:lnTo>
                          <a:pt x="789" y="3380"/>
                        </a:lnTo>
                        <a:lnTo>
                          <a:pt x="793" y="3277"/>
                        </a:lnTo>
                        <a:lnTo>
                          <a:pt x="800" y="3176"/>
                        </a:lnTo>
                        <a:lnTo>
                          <a:pt x="807" y="3074"/>
                        </a:lnTo>
                        <a:lnTo>
                          <a:pt x="818" y="2973"/>
                        </a:lnTo>
                        <a:lnTo>
                          <a:pt x="831" y="2872"/>
                        </a:lnTo>
                        <a:lnTo>
                          <a:pt x="846" y="2773"/>
                        </a:lnTo>
                        <a:lnTo>
                          <a:pt x="865" y="2675"/>
                        </a:lnTo>
                        <a:lnTo>
                          <a:pt x="884" y="2577"/>
                        </a:lnTo>
                        <a:lnTo>
                          <a:pt x="908" y="2481"/>
                        </a:lnTo>
                        <a:lnTo>
                          <a:pt x="932" y="2384"/>
                        </a:lnTo>
                        <a:lnTo>
                          <a:pt x="958" y="2289"/>
                        </a:lnTo>
                        <a:lnTo>
                          <a:pt x="987" y="2194"/>
                        </a:lnTo>
                        <a:lnTo>
                          <a:pt x="1018" y="2102"/>
                        </a:lnTo>
                        <a:lnTo>
                          <a:pt x="1052" y="2009"/>
                        </a:lnTo>
                        <a:lnTo>
                          <a:pt x="1087" y="1918"/>
                        </a:lnTo>
                        <a:lnTo>
                          <a:pt x="1125" y="1828"/>
                        </a:lnTo>
                        <a:lnTo>
                          <a:pt x="1164" y="1738"/>
                        </a:lnTo>
                        <a:lnTo>
                          <a:pt x="1206" y="1651"/>
                        </a:lnTo>
                        <a:lnTo>
                          <a:pt x="1249" y="1564"/>
                        </a:lnTo>
                        <a:lnTo>
                          <a:pt x="1294" y="1478"/>
                        </a:lnTo>
                        <a:lnTo>
                          <a:pt x="1341" y="1393"/>
                        </a:lnTo>
                        <a:lnTo>
                          <a:pt x="1391" y="1310"/>
                        </a:lnTo>
                        <a:lnTo>
                          <a:pt x="1441" y="1228"/>
                        </a:lnTo>
                        <a:lnTo>
                          <a:pt x="1495" y="1147"/>
                        </a:lnTo>
                        <a:lnTo>
                          <a:pt x="1550" y="1068"/>
                        </a:lnTo>
                        <a:lnTo>
                          <a:pt x="1605" y="990"/>
                        </a:lnTo>
                        <a:lnTo>
                          <a:pt x="1664" y="913"/>
                        </a:lnTo>
                        <a:lnTo>
                          <a:pt x="1724" y="837"/>
                        </a:lnTo>
                        <a:lnTo>
                          <a:pt x="1785" y="763"/>
                        </a:lnTo>
                        <a:lnTo>
                          <a:pt x="1848" y="690"/>
                        </a:lnTo>
                        <a:lnTo>
                          <a:pt x="1913" y="620"/>
                        </a:lnTo>
                        <a:lnTo>
                          <a:pt x="1979" y="550"/>
                        </a:lnTo>
                        <a:lnTo>
                          <a:pt x="1979" y="55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3" name="Freeform 17"/>
                  <p:cNvSpPr>
                    <a:spLocks/>
                  </p:cNvSpPr>
                  <p:nvPr/>
                </p:nvSpPr>
                <p:spPr bwMode="auto">
                  <a:xfrm>
                    <a:off x="3194050" y="4978401"/>
                    <a:ext cx="1350963" cy="784225"/>
                  </a:xfrm>
                  <a:custGeom>
                    <a:avLst/>
                    <a:gdLst>
                      <a:gd name="T0" fmla="*/ 0 w 3405"/>
                      <a:gd name="T1" fmla="*/ 568 h 1979"/>
                      <a:gd name="T2" fmla="*/ 83 w 3405"/>
                      <a:gd name="T3" fmla="*/ 646 h 1979"/>
                      <a:gd name="T4" fmla="*/ 255 w 3405"/>
                      <a:gd name="T5" fmla="*/ 799 h 1979"/>
                      <a:gd name="T6" fmla="*/ 435 w 3405"/>
                      <a:gd name="T7" fmla="*/ 944 h 1979"/>
                      <a:gd name="T8" fmla="*/ 620 w 3405"/>
                      <a:gd name="T9" fmla="*/ 1081 h 1979"/>
                      <a:gd name="T10" fmla="*/ 812 w 3405"/>
                      <a:gd name="T11" fmla="*/ 1209 h 1979"/>
                      <a:gd name="T12" fmla="*/ 1010 w 3405"/>
                      <a:gd name="T13" fmla="*/ 1328 h 1979"/>
                      <a:gd name="T14" fmla="*/ 1215 w 3405"/>
                      <a:gd name="T15" fmla="*/ 1439 h 1979"/>
                      <a:gd name="T16" fmla="*/ 1424 w 3405"/>
                      <a:gd name="T17" fmla="*/ 1540 h 1979"/>
                      <a:gd name="T18" fmla="*/ 1639 w 3405"/>
                      <a:gd name="T19" fmla="*/ 1631 h 1979"/>
                      <a:gd name="T20" fmla="*/ 1859 w 3405"/>
                      <a:gd name="T21" fmla="*/ 1712 h 1979"/>
                      <a:gd name="T22" fmla="*/ 2084 w 3405"/>
                      <a:gd name="T23" fmla="*/ 1784 h 1979"/>
                      <a:gd name="T24" fmla="*/ 2314 w 3405"/>
                      <a:gd name="T25" fmla="*/ 1844 h 1979"/>
                      <a:gd name="T26" fmla="*/ 2547 w 3405"/>
                      <a:gd name="T27" fmla="*/ 1893 h 1979"/>
                      <a:gd name="T28" fmla="*/ 2784 w 3405"/>
                      <a:gd name="T29" fmla="*/ 1932 h 1979"/>
                      <a:gd name="T30" fmla="*/ 3024 w 3405"/>
                      <a:gd name="T31" fmla="*/ 1959 h 1979"/>
                      <a:gd name="T32" fmla="*/ 3269 w 3405"/>
                      <a:gd name="T33" fmla="*/ 1975 h 1979"/>
                      <a:gd name="T34" fmla="*/ 3405 w 3405"/>
                      <a:gd name="T35" fmla="*/ 1190 h 1979"/>
                      <a:gd name="T36" fmla="*/ 3300 w 3405"/>
                      <a:gd name="T37" fmla="*/ 1186 h 1979"/>
                      <a:gd name="T38" fmla="*/ 3095 w 3405"/>
                      <a:gd name="T39" fmla="*/ 1173 h 1979"/>
                      <a:gd name="T40" fmla="*/ 2893 w 3405"/>
                      <a:gd name="T41" fmla="*/ 1150 h 1979"/>
                      <a:gd name="T42" fmla="*/ 2692 w 3405"/>
                      <a:gd name="T43" fmla="*/ 1117 h 1979"/>
                      <a:gd name="T44" fmla="*/ 2496 w 3405"/>
                      <a:gd name="T45" fmla="*/ 1075 h 1979"/>
                      <a:gd name="T46" fmla="*/ 2303 w 3405"/>
                      <a:gd name="T47" fmla="*/ 1025 h 1979"/>
                      <a:gd name="T48" fmla="*/ 2114 w 3405"/>
                      <a:gd name="T49" fmla="*/ 965 h 1979"/>
                      <a:gd name="T50" fmla="*/ 1930 w 3405"/>
                      <a:gd name="T51" fmla="*/ 896 h 1979"/>
                      <a:gd name="T52" fmla="*/ 1749 w 3405"/>
                      <a:gd name="T53" fmla="*/ 819 h 1979"/>
                      <a:gd name="T54" fmla="*/ 1571 w 3405"/>
                      <a:gd name="T55" fmla="*/ 734 h 1979"/>
                      <a:gd name="T56" fmla="*/ 1400 w 3405"/>
                      <a:gd name="T57" fmla="*/ 640 h 1979"/>
                      <a:gd name="T58" fmla="*/ 1233 w 3405"/>
                      <a:gd name="T59" fmla="*/ 540 h 1979"/>
                      <a:gd name="T60" fmla="*/ 1072 w 3405"/>
                      <a:gd name="T61" fmla="*/ 432 h 1979"/>
                      <a:gd name="T62" fmla="*/ 915 w 3405"/>
                      <a:gd name="T63" fmla="*/ 318 h 1979"/>
                      <a:gd name="T64" fmla="*/ 764 w 3405"/>
                      <a:gd name="T65" fmla="*/ 195 h 1979"/>
                      <a:gd name="T66" fmla="*/ 620 w 3405"/>
                      <a:gd name="T67" fmla="*/ 66 h 1979"/>
                      <a:gd name="T68" fmla="*/ 549 w 3405"/>
                      <a:gd name="T69" fmla="*/ 0 h 19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405" h="1979">
                        <a:moveTo>
                          <a:pt x="549" y="0"/>
                        </a:moveTo>
                        <a:lnTo>
                          <a:pt x="0" y="568"/>
                        </a:lnTo>
                        <a:lnTo>
                          <a:pt x="0" y="568"/>
                        </a:lnTo>
                        <a:lnTo>
                          <a:pt x="83" y="646"/>
                        </a:lnTo>
                        <a:lnTo>
                          <a:pt x="169" y="724"/>
                        </a:lnTo>
                        <a:lnTo>
                          <a:pt x="255" y="799"/>
                        </a:lnTo>
                        <a:lnTo>
                          <a:pt x="344" y="872"/>
                        </a:lnTo>
                        <a:lnTo>
                          <a:pt x="435" y="944"/>
                        </a:lnTo>
                        <a:lnTo>
                          <a:pt x="526" y="1014"/>
                        </a:lnTo>
                        <a:lnTo>
                          <a:pt x="620" y="1081"/>
                        </a:lnTo>
                        <a:lnTo>
                          <a:pt x="716" y="1146"/>
                        </a:lnTo>
                        <a:lnTo>
                          <a:pt x="812" y="1209"/>
                        </a:lnTo>
                        <a:lnTo>
                          <a:pt x="910" y="1269"/>
                        </a:lnTo>
                        <a:lnTo>
                          <a:pt x="1010" y="1328"/>
                        </a:lnTo>
                        <a:lnTo>
                          <a:pt x="1112" y="1385"/>
                        </a:lnTo>
                        <a:lnTo>
                          <a:pt x="1215" y="1439"/>
                        </a:lnTo>
                        <a:lnTo>
                          <a:pt x="1319" y="1491"/>
                        </a:lnTo>
                        <a:lnTo>
                          <a:pt x="1424" y="1540"/>
                        </a:lnTo>
                        <a:lnTo>
                          <a:pt x="1531" y="1587"/>
                        </a:lnTo>
                        <a:lnTo>
                          <a:pt x="1639" y="1631"/>
                        </a:lnTo>
                        <a:lnTo>
                          <a:pt x="1749" y="1673"/>
                        </a:lnTo>
                        <a:lnTo>
                          <a:pt x="1859" y="1712"/>
                        </a:lnTo>
                        <a:lnTo>
                          <a:pt x="1971" y="1749"/>
                        </a:lnTo>
                        <a:lnTo>
                          <a:pt x="2084" y="1784"/>
                        </a:lnTo>
                        <a:lnTo>
                          <a:pt x="2198" y="1815"/>
                        </a:lnTo>
                        <a:lnTo>
                          <a:pt x="2314" y="1844"/>
                        </a:lnTo>
                        <a:lnTo>
                          <a:pt x="2429" y="1870"/>
                        </a:lnTo>
                        <a:lnTo>
                          <a:pt x="2547" y="1893"/>
                        </a:lnTo>
                        <a:lnTo>
                          <a:pt x="2665" y="1914"/>
                        </a:lnTo>
                        <a:lnTo>
                          <a:pt x="2784" y="1932"/>
                        </a:lnTo>
                        <a:lnTo>
                          <a:pt x="2903" y="1948"/>
                        </a:lnTo>
                        <a:lnTo>
                          <a:pt x="3024" y="1959"/>
                        </a:lnTo>
                        <a:lnTo>
                          <a:pt x="3147" y="1970"/>
                        </a:lnTo>
                        <a:lnTo>
                          <a:pt x="3269" y="1975"/>
                        </a:lnTo>
                        <a:lnTo>
                          <a:pt x="3392" y="1979"/>
                        </a:lnTo>
                        <a:lnTo>
                          <a:pt x="3405" y="1190"/>
                        </a:lnTo>
                        <a:lnTo>
                          <a:pt x="3405" y="1190"/>
                        </a:lnTo>
                        <a:lnTo>
                          <a:pt x="3300" y="1186"/>
                        </a:lnTo>
                        <a:lnTo>
                          <a:pt x="3198" y="1181"/>
                        </a:lnTo>
                        <a:lnTo>
                          <a:pt x="3095" y="1173"/>
                        </a:lnTo>
                        <a:lnTo>
                          <a:pt x="2993" y="1163"/>
                        </a:lnTo>
                        <a:lnTo>
                          <a:pt x="2893" y="1150"/>
                        </a:lnTo>
                        <a:lnTo>
                          <a:pt x="2793" y="1135"/>
                        </a:lnTo>
                        <a:lnTo>
                          <a:pt x="2692" y="1117"/>
                        </a:lnTo>
                        <a:lnTo>
                          <a:pt x="2595" y="1097"/>
                        </a:lnTo>
                        <a:lnTo>
                          <a:pt x="2496" y="1075"/>
                        </a:lnTo>
                        <a:lnTo>
                          <a:pt x="2400" y="1051"/>
                        </a:lnTo>
                        <a:lnTo>
                          <a:pt x="2303" y="1025"/>
                        </a:lnTo>
                        <a:lnTo>
                          <a:pt x="2208" y="996"/>
                        </a:lnTo>
                        <a:lnTo>
                          <a:pt x="2114" y="965"/>
                        </a:lnTo>
                        <a:lnTo>
                          <a:pt x="2021" y="931"/>
                        </a:lnTo>
                        <a:lnTo>
                          <a:pt x="1930" y="896"/>
                        </a:lnTo>
                        <a:lnTo>
                          <a:pt x="1838" y="858"/>
                        </a:lnTo>
                        <a:lnTo>
                          <a:pt x="1749" y="819"/>
                        </a:lnTo>
                        <a:lnTo>
                          <a:pt x="1660" y="777"/>
                        </a:lnTo>
                        <a:lnTo>
                          <a:pt x="1571" y="734"/>
                        </a:lnTo>
                        <a:lnTo>
                          <a:pt x="1486" y="689"/>
                        </a:lnTo>
                        <a:lnTo>
                          <a:pt x="1400" y="640"/>
                        </a:lnTo>
                        <a:lnTo>
                          <a:pt x="1316" y="591"/>
                        </a:lnTo>
                        <a:lnTo>
                          <a:pt x="1233" y="540"/>
                        </a:lnTo>
                        <a:lnTo>
                          <a:pt x="1152" y="487"/>
                        </a:lnTo>
                        <a:lnTo>
                          <a:pt x="1072" y="432"/>
                        </a:lnTo>
                        <a:lnTo>
                          <a:pt x="992" y="376"/>
                        </a:lnTo>
                        <a:lnTo>
                          <a:pt x="915" y="318"/>
                        </a:lnTo>
                        <a:lnTo>
                          <a:pt x="840" y="258"/>
                        </a:lnTo>
                        <a:lnTo>
                          <a:pt x="764" y="195"/>
                        </a:lnTo>
                        <a:lnTo>
                          <a:pt x="691" y="131"/>
                        </a:lnTo>
                        <a:lnTo>
                          <a:pt x="620" y="66"/>
                        </a:lnTo>
                        <a:lnTo>
                          <a:pt x="549" y="0"/>
                        </a:lnTo>
                        <a:lnTo>
                          <a:pt x="549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4" name="Freeform 21"/>
                  <p:cNvSpPr>
                    <a:spLocks/>
                  </p:cNvSpPr>
                  <p:nvPr/>
                </p:nvSpPr>
                <p:spPr bwMode="auto">
                  <a:xfrm>
                    <a:off x="5770563" y="3805238"/>
                    <a:ext cx="776288" cy="1352550"/>
                  </a:xfrm>
                  <a:custGeom>
                    <a:avLst/>
                    <a:gdLst>
                      <a:gd name="T0" fmla="*/ 566 w 1954"/>
                      <a:gd name="T1" fmla="*/ 3405 h 3405"/>
                      <a:gd name="T2" fmla="*/ 646 w 1954"/>
                      <a:gd name="T3" fmla="*/ 3321 h 3405"/>
                      <a:gd name="T4" fmla="*/ 797 w 1954"/>
                      <a:gd name="T5" fmla="*/ 3149 h 3405"/>
                      <a:gd name="T6" fmla="*/ 940 w 1954"/>
                      <a:gd name="T7" fmla="*/ 2970 h 3405"/>
                      <a:gd name="T8" fmla="*/ 1075 w 1954"/>
                      <a:gd name="T9" fmla="*/ 2784 h 3405"/>
                      <a:gd name="T10" fmla="*/ 1202 w 1954"/>
                      <a:gd name="T11" fmla="*/ 2591 h 3405"/>
                      <a:gd name="T12" fmla="*/ 1319 w 1954"/>
                      <a:gd name="T13" fmla="*/ 2393 h 3405"/>
                      <a:gd name="T14" fmla="*/ 1428 w 1954"/>
                      <a:gd name="T15" fmla="*/ 2188 h 3405"/>
                      <a:gd name="T16" fmla="*/ 1527 w 1954"/>
                      <a:gd name="T17" fmla="*/ 1979 h 3405"/>
                      <a:gd name="T18" fmla="*/ 1617 w 1954"/>
                      <a:gd name="T19" fmla="*/ 1764 h 3405"/>
                      <a:gd name="T20" fmla="*/ 1696 w 1954"/>
                      <a:gd name="T21" fmla="*/ 1544 h 3405"/>
                      <a:gd name="T22" fmla="*/ 1765 w 1954"/>
                      <a:gd name="T23" fmla="*/ 1320 h 3405"/>
                      <a:gd name="T24" fmla="*/ 1825 w 1954"/>
                      <a:gd name="T25" fmla="*/ 1091 h 3405"/>
                      <a:gd name="T26" fmla="*/ 1873 w 1954"/>
                      <a:gd name="T27" fmla="*/ 858 h 3405"/>
                      <a:gd name="T28" fmla="*/ 1911 w 1954"/>
                      <a:gd name="T29" fmla="*/ 621 h 3405"/>
                      <a:gd name="T30" fmla="*/ 1937 w 1954"/>
                      <a:gd name="T31" fmla="*/ 380 h 3405"/>
                      <a:gd name="T32" fmla="*/ 1952 w 1954"/>
                      <a:gd name="T33" fmla="*/ 136 h 3405"/>
                      <a:gd name="T34" fmla="*/ 1164 w 1954"/>
                      <a:gd name="T35" fmla="*/ 0 h 3405"/>
                      <a:gd name="T36" fmla="*/ 1163 w 1954"/>
                      <a:gd name="T37" fmla="*/ 104 h 3405"/>
                      <a:gd name="T38" fmla="*/ 1150 w 1954"/>
                      <a:gd name="T39" fmla="*/ 310 h 3405"/>
                      <a:gd name="T40" fmla="*/ 1129 w 1954"/>
                      <a:gd name="T41" fmla="*/ 511 h 3405"/>
                      <a:gd name="T42" fmla="*/ 1097 w 1954"/>
                      <a:gd name="T43" fmla="*/ 711 h 3405"/>
                      <a:gd name="T44" fmla="*/ 1057 w 1954"/>
                      <a:gd name="T45" fmla="*/ 907 h 3405"/>
                      <a:gd name="T46" fmla="*/ 1006 w 1954"/>
                      <a:gd name="T47" fmla="*/ 1100 h 3405"/>
                      <a:gd name="T48" fmla="*/ 949 w 1954"/>
                      <a:gd name="T49" fmla="*/ 1289 h 3405"/>
                      <a:gd name="T50" fmla="*/ 881 w 1954"/>
                      <a:gd name="T51" fmla="*/ 1474 h 3405"/>
                      <a:gd name="T52" fmla="*/ 806 w 1954"/>
                      <a:gd name="T53" fmla="*/ 1655 h 3405"/>
                      <a:gd name="T54" fmla="*/ 722 w 1954"/>
                      <a:gd name="T55" fmla="*/ 1832 h 3405"/>
                      <a:gd name="T56" fmla="*/ 631 w 1954"/>
                      <a:gd name="T57" fmla="*/ 2004 h 3405"/>
                      <a:gd name="T58" fmla="*/ 532 w 1954"/>
                      <a:gd name="T59" fmla="*/ 2170 h 3405"/>
                      <a:gd name="T60" fmla="*/ 427 w 1954"/>
                      <a:gd name="T61" fmla="*/ 2333 h 3405"/>
                      <a:gd name="T62" fmla="*/ 312 w 1954"/>
                      <a:gd name="T63" fmla="*/ 2489 h 3405"/>
                      <a:gd name="T64" fmla="*/ 193 w 1954"/>
                      <a:gd name="T65" fmla="*/ 2640 h 3405"/>
                      <a:gd name="T66" fmla="*/ 65 w 1954"/>
                      <a:gd name="T67" fmla="*/ 2785 h 3405"/>
                      <a:gd name="T68" fmla="*/ 0 w 1954"/>
                      <a:gd name="T69" fmla="*/ 2855 h 3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954" h="3405">
                        <a:moveTo>
                          <a:pt x="0" y="2855"/>
                        </a:moveTo>
                        <a:lnTo>
                          <a:pt x="566" y="3405"/>
                        </a:lnTo>
                        <a:lnTo>
                          <a:pt x="566" y="3405"/>
                        </a:lnTo>
                        <a:lnTo>
                          <a:pt x="646" y="3321"/>
                        </a:lnTo>
                        <a:lnTo>
                          <a:pt x="722" y="3237"/>
                        </a:lnTo>
                        <a:lnTo>
                          <a:pt x="797" y="3149"/>
                        </a:lnTo>
                        <a:lnTo>
                          <a:pt x="870" y="3060"/>
                        </a:lnTo>
                        <a:lnTo>
                          <a:pt x="940" y="2970"/>
                        </a:lnTo>
                        <a:lnTo>
                          <a:pt x="1009" y="2877"/>
                        </a:lnTo>
                        <a:lnTo>
                          <a:pt x="1075" y="2784"/>
                        </a:lnTo>
                        <a:lnTo>
                          <a:pt x="1139" y="2688"/>
                        </a:lnTo>
                        <a:lnTo>
                          <a:pt x="1202" y="2591"/>
                        </a:lnTo>
                        <a:lnTo>
                          <a:pt x="1261" y="2493"/>
                        </a:lnTo>
                        <a:lnTo>
                          <a:pt x="1319" y="2393"/>
                        </a:lnTo>
                        <a:lnTo>
                          <a:pt x="1375" y="2291"/>
                        </a:lnTo>
                        <a:lnTo>
                          <a:pt x="1428" y="2188"/>
                        </a:lnTo>
                        <a:lnTo>
                          <a:pt x="1479" y="2084"/>
                        </a:lnTo>
                        <a:lnTo>
                          <a:pt x="1527" y="1979"/>
                        </a:lnTo>
                        <a:lnTo>
                          <a:pt x="1573" y="1872"/>
                        </a:lnTo>
                        <a:lnTo>
                          <a:pt x="1617" y="1764"/>
                        </a:lnTo>
                        <a:lnTo>
                          <a:pt x="1657" y="1655"/>
                        </a:lnTo>
                        <a:lnTo>
                          <a:pt x="1696" y="1544"/>
                        </a:lnTo>
                        <a:lnTo>
                          <a:pt x="1733" y="1432"/>
                        </a:lnTo>
                        <a:lnTo>
                          <a:pt x="1765" y="1320"/>
                        </a:lnTo>
                        <a:lnTo>
                          <a:pt x="1797" y="1205"/>
                        </a:lnTo>
                        <a:lnTo>
                          <a:pt x="1825" y="1091"/>
                        </a:lnTo>
                        <a:lnTo>
                          <a:pt x="1850" y="975"/>
                        </a:lnTo>
                        <a:lnTo>
                          <a:pt x="1873" y="858"/>
                        </a:lnTo>
                        <a:lnTo>
                          <a:pt x="1893" y="739"/>
                        </a:lnTo>
                        <a:lnTo>
                          <a:pt x="1911" y="621"/>
                        </a:lnTo>
                        <a:lnTo>
                          <a:pt x="1925" y="501"/>
                        </a:lnTo>
                        <a:lnTo>
                          <a:pt x="1937" y="380"/>
                        </a:lnTo>
                        <a:lnTo>
                          <a:pt x="1945" y="259"/>
                        </a:lnTo>
                        <a:lnTo>
                          <a:pt x="1952" y="136"/>
                        </a:lnTo>
                        <a:lnTo>
                          <a:pt x="1954" y="13"/>
                        </a:lnTo>
                        <a:lnTo>
                          <a:pt x="1164" y="0"/>
                        </a:lnTo>
                        <a:lnTo>
                          <a:pt x="1164" y="0"/>
                        </a:lnTo>
                        <a:lnTo>
                          <a:pt x="1163" y="104"/>
                        </a:lnTo>
                        <a:lnTo>
                          <a:pt x="1157" y="207"/>
                        </a:lnTo>
                        <a:lnTo>
                          <a:pt x="1150" y="310"/>
                        </a:lnTo>
                        <a:lnTo>
                          <a:pt x="1140" y="411"/>
                        </a:lnTo>
                        <a:lnTo>
                          <a:pt x="1129" y="511"/>
                        </a:lnTo>
                        <a:lnTo>
                          <a:pt x="1114" y="612"/>
                        </a:lnTo>
                        <a:lnTo>
                          <a:pt x="1097" y="711"/>
                        </a:lnTo>
                        <a:lnTo>
                          <a:pt x="1078" y="810"/>
                        </a:lnTo>
                        <a:lnTo>
                          <a:pt x="1057" y="907"/>
                        </a:lnTo>
                        <a:lnTo>
                          <a:pt x="1032" y="1004"/>
                        </a:lnTo>
                        <a:lnTo>
                          <a:pt x="1006" y="1100"/>
                        </a:lnTo>
                        <a:lnTo>
                          <a:pt x="979" y="1195"/>
                        </a:lnTo>
                        <a:lnTo>
                          <a:pt x="949" y="1289"/>
                        </a:lnTo>
                        <a:lnTo>
                          <a:pt x="916" y="1382"/>
                        </a:lnTo>
                        <a:lnTo>
                          <a:pt x="881" y="1474"/>
                        </a:lnTo>
                        <a:lnTo>
                          <a:pt x="845" y="1565"/>
                        </a:lnTo>
                        <a:lnTo>
                          <a:pt x="806" y="1655"/>
                        </a:lnTo>
                        <a:lnTo>
                          <a:pt x="765" y="1743"/>
                        </a:lnTo>
                        <a:lnTo>
                          <a:pt x="722" y="1832"/>
                        </a:lnTo>
                        <a:lnTo>
                          <a:pt x="678" y="1918"/>
                        </a:lnTo>
                        <a:lnTo>
                          <a:pt x="631" y="2004"/>
                        </a:lnTo>
                        <a:lnTo>
                          <a:pt x="583" y="2087"/>
                        </a:lnTo>
                        <a:lnTo>
                          <a:pt x="532" y="2170"/>
                        </a:lnTo>
                        <a:lnTo>
                          <a:pt x="480" y="2252"/>
                        </a:lnTo>
                        <a:lnTo>
                          <a:pt x="427" y="2333"/>
                        </a:lnTo>
                        <a:lnTo>
                          <a:pt x="371" y="2411"/>
                        </a:lnTo>
                        <a:lnTo>
                          <a:pt x="312" y="2489"/>
                        </a:lnTo>
                        <a:lnTo>
                          <a:pt x="254" y="2565"/>
                        </a:lnTo>
                        <a:lnTo>
                          <a:pt x="193" y="2640"/>
                        </a:lnTo>
                        <a:lnTo>
                          <a:pt x="130" y="2713"/>
                        </a:lnTo>
                        <a:lnTo>
                          <a:pt x="65" y="2785"/>
                        </a:lnTo>
                        <a:lnTo>
                          <a:pt x="0" y="2855"/>
                        </a:lnTo>
                        <a:lnTo>
                          <a:pt x="0" y="28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5" name="Freeform 22"/>
                  <p:cNvSpPr>
                    <a:spLocks/>
                  </p:cNvSpPr>
                  <p:nvPr/>
                </p:nvSpPr>
                <p:spPr bwMode="auto">
                  <a:xfrm>
                    <a:off x="5534025" y="3800476"/>
                    <a:ext cx="630238" cy="1090613"/>
                  </a:xfrm>
                  <a:custGeom>
                    <a:avLst/>
                    <a:gdLst>
                      <a:gd name="T0" fmla="*/ 469 w 1586"/>
                      <a:gd name="T1" fmla="*/ 2747 h 2747"/>
                      <a:gd name="T2" fmla="*/ 532 w 1586"/>
                      <a:gd name="T3" fmla="*/ 2679 h 2747"/>
                      <a:gd name="T4" fmla="*/ 655 w 1586"/>
                      <a:gd name="T5" fmla="*/ 2541 h 2747"/>
                      <a:gd name="T6" fmla="*/ 769 w 1586"/>
                      <a:gd name="T7" fmla="*/ 2395 h 2747"/>
                      <a:gd name="T8" fmla="*/ 879 w 1586"/>
                      <a:gd name="T9" fmla="*/ 2246 h 2747"/>
                      <a:gd name="T10" fmla="*/ 980 w 1586"/>
                      <a:gd name="T11" fmla="*/ 2091 h 2747"/>
                      <a:gd name="T12" fmla="*/ 1075 w 1586"/>
                      <a:gd name="T13" fmla="*/ 1931 h 2747"/>
                      <a:gd name="T14" fmla="*/ 1163 w 1586"/>
                      <a:gd name="T15" fmla="*/ 1765 h 2747"/>
                      <a:gd name="T16" fmla="*/ 1242 w 1586"/>
                      <a:gd name="T17" fmla="*/ 1596 h 2747"/>
                      <a:gd name="T18" fmla="*/ 1315 w 1586"/>
                      <a:gd name="T19" fmla="*/ 1423 h 2747"/>
                      <a:gd name="T20" fmla="*/ 1379 w 1586"/>
                      <a:gd name="T21" fmla="*/ 1246 h 2747"/>
                      <a:gd name="T22" fmla="*/ 1435 w 1586"/>
                      <a:gd name="T23" fmla="*/ 1065 h 2747"/>
                      <a:gd name="T24" fmla="*/ 1482 w 1586"/>
                      <a:gd name="T25" fmla="*/ 880 h 2747"/>
                      <a:gd name="T26" fmla="*/ 1521 w 1586"/>
                      <a:gd name="T27" fmla="*/ 691 h 2747"/>
                      <a:gd name="T28" fmla="*/ 1551 w 1586"/>
                      <a:gd name="T29" fmla="*/ 501 h 2747"/>
                      <a:gd name="T30" fmla="*/ 1571 w 1586"/>
                      <a:gd name="T31" fmla="*/ 307 h 2747"/>
                      <a:gd name="T32" fmla="*/ 1583 w 1586"/>
                      <a:gd name="T33" fmla="*/ 110 h 2747"/>
                      <a:gd name="T34" fmla="*/ 932 w 1586"/>
                      <a:gd name="T35" fmla="*/ 0 h 2747"/>
                      <a:gd name="T36" fmla="*/ 929 w 1586"/>
                      <a:gd name="T37" fmla="*/ 83 h 2747"/>
                      <a:gd name="T38" fmla="*/ 920 w 1586"/>
                      <a:gd name="T39" fmla="*/ 248 h 2747"/>
                      <a:gd name="T40" fmla="*/ 903 w 1586"/>
                      <a:gd name="T41" fmla="*/ 410 h 2747"/>
                      <a:gd name="T42" fmla="*/ 879 w 1586"/>
                      <a:gd name="T43" fmla="*/ 570 h 2747"/>
                      <a:gd name="T44" fmla="*/ 846 w 1586"/>
                      <a:gd name="T45" fmla="*/ 728 h 2747"/>
                      <a:gd name="T46" fmla="*/ 807 w 1586"/>
                      <a:gd name="T47" fmla="*/ 882 h 2747"/>
                      <a:gd name="T48" fmla="*/ 760 w 1586"/>
                      <a:gd name="T49" fmla="*/ 1035 h 2747"/>
                      <a:gd name="T50" fmla="*/ 707 w 1586"/>
                      <a:gd name="T51" fmla="*/ 1183 h 2747"/>
                      <a:gd name="T52" fmla="*/ 646 w 1586"/>
                      <a:gd name="T53" fmla="*/ 1329 h 2747"/>
                      <a:gd name="T54" fmla="*/ 579 w 1586"/>
                      <a:gd name="T55" fmla="*/ 1470 h 2747"/>
                      <a:gd name="T56" fmla="*/ 506 w 1586"/>
                      <a:gd name="T57" fmla="*/ 1608 h 2747"/>
                      <a:gd name="T58" fmla="*/ 427 w 1586"/>
                      <a:gd name="T59" fmla="*/ 1742 h 2747"/>
                      <a:gd name="T60" fmla="*/ 342 w 1586"/>
                      <a:gd name="T61" fmla="*/ 1872 h 2747"/>
                      <a:gd name="T62" fmla="*/ 251 w 1586"/>
                      <a:gd name="T63" fmla="*/ 1998 h 2747"/>
                      <a:gd name="T64" fmla="*/ 155 w 1586"/>
                      <a:gd name="T65" fmla="*/ 2119 h 2747"/>
                      <a:gd name="T66" fmla="*/ 53 w 1586"/>
                      <a:gd name="T67" fmla="*/ 2237 h 2747"/>
                      <a:gd name="T68" fmla="*/ 0 w 1586"/>
                      <a:gd name="T69" fmla="*/ 2293 h 2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586" h="2747">
                        <a:moveTo>
                          <a:pt x="0" y="2293"/>
                        </a:moveTo>
                        <a:lnTo>
                          <a:pt x="469" y="2747"/>
                        </a:lnTo>
                        <a:lnTo>
                          <a:pt x="469" y="2747"/>
                        </a:lnTo>
                        <a:lnTo>
                          <a:pt x="532" y="2679"/>
                        </a:lnTo>
                        <a:lnTo>
                          <a:pt x="594" y="2612"/>
                        </a:lnTo>
                        <a:lnTo>
                          <a:pt x="655" y="2541"/>
                        </a:lnTo>
                        <a:lnTo>
                          <a:pt x="713" y="2468"/>
                        </a:lnTo>
                        <a:lnTo>
                          <a:pt x="769" y="2395"/>
                        </a:lnTo>
                        <a:lnTo>
                          <a:pt x="825" y="2321"/>
                        </a:lnTo>
                        <a:lnTo>
                          <a:pt x="879" y="2246"/>
                        </a:lnTo>
                        <a:lnTo>
                          <a:pt x="931" y="2169"/>
                        </a:lnTo>
                        <a:lnTo>
                          <a:pt x="980" y="2091"/>
                        </a:lnTo>
                        <a:lnTo>
                          <a:pt x="1028" y="2011"/>
                        </a:lnTo>
                        <a:lnTo>
                          <a:pt x="1075" y="1931"/>
                        </a:lnTo>
                        <a:lnTo>
                          <a:pt x="1120" y="1849"/>
                        </a:lnTo>
                        <a:lnTo>
                          <a:pt x="1163" y="1765"/>
                        </a:lnTo>
                        <a:lnTo>
                          <a:pt x="1203" y="1682"/>
                        </a:lnTo>
                        <a:lnTo>
                          <a:pt x="1242" y="1596"/>
                        </a:lnTo>
                        <a:lnTo>
                          <a:pt x="1280" y="1510"/>
                        </a:lnTo>
                        <a:lnTo>
                          <a:pt x="1315" y="1423"/>
                        </a:lnTo>
                        <a:lnTo>
                          <a:pt x="1347" y="1334"/>
                        </a:lnTo>
                        <a:lnTo>
                          <a:pt x="1379" y="1246"/>
                        </a:lnTo>
                        <a:lnTo>
                          <a:pt x="1407" y="1156"/>
                        </a:lnTo>
                        <a:lnTo>
                          <a:pt x="1435" y="1065"/>
                        </a:lnTo>
                        <a:lnTo>
                          <a:pt x="1459" y="972"/>
                        </a:lnTo>
                        <a:lnTo>
                          <a:pt x="1482" y="880"/>
                        </a:lnTo>
                        <a:lnTo>
                          <a:pt x="1502" y="786"/>
                        </a:lnTo>
                        <a:lnTo>
                          <a:pt x="1521" y="691"/>
                        </a:lnTo>
                        <a:lnTo>
                          <a:pt x="1536" y="596"/>
                        </a:lnTo>
                        <a:lnTo>
                          <a:pt x="1551" y="501"/>
                        </a:lnTo>
                        <a:lnTo>
                          <a:pt x="1562" y="403"/>
                        </a:lnTo>
                        <a:lnTo>
                          <a:pt x="1571" y="307"/>
                        </a:lnTo>
                        <a:lnTo>
                          <a:pt x="1578" y="208"/>
                        </a:lnTo>
                        <a:lnTo>
                          <a:pt x="1583" y="110"/>
                        </a:lnTo>
                        <a:lnTo>
                          <a:pt x="1586" y="10"/>
                        </a:lnTo>
                        <a:lnTo>
                          <a:pt x="932" y="0"/>
                        </a:lnTo>
                        <a:lnTo>
                          <a:pt x="932" y="0"/>
                        </a:lnTo>
                        <a:lnTo>
                          <a:pt x="929" y="83"/>
                        </a:lnTo>
                        <a:lnTo>
                          <a:pt x="927" y="166"/>
                        </a:lnTo>
                        <a:lnTo>
                          <a:pt x="920" y="248"/>
                        </a:lnTo>
                        <a:lnTo>
                          <a:pt x="913" y="329"/>
                        </a:lnTo>
                        <a:lnTo>
                          <a:pt x="903" y="410"/>
                        </a:lnTo>
                        <a:lnTo>
                          <a:pt x="892" y="491"/>
                        </a:lnTo>
                        <a:lnTo>
                          <a:pt x="879" y="570"/>
                        </a:lnTo>
                        <a:lnTo>
                          <a:pt x="863" y="649"/>
                        </a:lnTo>
                        <a:lnTo>
                          <a:pt x="846" y="728"/>
                        </a:lnTo>
                        <a:lnTo>
                          <a:pt x="828" y="806"/>
                        </a:lnTo>
                        <a:lnTo>
                          <a:pt x="807" y="882"/>
                        </a:lnTo>
                        <a:lnTo>
                          <a:pt x="784" y="959"/>
                        </a:lnTo>
                        <a:lnTo>
                          <a:pt x="760" y="1035"/>
                        </a:lnTo>
                        <a:lnTo>
                          <a:pt x="734" y="1109"/>
                        </a:lnTo>
                        <a:lnTo>
                          <a:pt x="707" y="1183"/>
                        </a:lnTo>
                        <a:lnTo>
                          <a:pt x="677" y="1256"/>
                        </a:lnTo>
                        <a:lnTo>
                          <a:pt x="646" y="1329"/>
                        </a:lnTo>
                        <a:lnTo>
                          <a:pt x="613" y="1399"/>
                        </a:lnTo>
                        <a:lnTo>
                          <a:pt x="579" y="1470"/>
                        </a:lnTo>
                        <a:lnTo>
                          <a:pt x="544" y="1540"/>
                        </a:lnTo>
                        <a:lnTo>
                          <a:pt x="506" y="1608"/>
                        </a:lnTo>
                        <a:lnTo>
                          <a:pt x="467" y="1675"/>
                        </a:lnTo>
                        <a:lnTo>
                          <a:pt x="427" y="1742"/>
                        </a:lnTo>
                        <a:lnTo>
                          <a:pt x="385" y="1808"/>
                        </a:lnTo>
                        <a:lnTo>
                          <a:pt x="342" y="1872"/>
                        </a:lnTo>
                        <a:lnTo>
                          <a:pt x="297" y="1936"/>
                        </a:lnTo>
                        <a:lnTo>
                          <a:pt x="251" y="1998"/>
                        </a:lnTo>
                        <a:lnTo>
                          <a:pt x="203" y="2060"/>
                        </a:lnTo>
                        <a:lnTo>
                          <a:pt x="155" y="2119"/>
                        </a:lnTo>
                        <a:lnTo>
                          <a:pt x="104" y="2178"/>
                        </a:lnTo>
                        <a:lnTo>
                          <a:pt x="53" y="2237"/>
                        </a:lnTo>
                        <a:lnTo>
                          <a:pt x="0" y="2293"/>
                        </a:lnTo>
                        <a:lnTo>
                          <a:pt x="0" y="229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6" name="Freeform 24"/>
                  <p:cNvSpPr>
                    <a:spLocks/>
                  </p:cNvSpPr>
                  <p:nvPr/>
                </p:nvSpPr>
                <p:spPr bwMode="auto">
                  <a:xfrm>
                    <a:off x="4594225" y="2197101"/>
                    <a:ext cx="1079500" cy="630238"/>
                  </a:xfrm>
                  <a:custGeom>
                    <a:avLst/>
                    <a:gdLst>
                      <a:gd name="T0" fmla="*/ 0 w 2722"/>
                      <a:gd name="T1" fmla="*/ 653 h 1586"/>
                      <a:gd name="T2" fmla="*/ 164 w 2722"/>
                      <a:gd name="T3" fmla="*/ 660 h 1586"/>
                      <a:gd name="T4" fmla="*/ 326 w 2722"/>
                      <a:gd name="T5" fmla="*/ 674 h 1586"/>
                      <a:gd name="T6" fmla="*/ 486 w 2722"/>
                      <a:gd name="T7" fmla="*/ 696 h 1586"/>
                      <a:gd name="T8" fmla="*/ 643 w 2722"/>
                      <a:gd name="T9" fmla="*/ 725 h 1586"/>
                      <a:gd name="T10" fmla="*/ 797 w 2722"/>
                      <a:gd name="T11" fmla="*/ 761 h 1586"/>
                      <a:gd name="T12" fmla="*/ 949 w 2722"/>
                      <a:gd name="T13" fmla="*/ 806 h 1586"/>
                      <a:gd name="T14" fmla="*/ 1098 w 2722"/>
                      <a:gd name="T15" fmla="*/ 855 h 1586"/>
                      <a:gd name="T16" fmla="*/ 1242 w 2722"/>
                      <a:gd name="T17" fmla="*/ 912 h 1586"/>
                      <a:gd name="T18" fmla="*/ 1384 w 2722"/>
                      <a:gd name="T19" fmla="*/ 976 h 1586"/>
                      <a:gd name="T20" fmla="*/ 1523 w 2722"/>
                      <a:gd name="T21" fmla="*/ 1045 h 1586"/>
                      <a:gd name="T22" fmla="*/ 1657 w 2722"/>
                      <a:gd name="T23" fmla="*/ 1121 h 1586"/>
                      <a:gd name="T24" fmla="*/ 1788 w 2722"/>
                      <a:gd name="T25" fmla="*/ 1203 h 1586"/>
                      <a:gd name="T26" fmla="*/ 1915 w 2722"/>
                      <a:gd name="T27" fmla="*/ 1290 h 1586"/>
                      <a:gd name="T28" fmla="*/ 2038 w 2722"/>
                      <a:gd name="T29" fmla="*/ 1384 h 1586"/>
                      <a:gd name="T30" fmla="*/ 2155 w 2722"/>
                      <a:gd name="T31" fmla="*/ 1481 h 1586"/>
                      <a:gd name="T32" fmla="*/ 2268 w 2722"/>
                      <a:gd name="T33" fmla="*/ 1586 h 1586"/>
                      <a:gd name="T34" fmla="*/ 2722 w 2722"/>
                      <a:gd name="T35" fmla="*/ 1115 h 1586"/>
                      <a:gd name="T36" fmla="*/ 2587 w 2722"/>
                      <a:gd name="T37" fmla="*/ 992 h 1586"/>
                      <a:gd name="T38" fmla="*/ 2446 w 2722"/>
                      <a:gd name="T39" fmla="*/ 875 h 1586"/>
                      <a:gd name="T40" fmla="*/ 2301 w 2722"/>
                      <a:gd name="T41" fmla="*/ 763 h 1586"/>
                      <a:gd name="T42" fmla="*/ 2150 w 2722"/>
                      <a:gd name="T43" fmla="*/ 658 h 1586"/>
                      <a:gd name="T44" fmla="*/ 1993 w 2722"/>
                      <a:gd name="T45" fmla="*/ 559 h 1586"/>
                      <a:gd name="T46" fmla="*/ 1832 w 2722"/>
                      <a:gd name="T47" fmla="*/ 470 h 1586"/>
                      <a:gd name="T48" fmla="*/ 1667 w 2722"/>
                      <a:gd name="T49" fmla="*/ 386 h 1586"/>
                      <a:gd name="T50" fmla="*/ 1496 w 2722"/>
                      <a:gd name="T51" fmla="*/ 309 h 1586"/>
                      <a:gd name="T52" fmla="*/ 1323 w 2722"/>
                      <a:gd name="T53" fmla="*/ 242 h 1586"/>
                      <a:gd name="T54" fmla="*/ 1144 w 2722"/>
                      <a:gd name="T55" fmla="*/ 182 h 1586"/>
                      <a:gd name="T56" fmla="*/ 963 w 2722"/>
                      <a:gd name="T57" fmla="*/ 130 h 1586"/>
                      <a:gd name="T58" fmla="*/ 779 w 2722"/>
                      <a:gd name="T59" fmla="*/ 86 h 1586"/>
                      <a:gd name="T60" fmla="*/ 591 w 2722"/>
                      <a:gd name="T61" fmla="*/ 50 h 1586"/>
                      <a:gd name="T62" fmla="*/ 401 w 2722"/>
                      <a:gd name="T63" fmla="*/ 24 h 1586"/>
                      <a:gd name="T64" fmla="*/ 207 w 2722"/>
                      <a:gd name="T65" fmla="*/ 7 h 1586"/>
                      <a:gd name="T66" fmla="*/ 10 w 2722"/>
                      <a:gd name="T67" fmla="*/ 0 h 15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722" h="1586">
                        <a:moveTo>
                          <a:pt x="0" y="653"/>
                        </a:moveTo>
                        <a:lnTo>
                          <a:pt x="0" y="653"/>
                        </a:lnTo>
                        <a:lnTo>
                          <a:pt x="82" y="656"/>
                        </a:lnTo>
                        <a:lnTo>
                          <a:pt x="164" y="660"/>
                        </a:lnTo>
                        <a:lnTo>
                          <a:pt x="245" y="666"/>
                        </a:lnTo>
                        <a:lnTo>
                          <a:pt x="326" y="674"/>
                        </a:lnTo>
                        <a:lnTo>
                          <a:pt x="406" y="684"/>
                        </a:lnTo>
                        <a:lnTo>
                          <a:pt x="486" y="696"/>
                        </a:lnTo>
                        <a:lnTo>
                          <a:pt x="564" y="709"/>
                        </a:lnTo>
                        <a:lnTo>
                          <a:pt x="643" y="725"/>
                        </a:lnTo>
                        <a:lnTo>
                          <a:pt x="720" y="743"/>
                        </a:lnTo>
                        <a:lnTo>
                          <a:pt x="797" y="761"/>
                        </a:lnTo>
                        <a:lnTo>
                          <a:pt x="874" y="782"/>
                        </a:lnTo>
                        <a:lnTo>
                          <a:pt x="949" y="806"/>
                        </a:lnTo>
                        <a:lnTo>
                          <a:pt x="1023" y="829"/>
                        </a:lnTo>
                        <a:lnTo>
                          <a:pt x="1098" y="855"/>
                        </a:lnTo>
                        <a:lnTo>
                          <a:pt x="1170" y="882"/>
                        </a:lnTo>
                        <a:lnTo>
                          <a:pt x="1242" y="912"/>
                        </a:lnTo>
                        <a:lnTo>
                          <a:pt x="1314" y="944"/>
                        </a:lnTo>
                        <a:lnTo>
                          <a:pt x="1384" y="976"/>
                        </a:lnTo>
                        <a:lnTo>
                          <a:pt x="1454" y="1010"/>
                        </a:lnTo>
                        <a:lnTo>
                          <a:pt x="1523" y="1045"/>
                        </a:lnTo>
                        <a:lnTo>
                          <a:pt x="1591" y="1083"/>
                        </a:lnTo>
                        <a:lnTo>
                          <a:pt x="1657" y="1121"/>
                        </a:lnTo>
                        <a:lnTo>
                          <a:pt x="1724" y="1161"/>
                        </a:lnTo>
                        <a:lnTo>
                          <a:pt x="1788" y="1203"/>
                        </a:lnTo>
                        <a:lnTo>
                          <a:pt x="1851" y="1246"/>
                        </a:lnTo>
                        <a:lnTo>
                          <a:pt x="1915" y="1290"/>
                        </a:lnTo>
                        <a:lnTo>
                          <a:pt x="1976" y="1337"/>
                        </a:lnTo>
                        <a:lnTo>
                          <a:pt x="2038" y="1384"/>
                        </a:lnTo>
                        <a:lnTo>
                          <a:pt x="2096" y="1432"/>
                        </a:lnTo>
                        <a:lnTo>
                          <a:pt x="2155" y="1481"/>
                        </a:lnTo>
                        <a:lnTo>
                          <a:pt x="2212" y="1533"/>
                        </a:lnTo>
                        <a:lnTo>
                          <a:pt x="2268" y="1586"/>
                        </a:lnTo>
                        <a:lnTo>
                          <a:pt x="2722" y="1115"/>
                        </a:lnTo>
                        <a:lnTo>
                          <a:pt x="2722" y="1115"/>
                        </a:lnTo>
                        <a:lnTo>
                          <a:pt x="2656" y="1053"/>
                        </a:lnTo>
                        <a:lnTo>
                          <a:pt x="2587" y="992"/>
                        </a:lnTo>
                        <a:lnTo>
                          <a:pt x="2518" y="932"/>
                        </a:lnTo>
                        <a:lnTo>
                          <a:pt x="2446" y="875"/>
                        </a:lnTo>
                        <a:lnTo>
                          <a:pt x="2373" y="817"/>
                        </a:lnTo>
                        <a:lnTo>
                          <a:pt x="2301" y="763"/>
                        </a:lnTo>
                        <a:lnTo>
                          <a:pt x="2225" y="709"/>
                        </a:lnTo>
                        <a:lnTo>
                          <a:pt x="2150" y="658"/>
                        </a:lnTo>
                        <a:lnTo>
                          <a:pt x="2071" y="608"/>
                        </a:lnTo>
                        <a:lnTo>
                          <a:pt x="1993" y="559"/>
                        </a:lnTo>
                        <a:lnTo>
                          <a:pt x="1913" y="514"/>
                        </a:lnTo>
                        <a:lnTo>
                          <a:pt x="1832" y="470"/>
                        </a:lnTo>
                        <a:lnTo>
                          <a:pt x="1750" y="427"/>
                        </a:lnTo>
                        <a:lnTo>
                          <a:pt x="1667" y="386"/>
                        </a:lnTo>
                        <a:lnTo>
                          <a:pt x="1582" y="347"/>
                        </a:lnTo>
                        <a:lnTo>
                          <a:pt x="1496" y="309"/>
                        </a:lnTo>
                        <a:lnTo>
                          <a:pt x="1410" y="274"/>
                        </a:lnTo>
                        <a:lnTo>
                          <a:pt x="1323" y="242"/>
                        </a:lnTo>
                        <a:lnTo>
                          <a:pt x="1234" y="211"/>
                        </a:lnTo>
                        <a:lnTo>
                          <a:pt x="1144" y="182"/>
                        </a:lnTo>
                        <a:lnTo>
                          <a:pt x="1055" y="155"/>
                        </a:lnTo>
                        <a:lnTo>
                          <a:pt x="963" y="130"/>
                        </a:lnTo>
                        <a:lnTo>
                          <a:pt x="872" y="106"/>
                        </a:lnTo>
                        <a:lnTo>
                          <a:pt x="779" y="86"/>
                        </a:lnTo>
                        <a:lnTo>
                          <a:pt x="685" y="67"/>
                        </a:lnTo>
                        <a:lnTo>
                          <a:pt x="591" y="50"/>
                        </a:lnTo>
                        <a:lnTo>
                          <a:pt x="496" y="37"/>
                        </a:lnTo>
                        <a:lnTo>
                          <a:pt x="401" y="24"/>
                        </a:lnTo>
                        <a:lnTo>
                          <a:pt x="303" y="15"/>
                        </a:lnTo>
                        <a:lnTo>
                          <a:pt x="207" y="7"/>
                        </a:lnTo>
                        <a:lnTo>
                          <a:pt x="109" y="2"/>
                        </a:lnTo>
                        <a:lnTo>
                          <a:pt x="10" y="0"/>
                        </a:lnTo>
                        <a:lnTo>
                          <a:pt x="0" y="65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7" name="Freeform 27"/>
                  <p:cNvSpPr>
                    <a:spLocks/>
                  </p:cNvSpPr>
                  <p:nvPr/>
                </p:nvSpPr>
                <p:spPr bwMode="auto">
                  <a:xfrm>
                    <a:off x="2981325" y="2676526"/>
                    <a:ext cx="638175" cy="1081088"/>
                  </a:xfrm>
                  <a:custGeom>
                    <a:avLst/>
                    <a:gdLst>
                      <a:gd name="T0" fmla="*/ 1140 w 1610"/>
                      <a:gd name="T1" fmla="*/ 0 h 2722"/>
                      <a:gd name="T2" fmla="*/ 1076 w 1610"/>
                      <a:gd name="T3" fmla="*/ 67 h 2722"/>
                      <a:gd name="T4" fmla="*/ 954 w 1610"/>
                      <a:gd name="T5" fmla="*/ 204 h 2722"/>
                      <a:gd name="T6" fmla="*/ 838 w 1610"/>
                      <a:gd name="T7" fmla="*/ 347 h 2722"/>
                      <a:gd name="T8" fmla="*/ 729 w 1610"/>
                      <a:gd name="T9" fmla="*/ 496 h 2722"/>
                      <a:gd name="T10" fmla="*/ 626 w 1610"/>
                      <a:gd name="T11" fmla="*/ 649 h 2722"/>
                      <a:gd name="T12" fmla="*/ 530 w 1610"/>
                      <a:gd name="T13" fmla="*/ 808 h 2722"/>
                      <a:gd name="T14" fmla="*/ 441 w 1610"/>
                      <a:gd name="T15" fmla="*/ 971 h 2722"/>
                      <a:gd name="T16" fmla="*/ 359 w 1610"/>
                      <a:gd name="T17" fmla="*/ 1139 h 2722"/>
                      <a:gd name="T18" fmla="*/ 286 w 1610"/>
                      <a:gd name="T19" fmla="*/ 1311 h 2722"/>
                      <a:gd name="T20" fmla="*/ 220 w 1610"/>
                      <a:gd name="T21" fmla="*/ 1487 h 2722"/>
                      <a:gd name="T22" fmla="*/ 162 w 1610"/>
                      <a:gd name="T23" fmla="*/ 1666 h 2722"/>
                      <a:gd name="T24" fmla="*/ 113 w 1610"/>
                      <a:gd name="T25" fmla="*/ 1850 h 2722"/>
                      <a:gd name="T26" fmla="*/ 73 w 1610"/>
                      <a:gd name="T27" fmla="*/ 2036 h 2722"/>
                      <a:gd name="T28" fmla="*/ 40 w 1610"/>
                      <a:gd name="T29" fmla="*/ 2226 h 2722"/>
                      <a:gd name="T30" fmla="*/ 17 w 1610"/>
                      <a:gd name="T31" fmla="*/ 2419 h 2722"/>
                      <a:gd name="T32" fmla="*/ 4 w 1610"/>
                      <a:gd name="T33" fmla="*/ 2614 h 2722"/>
                      <a:gd name="T34" fmla="*/ 653 w 1610"/>
                      <a:gd name="T35" fmla="*/ 2722 h 2722"/>
                      <a:gd name="T36" fmla="*/ 656 w 1610"/>
                      <a:gd name="T37" fmla="*/ 2640 h 2722"/>
                      <a:gd name="T38" fmla="*/ 668 w 1610"/>
                      <a:gd name="T39" fmla="*/ 2477 h 2722"/>
                      <a:gd name="T40" fmla="*/ 687 w 1610"/>
                      <a:gd name="T41" fmla="*/ 2316 h 2722"/>
                      <a:gd name="T42" fmla="*/ 714 w 1610"/>
                      <a:gd name="T43" fmla="*/ 2157 h 2722"/>
                      <a:gd name="T44" fmla="*/ 748 w 1610"/>
                      <a:gd name="T45" fmla="*/ 2001 h 2722"/>
                      <a:gd name="T46" fmla="*/ 790 w 1610"/>
                      <a:gd name="T47" fmla="*/ 1849 h 2722"/>
                      <a:gd name="T48" fmla="*/ 838 w 1610"/>
                      <a:gd name="T49" fmla="*/ 1698 h 2722"/>
                      <a:gd name="T50" fmla="*/ 894 w 1610"/>
                      <a:gd name="T51" fmla="*/ 1550 h 2722"/>
                      <a:gd name="T52" fmla="*/ 955 w 1610"/>
                      <a:gd name="T53" fmla="*/ 1407 h 2722"/>
                      <a:gd name="T54" fmla="*/ 1023 w 1610"/>
                      <a:gd name="T55" fmla="*/ 1267 h 2722"/>
                      <a:gd name="T56" fmla="*/ 1098 w 1610"/>
                      <a:gd name="T57" fmla="*/ 1130 h 2722"/>
                      <a:gd name="T58" fmla="*/ 1178 w 1610"/>
                      <a:gd name="T59" fmla="*/ 998 h 2722"/>
                      <a:gd name="T60" fmla="*/ 1265 w 1610"/>
                      <a:gd name="T61" fmla="*/ 869 h 2722"/>
                      <a:gd name="T62" fmla="*/ 1356 w 1610"/>
                      <a:gd name="T63" fmla="*/ 746 h 2722"/>
                      <a:gd name="T64" fmla="*/ 1454 w 1610"/>
                      <a:gd name="T65" fmla="*/ 626 h 2722"/>
                      <a:gd name="T66" fmla="*/ 1557 w 1610"/>
                      <a:gd name="T67" fmla="*/ 510 h 2722"/>
                      <a:gd name="T68" fmla="*/ 1610 w 1610"/>
                      <a:gd name="T69" fmla="*/ 455 h 27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610" h="2722">
                        <a:moveTo>
                          <a:pt x="1610" y="455"/>
                        </a:moveTo>
                        <a:lnTo>
                          <a:pt x="1140" y="0"/>
                        </a:lnTo>
                        <a:lnTo>
                          <a:pt x="1140" y="0"/>
                        </a:lnTo>
                        <a:lnTo>
                          <a:pt x="1076" y="67"/>
                        </a:lnTo>
                        <a:lnTo>
                          <a:pt x="1015" y="135"/>
                        </a:lnTo>
                        <a:lnTo>
                          <a:pt x="954" y="204"/>
                        </a:lnTo>
                        <a:lnTo>
                          <a:pt x="895" y="276"/>
                        </a:lnTo>
                        <a:lnTo>
                          <a:pt x="838" y="347"/>
                        </a:lnTo>
                        <a:lnTo>
                          <a:pt x="782" y="421"/>
                        </a:lnTo>
                        <a:lnTo>
                          <a:pt x="729" y="496"/>
                        </a:lnTo>
                        <a:lnTo>
                          <a:pt x="675" y="573"/>
                        </a:lnTo>
                        <a:lnTo>
                          <a:pt x="626" y="649"/>
                        </a:lnTo>
                        <a:lnTo>
                          <a:pt x="576" y="729"/>
                        </a:lnTo>
                        <a:lnTo>
                          <a:pt x="530" y="808"/>
                        </a:lnTo>
                        <a:lnTo>
                          <a:pt x="484" y="889"/>
                        </a:lnTo>
                        <a:lnTo>
                          <a:pt x="441" y="971"/>
                        </a:lnTo>
                        <a:lnTo>
                          <a:pt x="399" y="1054"/>
                        </a:lnTo>
                        <a:lnTo>
                          <a:pt x="359" y="1139"/>
                        </a:lnTo>
                        <a:lnTo>
                          <a:pt x="321" y="1225"/>
                        </a:lnTo>
                        <a:lnTo>
                          <a:pt x="286" y="1311"/>
                        </a:lnTo>
                        <a:lnTo>
                          <a:pt x="252" y="1398"/>
                        </a:lnTo>
                        <a:lnTo>
                          <a:pt x="220" y="1487"/>
                        </a:lnTo>
                        <a:lnTo>
                          <a:pt x="190" y="1576"/>
                        </a:lnTo>
                        <a:lnTo>
                          <a:pt x="162" y="1666"/>
                        </a:lnTo>
                        <a:lnTo>
                          <a:pt x="136" y="1757"/>
                        </a:lnTo>
                        <a:lnTo>
                          <a:pt x="113" y="1850"/>
                        </a:lnTo>
                        <a:lnTo>
                          <a:pt x="91" y="1942"/>
                        </a:lnTo>
                        <a:lnTo>
                          <a:pt x="73" y="2036"/>
                        </a:lnTo>
                        <a:lnTo>
                          <a:pt x="54" y="2131"/>
                        </a:lnTo>
                        <a:lnTo>
                          <a:pt x="40" y="2226"/>
                        </a:lnTo>
                        <a:lnTo>
                          <a:pt x="27" y="2321"/>
                        </a:lnTo>
                        <a:lnTo>
                          <a:pt x="17" y="2419"/>
                        </a:lnTo>
                        <a:lnTo>
                          <a:pt x="9" y="2515"/>
                        </a:lnTo>
                        <a:lnTo>
                          <a:pt x="4" y="2614"/>
                        </a:lnTo>
                        <a:lnTo>
                          <a:pt x="0" y="2712"/>
                        </a:lnTo>
                        <a:lnTo>
                          <a:pt x="653" y="2722"/>
                        </a:lnTo>
                        <a:lnTo>
                          <a:pt x="653" y="2722"/>
                        </a:lnTo>
                        <a:lnTo>
                          <a:pt x="656" y="2640"/>
                        </a:lnTo>
                        <a:lnTo>
                          <a:pt x="661" y="2558"/>
                        </a:lnTo>
                        <a:lnTo>
                          <a:pt x="668" y="2477"/>
                        </a:lnTo>
                        <a:lnTo>
                          <a:pt x="677" y="2397"/>
                        </a:lnTo>
                        <a:lnTo>
                          <a:pt x="687" y="2316"/>
                        </a:lnTo>
                        <a:lnTo>
                          <a:pt x="700" y="2237"/>
                        </a:lnTo>
                        <a:lnTo>
                          <a:pt x="714" y="2157"/>
                        </a:lnTo>
                        <a:lnTo>
                          <a:pt x="730" y="2079"/>
                        </a:lnTo>
                        <a:lnTo>
                          <a:pt x="748" y="2001"/>
                        </a:lnTo>
                        <a:lnTo>
                          <a:pt x="768" y="1924"/>
                        </a:lnTo>
                        <a:lnTo>
                          <a:pt x="790" y="1849"/>
                        </a:lnTo>
                        <a:lnTo>
                          <a:pt x="813" y="1773"/>
                        </a:lnTo>
                        <a:lnTo>
                          <a:pt x="838" y="1698"/>
                        </a:lnTo>
                        <a:lnTo>
                          <a:pt x="865" y="1623"/>
                        </a:lnTo>
                        <a:lnTo>
                          <a:pt x="894" y="1550"/>
                        </a:lnTo>
                        <a:lnTo>
                          <a:pt x="924" y="1479"/>
                        </a:lnTo>
                        <a:lnTo>
                          <a:pt x="955" y="1407"/>
                        </a:lnTo>
                        <a:lnTo>
                          <a:pt x="989" y="1337"/>
                        </a:lnTo>
                        <a:lnTo>
                          <a:pt x="1023" y="1267"/>
                        </a:lnTo>
                        <a:lnTo>
                          <a:pt x="1059" y="1198"/>
                        </a:lnTo>
                        <a:lnTo>
                          <a:pt x="1098" y="1130"/>
                        </a:lnTo>
                        <a:lnTo>
                          <a:pt x="1138" y="1063"/>
                        </a:lnTo>
                        <a:lnTo>
                          <a:pt x="1178" y="998"/>
                        </a:lnTo>
                        <a:lnTo>
                          <a:pt x="1221" y="933"/>
                        </a:lnTo>
                        <a:lnTo>
                          <a:pt x="1265" y="869"/>
                        </a:lnTo>
                        <a:lnTo>
                          <a:pt x="1309" y="807"/>
                        </a:lnTo>
                        <a:lnTo>
                          <a:pt x="1356" y="746"/>
                        </a:lnTo>
                        <a:lnTo>
                          <a:pt x="1404" y="684"/>
                        </a:lnTo>
                        <a:lnTo>
                          <a:pt x="1454" y="626"/>
                        </a:lnTo>
                        <a:lnTo>
                          <a:pt x="1505" y="567"/>
                        </a:lnTo>
                        <a:lnTo>
                          <a:pt x="1557" y="510"/>
                        </a:lnTo>
                        <a:lnTo>
                          <a:pt x="1610" y="455"/>
                        </a:lnTo>
                        <a:lnTo>
                          <a:pt x="1610" y="4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8" name="Freeform 29"/>
                  <p:cNvSpPr>
                    <a:spLocks/>
                  </p:cNvSpPr>
                  <p:nvPr/>
                </p:nvSpPr>
                <p:spPr bwMode="auto">
                  <a:xfrm>
                    <a:off x="3459163" y="4741863"/>
                    <a:ext cx="1090613" cy="639763"/>
                  </a:xfrm>
                  <a:custGeom>
                    <a:avLst/>
                    <a:gdLst>
                      <a:gd name="T0" fmla="*/ 0 w 2747"/>
                      <a:gd name="T1" fmla="*/ 469 h 1610"/>
                      <a:gd name="T2" fmla="*/ 67 w 2747"/>
                      <a:gd name="T3" fmla="*/ 534 h 1610"/>
                      <a:gd name="T4" fmla="*/ 207 w 2747"/>
                      <a:gd name="T5" fmla="*/ 657 h 1610"/>
                      <a:gd name="T6" fmla="*/ 350 w 2747"/>
                      <a:gd name="T7" fmla="*/ 774 h 1610"/>
                      <a:gd name="T8" fmla="*/ 499 w 2747"/>
                      <a:gd name="T9" fmla="*/ 884 h 1610"/>
                      <a:gd name="T10" fmla="*/ 654 w 2747"/>
                      <a:gd name="T11" fmla="*/ 988 h 1610"/>
                      <a:gd name="T12" fmla="*/ 815 w 2747"/>
                      <a:gd name="T13" fmla="*/ 1084 h 1610"/>
                      <a:gd name="T14" fmla="*/ 980 w 2747"/>
                      <a:gd name="T15" fmla="*/ 1173 h 1610"/>
                      <a:gd name="T16" fmla="*/ 1149 w 2747"/>
                      <a:gd name="T17" fmla="*/ 1255 h 1610"/>
                      <a:gd name="T18" fmla="*/ 1322 w 2747"/>
                      <a:gd name="T19" fmla="*/ 1329 h 1610"/>
                      <a:gd name="T20" fmla="*/ 1499 w 2747"/>
                      <a:gd name="T21" fmla="*/ 1394 h 1610"/>
                      <a:gd name="T22" fmla="*/ 1680 w 2747"/>
                      <a:gd name="T23" fmla="*/ 1452 h 1610"/>
                      <a:gd name="T24" fmla="*/ 1865 w 2747"/>
                      <a:gd name="T25" fmla="*/ 1501 h 1610"/>
                      <a:gd name="T26" fmla="*/ 2054 w 2747"/>
                      <a:gd name="T27" fmla="*/ 1541 h 1610"/>
                      <a:gd name="T28" fmla="*/ 2245 w 2747"/>
                      <a:gd name="T29" fmla="*/ 1573 h 1610"/>
                      <a:gd name="T30" fmla="*/ 2439 w 2747"/>
                      <a:gd name="T31" fmla="*/ 1595 h 1610"/>
                      <a:gd name="T32" fmla="*/ 2637 w 2747"/>
                      <a:gd name="T33" fmla="*/ 1608 h 1610"/>
                      <a:gd name="T34" fmla="*/ 2747 w 2747"/>
                      <a:gd name="T35" fmla="*/ 957 h 1610"/>
                      <a:gd name="T36" fmla="*/ 2663 w 2747"/>
                      <a:gd name="T37" fmla="*/ 954 h 1610"/>
                      <a:gd name="T38" fmla="*/ 2498 w 2747"/>
                      <a:gd name="T39" fmla="*/ 944 h 1610"/>
                      <a:gd name="T40" fmla="*/ 2335 w 2747"/>
                      <a:gd name="T41" fmla="*/ 926 h 1610"/>
                      <a:gd name="T42" fmla="*/ 2175 w 2747"/>
                      <a:gd name="T43" fmla="*/ 898 h 1610"/>
                      <a:gd name="T44" fmla="*/ 2018 w 2747"/>
                      <a:gd name="T45" fmla="*/ 864 h 1610"/>
                      <a:gd name="T46" fmla="*/ 1863 w 2747"/>
                      <a:gd name="T47" fmla="*/ 824 h 1610"/>
                      <a:gd name="T48" fmla="*/ 1710 w 2747"/>
                      <a:gd name="T49" fmla="*/ 776 h 1610"/>
                      <a:gd name="T50" fmla="*/ 1562 w 2747"/>
                      <a:gd name="T51" fmla="*/ 721 h 1610"/>
                      <a:gd name="T52" fmla="*/ 1416 w 2747"/>
                      <a:gd name="T53" fmla="*/ 659 h 1610"/>
                      <a:gd name="T54" fmla="*/ 1275 w 2747"/>
                      <a:gd name="T55" fmla="*/ 591 h 1610"/>
                      <a:gd name="T56" fmla="*/ 1137 w 2747"/>
                      <a:gd name="T57" fmla="*/ 515 h 1610"/>
                      <a:gd name="T58" fmla="*/ 1003 w 2747"/>
                      <a:gd name="T59" fmla="*/ 435 h 1610"/>
                      <a:gd name="T60" fmla="*/ 873 w 2747"/>
                      <a:gd name="T61" fmla="*/ 347 h 1610"/>
                      <a:gd name="T62" fmla="*/ 748 w 2747"/>
                      <a:gd name="T63" fmla="*/ 255 h 1610"/>
                      <a:gd name="T64" fmla="*/ 627 w 2747"/>
                      <a:gd name="T65" fmla="*/ 157 h 1610"/>
                      <a:gd name="T66" fmla="*/ 511 w 2747"/>
                      <a:gd name="T67" fmla="*/ 53 h 1610"/>
                      <a:gd name="T68" fmla="*/ 455 w 2747"/>
                      <a:gd name="T69" fmla="*/ 0 h 16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747" h="1610">
                        <a:moveTo>
                          <a:pt x="455" y="0"/>
                        </a:moveTo>
                        <a:lnTo>
                          <a:pt x="0" y="469"/>
                        </a:lnTo>
                        <a:lnTo>
                          <a:pt x="0" y="469"/>
                        </a:lnTo>
                        <a:lnTo>
                          <a:pt x="67" y="534"/>
                        </a:lnTo>
                        <a:lnTo>
                          <a:pt x="136" y="596"/>
                        </a:lnTo>
                        <a:lnTo>
                          <a:pt x="207" y="657"/>
                        </a:lnTo>
                        <a:lnTo>
                          <a:pt x="277" y="716"/>
                        </a:lnTo>
                        <a:lnTo>
                          <a:pt x="350" y="774"/>
                        </a:lnTo>
                        <a:lnTo>
                          <a:pt x="424" y="830"/>
                        </a:lnTo>
                        <a:lnTo>
                          <a:pt x="499" y="884"/>
                        </a:lnTo>
                        <a:lnTo>
                          <a:pt x="576" y="937"/>
                        </a:lnTo>
                        <a:lnTo>
                          <a:pt x="654" y="988"/>
                        </a:lnTo>
                        <a:lnTo>
                          <a:pt x="734" y="1038"/>
                        </a:lnTo>
                        <a:lnTo>
                          <a:pt x="815" y="1084"/>
                        </a:lnTo>
                        <a:lnTo>
                          <a:pt x="897" y="1130"/>
                        </a:lnTo>
                        <a:lnTo>
                          <a:pt x="980" y="1173"/>
                        </a:lnTo>
                        <a:lnTo>
                          <a:pt x="1063" y="1215"/>
                        </a:lnTo>
                        <a:lnTo>
                          <a:pt x="1149" y="1255"/>
                        </a:lnTo>
                        <a:lnTo>
                          <a:pt x="1235" y="1293"/>
                        </a:lnTo>
                        <a:lnTo>
                          <a:pt x="1322" y="1329"/>
                        </a:lnTo>
                        <a:lnTo>
                          <a:pt x="1411" y="1363"/>
                        </a:lnTo>
                        <a:lnTo>
                          <a:pt x="1499" y="1394"/>
                        </a:lnTo>
                        <a:lnTo>
                          <a:pt x="1589" y="1424"/>
                        </a:lnTo>
                        <a:lnTo>
                          <a:pt x="1680" y="1452"/>
                        </a:lnTo>
                        <a:lnTo>
                          <a:pt x="1773" y="1478"/>
                        </a:lnTo>
                        <a:lnTo>
                          <a:pt x="1865" y="1501"/>
                        </a:lnTo>
                        <a:lnTo>
                          <a:pt x="1959" y="1522"/>
                        </a:lnTo>
                        <a:lnTo>
                          <a:pt x="2054" y="1541"/>
                        </a:lnTo>
                        <a:lnTo>
                          <a:pt x="2149" y="1557"/>
                        </a:lnTo>
                        <a:lnTo>
                          <a:pt x="2245" y="1573"/>
                        </a:lnTo>
                        <a:lnTo>
                          <a:pt x="2343" y="1584"/>
                        </a:lnTo>
                        <a:lnTo>
                          <a:pt x="2439" y="1595"/>
                        </a:lnTo>
                        <a:lnTo>
                          <a:pt x="2538" y="1603"/>
                        </a:lnTo>
                        <a:lnTo>
                          <a:pt x="2637" y="1608"/>
                        </a:lnTo>
                        <a:lnTo>
                          <a:pt x="2736" y="1610"/>
                        </a:lnTo>
                        <a:lnTo>
                          <a:pt x="2747" y="957"/>
                        </a:lnTo>
                        <a:lnTo>
                          <a:pt x="2747" y="957"/>
                        </a:lnTo>
                        <a:lnTo>
                          <a:pt x="2663" y="954"/>
                        </a:lnTo>
                        <a:lnTo>
                          <a:pt x="2581" y="950"/>
                        </a:lnTo>
                        <a:lnTo>
                          <a:pt x="2498" y="944"/>
                        </a:lnTo>
                        <a:lnTo>
                          <a:pt x="2417" y="935"/>
                        </a:lnTo>
                        <a:lnTo>
                          <a:pt x="2335" y="926"/>
                        </a:lnTo>
                        <a:lnTo>
                          <a:pt x="2256" y="913"/>
                        </a:lnTo>
                        <a:lnTo>
                          <a:pt x="2175" y="898"/>
                        </a:lnTo>
                        <a:lnTo>
                          <a:pt x="2096" y="883"/>
                        </a:lnTo>
                        <a:lnTo>
                          <a:pt x="2018" y="864"/>
                        </a:lnTo>
                        <a:lnTo>
                          <a:pt x="1939" y="845"/>
                        </a:lnTo>
                        <a:lnTo>
                          <a:pt x="1863" y="824"/>
                        </a:lnTo>
                        <a:lnTo>
                          <a:pt x="1786" y="801"/>
                        </a:lnTo>
                        <a:lnTo>
                          <a:pt x="1710" y="776"/>
                        </a:lnTo>
                        <a:lnTo>
                          <a:pt x="1636" y="748"/>
                        </a:lnTo>
                        <a:lnTo>
                          <a:pt x="1562" y="721"/>
                        </a:lnTo>
                        <a:lnTo>
                          <a:pt x="1489" y="690"/>
                        </a:lnTo>
                        <a:lnTo>
                          <a:pt x="1416" y="659"/>
                        </a:lnTo>
                        <a:lnTo>
                          <a:pt x="1346" y="625"/>
                        </a:lnTo>
                        <a:lnTo>
                          <a:pt x="1275" y="591"/>
                        </a:lnTo>
                        <a:lnTo>
                          <a:pt x="1205" y="553"/>
                        </a:lnTo>
                        <a:lnTo>
                          <a:pt x="1137" y="515"/>
                        </a:lnTo>
                        <a:lnTo>
                          <a:pt x="1070" y="476"/>
                        </a:lnTo>
                        <a:lnTo>
                          <a:pt x="1003" y="435"/>
                        </a:lnTo>
                        <a:lnTo>
                          <a:pt x="938" y="392"/>
                        </a:lnTo>
                        <a:lnTo>
                          <a:pt x="873" y="347"/>
                        </a:lnTo>
                        <a:lnTo>
                          <a:pt x="811" y="302"/>
                        </a:lnTo>
                        <a:lnTo>
                          <a:pt x="748" y="255"/>
                        </a:lnTo>
                        <a:lnTo>
                          <a:pt x="687" y="207"/>
                        </a:lnTo>
                        <a:lnTo>
                          <a:pt x="627" y="157"/>
                        </a:lnTo>
                        <a:lnTo>
                          <a:pt x="569" y="107"/>
                        </a:lnTo>
                        <a:lnTo>
                          <a:pt x="511" y="53"/>
                        </a:lnTo>
                        <a:lnTo>
                          <a:pt x="455" y="0"/>
                        </a:lnTo>
                        <a:lnTo>
                          <a:pt x="45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29" name="Freeform 31"/>
                  <p:cNvSpPr>
                    <a:spLocks/>
                  </p:cNvSpPr>
                  <p:nvPr/>
                </p:nvSpPr>
                <p:spPr bwMode="auto">
                  <a:xfrm>
                    <a:off x="3305175" y="2903538"/>
                    <a:ext cx="508000" cy="858838"/>
                  </a:xfrm>
                  <a:custGeom>
                    <a:avLst/>
                    <a:gdLst>
                      <a:gd name="T0" fmla="*/ 910 w 1279"/>
                      <a:gd name="T1" fmla="*/ 0 h 2164"/>
                      <a:gd name="T2" fmla="*/ 859 w 1279"/>
                      <a:gd name="T3" fmla="*/ 53 h 2164"/>
                      <a:gd name="T4" fmla="*/ 761 w 1279"/>
                      <a:gd name="T5" fmla="*/ 163 h 2164"/>
                      <a:gd name="T6" fmla="*/ 669 w 1279"/>
                      <a:gd name="T7" fmla="*/ 276 h 2164"/>
                      <a:gd name="T8" fmla="*/ 582 w 1279"/>
                      <a:gd name="T9" fmla="*/ 394 h 2164"/>
                      <a:gd name="T10" fmla="*/ 500 w 1279"/>
                      <a:gd name="T11" fmla="*/ 516 h 2164"/>
                      <a:gd name="T12" fmla="*/ 423 w 1279"/>
                      <a:gd name="T13" fmla="*/ 642 h 2164"/>
                      <a:gd name="T14" fmla="*/ 352 w 1279"/>
                      <a:gd name="T15" fmla="*/ 772 h 2164"/>
                      <a:gd name="T16" fmla="*/ 287 w 1279"/>
                      <a:gd name="T17" fmla="*/ 905 h 2164"/>
                      <a:gd name="T18" fmla="*/ 229 w 1279"/>
                      <a:gd name="T19" fmla="*/ 1042 h 2164"/>
                      <a:gd name="T20" fmla="*/ 177 w 1279"/>
                      <a:gd name="T21" fmla="*/ 1181 h 2164"/>
                      <a:gd name="T22" fmla="*/ 130 w 1279"/>
                      <a:gd name="T23" fmla="*/ 1324 h 2164"/>
                      <a:gd name="T24" fmla="*/ 91 w 1279"/>
                      <a:gd name="T25" fmla="*/ 1470 h 2164"/>
                      <a:gd name="T26" fmla="*/ 58 w 1279"/>
                      <a:gd name="T27" fmla="*/ 1618 h 2164"/>
                      <a:gd name="T28" fmla="*/ 32 w 1279"/>
                      <a:gd name="T29" fmla="*/ 1768 h 2164"/>
                      <a:gd name="T30" fmla="*/ 14 w 1279"/>
                      <a:gd name="T31" fmla="*/ 1922 h 2164"/>
                      <a:gd name="T32" fmla="*/ 2 w 1279"/>
                      <a:gd name="T33" fmla="*/ 2077 h 2164"/>
                      <a:gd name="T34" fmla="*/ 514 w 1279"/>
                      <a:gd name="T35" fmla="*/ 2164 h 2164"/>
                      <a:gd name="T36" fmla="*/ 516 w 1279"/>
                      <a:gd name="T37" fmla="*/ 2098 h 2164"/>
                      <a:gd name="T38" fmla="*/ 527 w 1279"/>
                      <a:gd name="T39" fmla="*/ 1969 h 2164"/>
                      <a:gd name="T40" fmla="*/ 542 w 1279"/>
                      <a:gd name="T41" fmla="*/ 1840 h 2164"/>
                      <a:gd name="T42" fmla="*/ 563 w 1279"/>
                      <a:gd name="T43" fmla="*/ 1713 h 2164"/>
                      <a:gd name="T44" fmla="*/ 592 w 1279"/>
                      <a:gd name="T45" fmla="*/ 1588 h 2164"/>
                      <a:gd name="T46" fmla="*/ 625 w 1279"/>
                      <a:gd name="T47" fmla="*/ 1467 h 2164"/>
                      <a:gd name="T48" fmla="*/ 664 w 1279"/>
                      <a:gd name="T49" fmla="*/ 1348 h 2164"/>
                      <a:gd name="T50" fmla="*/ 708 w 1279"/>
                      <a:gd name="T51" fmla="*/ 1230 h 2164"/>
                      <a:gd name="T52" fmla="*/ 757 w 1279"/>
                      <a:gd name="T53" fmla="*/ 1116 h 2164"/>
                      <a:gd name="T54" fmla="*/ 811 w 1279"/>
                      <a:gd name="T55" fmla="*/ 1004 h 2164"/>
                      <a:gd name="T56" fmla="*/ 871 w 1279"/>
                      <a:gd name="T57" fmla="*/ 896 h 2164"/>
                      <a:gd name="T58" fmla="*/ 934 w 1279"/>
                      <a:gd name="T59" fmla="*/ 790 h 2164"/>
                      <a:gd name="T60" fmla="*/ 1003 w 1279"/>
                      <a:gd name="T61" fmla="*/ 687 h 2164"/>
                      <a:gd name="T62" fmla="*/ 1078 w 1279"/>
                      <a:gd name="T63" fmla="*/ 588 h 2164"/>
                      <a:gd name="T64" fmla="*/ 1154 w 1279"/>
                      <a:gd name="T65" fmla="*/ 493 h 2164"/>
                      <a:gd name="T66" fmla="*/ 1236 w 1279"/>
                      <a:gd name="T67" fmla="*/ 402 h 2164"/>
                      <a:gd name="T68" fmla="*/ 1279 w 1279"/>
                      <a:gd name="T69" fmla="*/ 358 h 2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279" h="2164">
                        <a:moveTo>
                          <a:pt x="1279" y="358"/>
                        </a:moveTo>
                        <a:lnTo>
                          <a:pt x="910" y="0"/>
                        </a:lnTo>
                        <a:lnTo>
                          <a:pt x="910" y="0"/>
                        </a:lnTo>
                        <a:lnTo>
                          <a:pt x="859" y="53"/>
                        </a:lnTo>
                        <a:lnTo>
                          <a:pt x="809" y="107"/>
                        </a:lnTo>
                        <a:lnTo>
                          <a:pt x="761" y="163"/>
                        </a:lnTo>
                        <a:lnTo>
                          <a:pt x="714" y="219"/>
                        </a:lnTo>
                        <a:lnTo>
                          <a:pt x="669" y="276"/>
                        </a:lnTo>
                        <a:lnTo>
                          <a:pt x="625" y="335"/>
                        </a:lnTo>
                        <a:lnTo>
                          <a:pt x="582" y="394"/>
                        </a:lnTo>
                        <a:lnTo>
                          <a:pt x="540" y="454"/>
                        </a:lnTo>
                        <a:lnTo>
                          <a:pt x="500" y="516"/>
                        </a:lnTo>
                        <a:lnTo>
                          <a:pt x="460" y="578"/>
                        </a:lnTo>
                        <a:lnTo>
                          <a:pt x="423" y="642"/>
                        </a:lnTo>
                        <a:lnTo>
                          <a:pt x="386" y="707"/>
                        </a:lnTo>
                        <a:lnTo>
                          <a:pt x="352" y="772"/>
                        </a:lnTo>
                        <a:lnTo>
                          <a:pt x="319" y="837"/>
                        </a:lnTo>
                        <a:lnTo>
                          <a:pt x="287" y="905"/>
                        </a:lnTo>
                        <a:lnTo>
                          <a:pt x="257" y="973"/>
                        </a:lnTo>
                        <a:lnTo>
                          <a:pt x="229" y="1042"/>
                        </a:lnTo>
                        <a:lnTo>
                          <a:pt x="201" y="1111"/>
                        </a:lnTo>
                        <a:lnTo>
                          <a:pt x="177" y="1181"/>
                        </a:lnTo>
                        <a:lnTo>
                          <a:pt x="152" y="1253"/>
                        </a:lnTo>
                        <a:lnTo>
                          <a:pt x="130" y="1324"/>
                        </a:lnTo>
                        <a:lnTo>
                          <a:pt x="109" y="1397"/>
                        </a:lnTo>
                        <a:lnTo>
                          <a:pt x="91" y="1470"/>
                        </a:lnTo>
                        <a:lnTo>
                          <a:pt x="74" y="1543"/>
                        </a:lnTo>
                        <a:lnTo>
                          <a:pt x="58" y="1618"/>
                        </a:lnTo>
                        <a:lnTo>
                          <a:pt x="44" y="1693"/>
                        </a:lnTo>
                        <a:lnTo>
                          <a:pt x="32" y="1768"/>
                        </a:lnTo>
                        <a:lnTo>
                          <a:pt x="22" y="1845"/>
                        </a:lnTo>
                        <a:lnTo>
                          <a:pt x="14" y="1922"/>
                        </a:lnTo>
                        <a:lnTo>
                          <a:pt x="7" y="2000"/>
                        </a:lnTo>
                        <a:lnTo>
                          <a:pt x="2" y="2077"/>
                        </a:lnTo>
                        <a:lnTo>
                          <a:pt x="0" y="2156"/>
                        </a:lnTo>
                        <a:lnTo>
                          <a:pt x="514" y="2164"/>
                        </a:lnTo>
                        <a:lnTo>
                          <a:pt x="514" y="2164"/>
                        </a:lnTo>
                        <a:lnTo>
                          <a:pt x="516" y="2098"/>
                        </a:lnTo>
                        <a:lnTo>
                          <a:pt x="520" y="2032"/>
                        </a:lnTo>
                        <a:lnTo>
                          <a:pt x="527" y="1969"/>
                        </a:lnTo>
                        <a:lnTo>
                          <a:pt x="533" y="1904"/>
                        </a:lnTo>
                        <a:lnTo>
                          <a:pt x="542" y="1840"/>
                        </a:lnTo>
                        <a:lnTo>
                          <a:pt x="553" y="1776"/>
                        </a:lnTo>
                        <a:lnTo>
                          <a:pt x="563" y="1713"/>
                        </a:lnTo>
                        <a:lnTo>
                          <a:pt x="576" y="1651"/>
                        </a:lnTo>
                        <a:lnTo>
                          <a:pt x="592" y="1588"/>
                        </a:lnTo>
                        <a:lnTo>
                          <a:pt x="608" y="1527"/>
                        </a:lnTo>
                        <a:lnTo>
                          <a:pt x="625" y="1467"/>
                        </a:lnTo>
                        <a:lnTo>
                          <a:pt x="643" y="1407"/>
                        </a:lnTo>
                        <a:lnTo>
                          <a:pt x="664" y="1348"/>
                        </a:lnTo>
                        <a:lnTo>
                          <a:pt x="684" y="1289"/>
                        </a:lnTo>
                        <a:lnTo>
                          <a:pt x="708" y="1230"/>
                        </a:lnTo>
                        <a:lnTo>
                          <a:pt x="731" y="1173"/>
                        </a:lnTo>
                        <a:lnTo>
                          <a:pt x="757" y="1116"/>
                        </a:lnTo>
                        <a:lnTo>
                          <a:pt x="783" y="1060"/>
                        </a:lnTo>
                        <a:lnTo>
                          <a:pt x="811" y="1004"/>
                        </a:lnTo>
                        <a:lnTo>
                          <a:pt x="841" y="949"/>
                        </a:lnTo>
                        <a:lnTo>
                          <a:pt x="871" y="896"/>
                        </a:lnTo>
                        <a:lnTo>
                          <a:pt x="902" y="842"/>
                        </a:lnTo>
                        <a:lnTo>
                          <a:pt x="934" y="790"/>
                        </a:lnTo>
                        <a:lnTo>
                          <a:pt x="968" y="738"/>
                        </a:lnTo>
                        <a:lnTo>
                          <a:pt x="1003" y="687"/>
                        </a:lnTo>
                        <a:lnTo>
                          <a:pt x="1040" y="638"/>
                        </a:lnTo>
                        <a:lnTo>
                          <a:pt x="1078" y="588"/>
                        </a:lnTo>
                        <a:lnTo>
                          <a:pt x="1115" y="540"/>
                        </a:lnTo>
                        <a:lnTo>
                          <a:pt x="1154" y="493"/>
                        </a:lnTo>
                        <a:lnTo>
                          <a:pt x="1195" y="448"/>
                        </a:lnTo>
                        <a:lnTo>
                          <a:pt x="1236" y="402"/>
                        </a:lnTo>
                        <a:lnTo>
                          <a:pt x="1279" y="358"/>
                        </a:lnTo>
                        <a:lnTo>
                          <a:pt x="1279" y="358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0" name="Freeform 32"/>
                  <p:cNvSpPr>
                    <a:spLocks/>
                  </p:cNvSpPr>
                  <p:nvPr/>
                </p:nvSpPr>
                <p:spPr bwMode="auto">
                  <a:xfrm>
                    <a:off x="3686175" y="4548188"/>
                    <a:ext cx="868363" cy="508000"/>
                  </a:xfrm>
                  <a:custGeom>
                    <a:avLst/>
                    <a:gdLst>
                      <a:gd name="T0" fmla="*/ 0 w 2188"/>
                      <a:gd name="T1" fmla="*/ 370 h 1280"/>
                      <a:gd name="T2" fmla="*/ 53 w 2188"/>
                      <a:gd name="T3" fmla="*/ 421 h 1280"/>
                      <a:gd name="T4" fmla="*/ 164 w 2188"/>
                      <a:gd name="T5" fmla="*/ 520 h 1280"/>
                      <a:gd name="T6" fmla="*/ 278 w 2188"/>
                      <a:gd name="T7" fmla="*/ 612 h 1280"/>
                      <a:gd name="T8" fmla="*/ 398 w 2188"/>
                      <a:gd name="T9" fmla="*/ 701 h 1280"/>
                      <a:gd name="T10" fmla="*/ 522 w 2188"/>
                      <a:gd name="T11" fmla="*/ 783 h 1280"/>
                      <a:gd name="T12" fmla="*/ 648 w 2188"/>
                      <a:gd name="T13" fmla="*/ 861 h 1280"/>
                      <a:gd name="T14" fmla="*/ 780 w 2188"/>
                      <a:gd name="T15" fmla="*/ 931 h 1280"/>
                      <a:gd name="T16" fmla="*/ 915 w 2188"/>
                      <a:gd name="T17" fmla="*/ 997 h 1280"/>
                      <a:gd name="T18" fmla="*/ 1053 w 2188"/>
                      <a:gd name="T19" fmla="*/ 1055 h 1280"/>
                      <a:gd name="T20" fmla="*/ 1194 w 2188"/>
                      <a:gd name="T21" fmla="*/ 1107 h 1280"/>
                      <a:gd name="T22" fmla="*/ 1338 w 2188"/>
                      <a:gd name="T23" fmla="*/ 1154 h 1280"/>
                      <a:gd name="T24" fmla="*/ 1485 w 2188"/>
                      <a:gd name="T25" fmla="*/ 1193 h 1280"/>
                      <a:gd name="T26" fmla="*/ 1636 w 2188"/>
                      <a:gd name="T27" fmla="*/ 1224 h 1280"/>
                      <a:gd name="T28" fmla="*/ 1789 w 2188"/>
                      <a:gd name="T29" fmla="*/ 1250 h 1280"/>
                      <a:gd name="T30" fmla="*/ 1944 w 2188"/>
                      <a:gd name="T31" fmla="*/ 1267 h 1280"/>
                      <a:gd name="T32" fmla="*/ 2101 w 2188"/>
                      <a:gd name="T33" fmla="*/ 1278 h 1280"/>
                      <a:gd name="T34" fmla="*/ 2188 w 2188"/>
                      <a:gd name="T35" fmla="*/ 766 h 1280"/>
                      <a:gd name="T36" fmla="*/ 2122 w 2188"/>
                      <a:gd name="T37" fmla="*/ 763 h 1280"/>
                      <a:gd name="T38" fmla="*/ 1989 w 2188"/>
                      <a:gd name="T39" fmla="*/ 756 h 1280"/>
                      <a:gd name="T40" fmla="*/ 1859 w 2188"/>
                      <a:gd name="T41" fmla="*/ 740 h 1280"/>
                      <a:gd name="T42" fmla="*/ 1731 w 2188"/>
                      <a:gd name="T43" fmla="*/ 719 h 1280"/>
                      <a:gd name="T44" fmla="*/ 1605 w 2188"/>
                      <a:gd name="T45" fmla="*/ 692 h 1280"/>
                      <a:gd name="T46" fmla="*/ 1481 w 2188"/>
                      <a:gd name="T47" fmla="*/ 659 h 1280"/>
                      <a:gd name="T48" fmla="*/ 1360 w 2188"/>
                      <a:gd name="T49" fmla="*/ 620 h 1280"/>
                      <a:gd name="T50" fmla="*/ 1242 w 2188"/>
                      <a:gd name="T51" fmla="*/ 577 h 1280"/>
                      <a:gd name="T52" fmla="*/ 1126 w 2188"/>
                      <a:gd name="T53" fmla="*/ 528 h 1280"/>
                      <a:gd name="T54" fmla="*/ 1013 w 2188"/>
                      <a:gd name="T55" fmla="*/ 473 h 1280"/>
                      <a:gd name="T56" fmla="*/ 902 w 2188"/>
                      <a:gd name="T57" fmla="*/ 413 h 1280"/>
                      <a:gd name="T58" fmla="*/ 795 w 2188"/>
                      <a:gd name="T59" fmla="*/ 348 h 1280"/>
                      <a:gd name="T60" fmla="*/ 691 w 2188"/>
                      <a:gd name="T61" fmla="*/ 279 h 1280"/>
                      <a:gd name="T62" fmla="*/ 592 w 2188"/>
                      <a:gd name="T63" fmla="*/ 205 h 1280"/>
                      <a:gd name="T64" fmla="*/ 495 w 2188"/>
                      <a:gd name="T65" fmla="*/ 125 h 1280"/>
                      <a:gd name="T66" fmla="*/ 402 w 2188"/>
                      <a:gd name="T67" fmla="*/ 43 h 1280"/>
                      <a:gd name="T68" fmla="*/ 358 w 2188"/>
                      <a:gd name="T69" fmla="*/ 0 h 1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88" h="1280">
                        <a:moveTo>
                          <a:pt x="358" y="0"/>
                        </a:moveTo>
                        <a:lnTo>
                          <a:pt x="0" y="370"/>
                        </a:lnTo>
                        <a:lnTo>
                          <a:pt x="0" y="370"/>
                        </a:lnTo>
                        <a:lnTo>
                          <a:pt x="53" y="421"/>
                        </a:lnTo>
                        <a:lnTo>
                          <a:pt x="108" y="471"/>
                        </a:lnTo>
                        <a:lnTo>
                          <a:pt x="164" y="520"/>
                        </a:lnTo>
                        <a:lnTo>
                          <a:pt x="221" y="567"/>
                        </a:lnTo>
                        <a:lnTo>
                          <a:pt x="278" y="612"/>
                        </a:lnTo>
                        <a:lnTo>
                          <a:pt x="338" y="658"/>
                        </a:lnTo>
                        <a:lnTo>
                          <a:pt x="398" y="701"/>
                        </a:lnTo>
                        <a:lnTo>
                          <a:pt x="459" y="743"/>
                        </a:lnTo>
                        <a:lnTo>
                          <a:pt x="522" y="783"/>
                        </a:lnTo>
                        <a:lnTo>
                          <a:pt x="584" y="823"/>
                        </a:lnTo>
                        <a:lnTo>
                          <a:pt x="648" y="861"/>
                        </a:lnTo>
                        <a:lnTo>
                          <a:pt x="713" y="896"/>
                        </a:lnTo>
                        <a:lnTo>
                          <a:pt x="780" y="931"/>
                        </a:lnTo>
                        <a:lnTo>
                          <a:pt x="846" y="965"/>
                        </a:lnTo>
                        <a:lnTo>
                          <a:pt x="915" y="997"/>
                        </a:lnTo>
                        <a:lnTo>
                          <a:pt x="983" y="1027"/>
                        </a:lnTo>
                        <a:lnTo>
                          <a:pt x="1053" y="1055"/>
                        </a:lnTo>
                        <a:lnTo>
                          <a:pt x="1123" y="1083"/>
                        </a:lnTo>
                        <a:lnTo>
                          <a:pt x="1194" y="1107"/>
                        </a:lnTo>
                        <a:lnTo>
                          <a:pt x="1267" y="1132"/>
                        </a:lnTo>
                        <a:lnTo>
                          <a:pt x="1338" y="1154"/>
                        </a:lnTo>
                        <a:lnTo>
                          <a:pt x="1412" y="1174"/>
                        </a:lnTo>
                        <a:lnTo>
                          <a:pt x="1485" y="1193"/>
                        </a:lnTo>
                        <a:lnTo>
                          <a:pt x="1561" y="1210"/>
                        </a:lnTo>
                        <a:lnTo>
                          <a:pt x="1636" y="1224"/>
                        </a:lnTo>
                        <a:lnTo>
                          <a:pt x="1712" y="1239"/>
                        </a:lnTo>
                        <a:lnTo>
                          <a:pt x="1789" y="1250"/>
                        </a:lnTo>
                        <a:lnTo>
                          <a:pt x="1866" y="1260"/>
                        </a:lnTo>
                        <a:lnTo>
                          <a:pt x="1944" y="1267"/>
                        </a:lnTo>
                        <a:lnTo>
                          <a:pt x="2022" y="1274"/>
                        </a:lnTo>
                        <a:lnTo>
                          <a:pt x="2101" y="1278"/>
                        </a:lnTo>
                        <a:lnTo>
                          <a:pt x="2179" y="1280"/>
                        </a:lnTo>
                        <a:lnTo>
                          <a:pt x="2188" y="766"/>
                        </a:lnTo>
                        <a:lnTo>
                          <a:pt x="2188" y="766"/>
                        </a:lnTo>
                        <a:lnTo>
                          <a:pt x="2122" y="763"/>
                        </a:lnTo>
                        <a:lnTo>
                          <a:pt x="2056" y="760"/>
                        </a:lnTo>
                        <a:lnTo>
                          <a:pt x="1989" y="756"/>
                        </a:lnTo>
                        <a:lnTo>
                          <a:pt x="1924" y="748"/>
                        </a:lnTo>
                        <a:lnTo>
                          <a:pt x="1859" y="740"/>
                        </a:lnTo>
                        <a:lnTo>
                          <a:pt x="1795" y="731"/>
                        </a:lnTo>
                        <a:lnTo>
                          <a:pt x="1731" y="719"/>
                        </a:lnTo>
                        <a:lnTo>
                          <a:pt x="1668" y="706"/>
                        </a:lnTo>
                        <a:lnTo>
                          <a:pt x="1605" y="692"/>
                        </a:lnTo>
                        <a:lnTo>
                          <a:pt x="1543" y="676"/>
                        </a:lnTo>
                        <a:lnTo>
                          <a:pt x="1481" y="659"/>
                        </a:lnTo>
                        <a:lnTo>
                          <a:pt x="1420" y="641"/>
                        </a:lnTo>
                        <a:lnTo>
                          <a:pt x="1360" y="620"/>
                        </a:lnTo>
                        <a:lnTo>
                          <a:pt x="1300" y="599"/>
                        </a:lnTo>
                        <a:lnTo>
                          <a:pt x="1242" y="577"/>
                        </a:lnTo>
                        <a:lnTo>
                          <a:pt x="1183" y="553"/>
                        </a:lnTo>
                        <a:lnTo>
                          <a:pt x="1126" y="528"/>
                        </a:lnTo>
                        <a:lnTo>
                          <a:pt x="1069" y="500"/>
                        </a:lnTo>
                        <a:lnTo>
                          <a:pt x="1013" y="473"/>
                        </a:lnTo>
                        <a:lnTo>
                          <a:pt x="957" y="443"/>
                        </a:lnTo>
                        <a:lnTo>
                          <a:pt x="902" y="413"/>
                        </a:lnTo>
                        <a:lnTo>
                          <a:pt x="849" y="381"/>
                        </a:lnTo>
                        <a:lnTo>
                          <a:pt x="795" y="348"/>
                        </a:lnTo>
                        <a:lnTo>
                          <a:pt x="743" y="314"/>
                        </a:lnTo>
                        <a:lnTo>
                          <a:pt x="691" y="279"/>
                        </a:lnTo>
                        <a:lnTo>
                          <a:pt x="642" y="243"/>
                        </a:lnTo>
                        <a:lnTo>
                          <a:pt x="592" y="205"/>
                        </a:lnTo>
                        <a:lnTo>
                          <a:pt x="543" y="166"/>
                        </a:lnTo>
                        <a:lnTo>
                          <a:pt x="495" y="125"/>
                        </a:lnTo>
                        <a:lnTo>
                          <a:pt x="448" y="85"/>
                        </a:lnTo>
                        <a:lnTo>
                          <a:pt x="402" y="43"/>
                        </a:lnTo>
                        <a:lnTo>
                          <a:pt x="358" y="0"/>
                        </a:lnTo>
                        <a:lnTo>
                          <a:pt x="358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1" name="Freeform 35"/>
                  <p:cNvSpPr>
                    <a:spLocks/>
                  </p:cNvSpPr>
                  <p:nvPr/>
                </p:nvSpPr>
                <p:spPr bwMode="auto">
                  <a:xfrm>
                    <a:off x="5340350" y="3797301"/>
                    <a:ext cx="498475" cy="868363"/>
                  </a:xfrm>
                  <a:custGeom>
                    <a:avLst/>
                    <a:gdLst>
                      <a:gd name="T0" fmla="*/ 369 w 1255"/>
                      <a:gd name="T1" fmla="*/ 2189 h 2189"/>
                      <a:gd name="T2" fmla="*/ 419 w 1255"/>
                      <a:gd name="T3" fmla="*/ 2134 h 2189"/>
                      <a:gd name="T4" fmla="*/ 517 w 1255"/>
                      <a:gd name="T5" fmla="*/ 2024 h 2189"/>
                      <a:gd name="T6" fmla="*/ 608 w 1255"/>
                      <a:gd name="T7" fmla="*/ 1909 h 2189"/>
                      <a:gd name="T8" fmla="*/ 694 w 1255"/>
                      <a:gd name="T9" fmla="*/ 1789 h 2189"/>
                      <a:gd name="T10" fmla="*/ 776 w 1255"/>
                      <a:gd name="T11" fmla="*/ 1666 h 2189"/>
                      <a:gd name="T12" fmla="*/ 850 w 1255"/>
                      <a:gd name="T13" fmla="*/ 1538 h 2189"/>
                      <a:gd name="T14" fmla="*/ 920 w 1255"/>
                      <a:gd name="T15" fmla="*/ 1406 h 2189"/>
                      <a:gd name="T16" fmla="*/ 983 w 1255"/>
                      <a:gd name="T17" fmla="*/ 1271 h 2189"/>
                      <a:gd name="T18" fmla="*/ 1040 w 1255"/>
                      <a:gd name="T19" fmla="*/ 1133 h 2189"/>
                      <a:gd name="T20" fmla="*/ 1091 w 1255"/>
                      <a:gd name="T21" fmla="*/ 992 h 2189"/>
                      <a:gd name="T22" fmla="*/ 1135 w 1255"/>
                      <a:gd name="T23" fmla="*/ 848 h 2189"/>
                      <a:gd name="T24" fmla="*/ 1173 w 1255"/>
                      <a:gd name="T25" fmla="*/ 701 h 2189"/>
                      <a:gd name="T26" fmla="*/ 1204 w 1255"/>
                      <a:gd name="T27" fmla="*/ 551 h 2189"/>
                      <a:gd name="T28" fmla="*/ 1227 w 1255"/>
                      <a:gd name="T29" fmla="*/ 399 h 2189"/>
                      <a:gd name="T30" fmla="*/ 1244 w 1255"/>
                      <a:gd name="T31" fmla="*/ 244 h 2189"/>
                      <a:gd name="T32" fmla="*/ 1252 w 1255"/>
                      <a:gd name="T33" fmla="*/ 87 h 2189"/>
                      <a:gd name="T34" fmla="*/ 740 w 1255"/>
                      <a:gd name="T35" fmla="*/ 0 h 2189"/>
                      <a:gd name="T36" fmla="*/ 739 w 1255"/>
                      <a:gd name="T37" fmla="*/ 67 h 2189"/>
                      <a:gd name="T38" fmla="*/ 731 w 1255"/>
                      <a:gd name="T39" fmla="*/ 198 h 2189"/>
                      <a:gd name="T40" fmla="*/ 718 w 1255"/>
                      <a:gd name="T41" fmla="*/ 327 h 2189"/>
                      <a:gd name="T42" fmla="*/ 699 w 1255"/>
                      <a:gd name="T43" fmla="*/ 456 h 2189"/>
                      <a:gd name="T44" fmla="*/ 673 w 1255"/>
                      <a:gd name="T45" fmla="*/ 581 h 2189"/>
                      <a:gd name="T46" fmla="*/ 642 w 1255"/>
                      <a:gd name="T47" fmla="*/ 705 h 2189"/>
                      <a:gd name="T48" fmla="*/ 604 w 1255"/>
                      <a:gd name="T49" fmla="*/ 826 h 2189"/>
                      <a:gd name="T50" fmla="*/ 562 w 1255"/>
                      <a:gd name="T51" fmla="*/ 944 h 2189"/>
                      <a:gd name="T52" fmla="*/ 514 w 1255"/>
                      <a:gd name="T53" fmla="*/ 1060 h 2189"/>
                      <a:gd name="T54" fmla="*/ 461 w 1255"/>
                      <a:gd name="T55" fmla="*/ 1173 h 2189"/>
                      <a:gd name="T56" fmla="*/ 402 w 1255"/>
                      <a:gd name="T57" fmla="*/ 1284 h 2189"/>
                      <a:gd name="T58" fmla="*/ 339 w 1255"/>
                      <a:gd name="T59" fmla="*/ 1391 h 2189"/>
                      <a:gd name="T60" fmla="*/ 272 w 1255"/>
                      <a:gd name="T61" fmla="*/ 1495 h 2189"/>
                      <a:gd name="T62" fmla="*/ 199 w 1255"/>
                      <a:gd name="T63" fmla="*/ 1595 h 2189"/>
                      <a:gd name="T64" fmla="*/ 122 w 1255"/>
                      <a:gd name="T65" fmla="*/ 1692 h 2189"/>
                      <a:gd name="T66" fmla="*/ 41 w 1255"/>
                      <a:gd name="T67" fmla="*/ 1785 h 2189"/>
                      <a:gd name="T68" fmla="*/ 0 w 1255"/>
                      <a:gd name="T69" fmla="*/ 1831 h 2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255" h="2189">
                        <a:moveTo>
                          <a:pt x="0" y="1831"/>
                        </a:moveTo>
                        <a:lnTo>
                          <a:pt x="369" y="2189"/>
                        </a:lnTo>
                        <a:lnTo>
                          <a:pt x="369" y="2189"/>
                        </a:lnTo>
                        <a:lnTo>
                          <a:pt x="419" y="2134"/>
                        </a:lnTo>
                        <a:lnTo>
                          <a:pt x="468" y="2080"/>
                        </a:lnTo>
                        <a:lnTo>
                          <a:pt x="517" y="2024"/>
                        </a:lnTo>
                        <a:lnTo>
                          <a:pt x="562" y="1966"/>
                        </a:lnTo>
                        <a:lnTo>
                          <a:pt x="608" y="1909"/>
                        </a:lnTo>
                        <a:lnTo>
                          <a:pt x="652" y="1849"/>
                        </a:lnTo>
                        <a:lnTo>
                          <a:pt x="694" y="1789"/>
                        </a:lnTo>
                        <a:lnTo>
                          <a:pt x="735" y="1728"/>
                        </a:lnTo>
                        <a:lnTo>
                          <a:pt x="776" y="1666"/>
                        </a:lnTo>
                        <a:lnTo>
                          <a:pt x="813" y="1602"/>
                        </a:lnTo>
                        <a:lnTo>
                          <a:pt x="850" y="1538"/>
                        </a:lnTo>
                        <a:lnTo>
                          <a:pt x="886" y="1473"/>
                        </a:lnTo>
                        <a:lnTo>
                          <a:pt x="920" y="1406"/>
                        </a:lnTo>
                        <a:lnTo>
                          <a:pt x="953" y="1339"/>
                        </a:lnTo>
                        <a:lnTo>
                          <a:pt x="983" y="1271"/>
                        </a:lnTo>
                        <a:lnTo>
                          <a:pt x="1013" y="1203"/>
                        </a:lnTo>
                        <a:lnTo>
                          <a:pt x="1040" y="1133"/>
                        </a:lnTo>
                        <a:lnTo>
                          <a:pt x="1067" y="1063"/>
                        </a:lnTo>
                        <a:lnTo>
                          <a:pt x="1091" y="992"/>
                        </a:lnTo>
                        <a:lnTo>
                          <a:pt x="1114" y="921"/>
                        </a:lnTo>
                        <a:lnTo>
                          <a:pt x="1135" y="848"/>
                        </a:lnTo>
                        <a:lnTo>
                          <a:pt x="1156" y="775"/>
                        </a:lnTo>
                        <a:lnTo>
                          <a:pt x="1173" y="701"/>
                        </a:lnTo>
                        <a:lnTo>
                          <a:pt x="1190" y="627"/>
                        </a:lnTo>
                        <a:lnTo>
                          <a:pt x="1204" y="551"/>
                        </a:lnTo>
                        <a:lnTo>
                          <a:pt x="1217" y="475"/>
                        </a:lnTo>
                        <a:lnTo>
                          <a:pt x="1227" y="399"/>
                        </a:lnTo>
                        <a:lnTo>
                          <a:pt x="1237" y="322"/>
                        </a:lnTo>
                        <a:lnTo>
                          <a:pt x="1244" y="244"/>
                        </a:lnTo>
                        <a:lnTo>
                          <a:pt x="1250" y="166"/>
                        </a:lnTo>
                        <a:lnTo>
                          <a:pt x="1252" y="87"/>
                        </a:lnTo>
                        <a:lnTo>
                          <a:pt x="1255" y="8"/>
                        </a:lnTo>
                        <a:lnTo>
                          <a:pt x="740" y="0"/>
                        </a:lnTo>
                        <a:lnTo>
                          <a:pt x="740" y="0"/>
                        </a:lnTo>
                        <a:lnTo>
                          <a:pt x="739" y="67"/>
                        </a:lnTo>
                        <a:lnTo>
                          <a:pt x="737" y="132"/>
                        </a:lnTo>
                        <a:lnTo>
                          <a:pt x="731" y="198"/>
                        </a:lnTo>
                        <a:lnTo>
                          <a:pt x="726" y="263"/>
                        </a:lnTo>
                        <a:lnTo>
                          <a:pt x="718" y="327"/>
                        </a:lnTo>
                        <a:lnTo>
                          <a:pt x="709" y="392"/>
                        </a:lnTo>
                        <a:lnTo>
                          <a:pt x="699" y="456"/>
                        </a:lnTo>
                        <a:lnTo>
                          <a:pt x="686" y="518"/>
                        </a:lnTo>
                        <a:lnTo>
                          <a:pt x="673" y="581"/>
                        </a:lnTo>
                        <a:lnTo>
                          <a:pt x="657" y="643"/>
                        </a:lnTo>
                        <a:lnTo>
                          <a:pt x="642" y="705"/>
                        </a:lnTo>
                        <a:lnTo>
                          <a:pt x="623" y="766"/>
                        </a:lnTo>
                        <a:lnTo>
                          <a:pt x="604" y="826"/>
                        </a:lnTo>
                        <a:lnTo>
                          <a:pt x="584" y="886"/>
                        </a:lnTo>
                        <a:lnTo>
                          <a:pt x="562" y="944"/>
                        </a:lnTo>
                        <a:lnTo>
                          <a:pt x="539" y="1003"/>
                        </a:lnTo>
                        <a:lnTo>
                          <a:pt x="514" y="1060"/>
                        </a:lnTo>
                        <a:lnTo>
                          <a:pt x="488" y="1117"/>
                        </a:lnTo>
                        <a:lnTo>
                          <a:pt x="461" y="1173"/>
                        </a:lnTo>
                        <a:lnTo>
                          <a:pt x="432" y="1229"/>
                        </a:lnTo>
                        <a:lnTo>
                          <a:pt x="402" y="1284"/>
                        </a:lnTo>
                        <a:lnTo>
                          <a:pt x="372" y="1337"/>
                        </a:lnTo>
                        <a:lnTo>
                          <a:pt x="339" y="1391"/>
                        </a:lnTo>
                        <a:lnTo>
                          <a:pt x="306" y="1443"/>
                        </a:lnTo>
                        <a:lnTo>
                          <a:pt x="272" y="1495"/>
                        </a:lnTo>
                        <a:lnTo>
                          <a:pt x="237" y="1546"/>
                        </a:lnTo>
                        <a:lnTo>
                          <a:pt x="199" y="1595"/>
                        </a:lnTo>
                        <a:lnTo>
                          <a:pt x="161" y="1645"/>
                        </a:lnTo>
                        <a:lnTo>
                          <a:pt x="122" y="1692"/>
                        </a:lnTo>
                        <a:lnTo>
                          <a:pt x="82" y="1740"/>
                        </a:lnTo>
                        <a:lnTo>
                          <a:pt x="41" y="1785"/>
                        </a:lnTo>
                        <a:lnTo>
                          <a:pt x="0" y="1831"/>
                        </a:lnTo>
                        <a:lnTo>
                          <a:pt x="0" y="183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2" name="Freeform 36"/>
                  <p:cNvSpPr>
                    <a:spLocks/>
                  </p:cNvSpPr>
                  <p:nvPr/>
                </p:nvSpPr>
                <p:spPr bwMode="auto">
                  <a:xfrm>
                    <a:off x="4589463" y="2522538"/>
                    <a:ext cx="858838" cy="498475"/>
                  </a:xfrm>
                  <a:custGeom>
                    <a:avLst/>
                    <a:gdLst>
                      <a:gd name="T0" fmla="*/ 2163 w 2163"/>
                      <a:gd name="T1" fmla="*/ 885 h 1255"/>
                      <a:gd name="T2" fmla="*/ 2110 w 2163"/>
                      <a:gd name="T3" fmla="*/ 836 h 1255"/>
                      <a:gd name="T4" fmla="*/ 1999 w 2163"/>
                      <a:gd name="T5" fmla="*/ 739 h 1255"/>
                      <a:gd name="T6" fmla="*/ 1886 w 2163"/>
                      <a:gd name="T7" fmla="*/ 648 h 1255"/>
                      <a:gd name="T8" fmla="*/ 1768 w 2163"/>
                      <a:gd name="T9" fmla="*/ 563 h 1255"/>
                      <a:gd name="T10" fmla="*/ 1645 w 2163"/>
                      <a:gd name="T11" fmla="*/ 483 h 1255"/>
                      <a:gd name="T12" fmla="*/ 1519 w 2163"/>
                      <a:gd name="T13" fmla="*/ 407 h 1255"/>
                      <a:gd name="T14" fmla="*/ 1389 w 2163"/>
                      <a:gd name="T15" fmla="*/ 338 h 1255"/>
                      <a:gd name="T16" fmla="*/ 1256 w 2163"/>
                      <a:gd name="T17" fmla="*/ 276 h 1255"/>
                      <a:gd name="T18" fmla="*/ 1119 w 2163"/>
                      <a:gd name="T19" fmla="*/ 218 h 1255"/>
                      <a:gd name="T20" fmla="*/ 980 w 2163"/>
                      <a:gd name="T21" fmla="*/ 168 h 1255"/>
                      <a:gd name="T22" fmla="*/ 837 w 2163"/>
                      <a:gd name="T23" fmla="*/ 122 h 1255"/>
                      <a:gd name="T24" fmla="*/ 692 w 2163"/>
                      <a:gd name="T25" fmla="*/ 84 h 1255"/>
                      <a:gd name="T26" fmla="*/ 544 w 2163"/>
                      <a:gd name="T27" fmla="*/ 53 h 1255"/>
                      <a:gd name="T28" fmla="*/ 393 w 2163"/>
                      <a:gd name="T29" fmla="*/ 30 h 1255"/>
                      <a:gd name="T30" fmla="*/ 240 w 2163"/>
                      <a:gd name="T31" fmla="*/ 11 h 1255"/>
                      <a:gd name="T32" fmla="*/ 86 w 2163"/>
                      <a:gd name="T33" fmla="*/ 2 h 1255"/>
                      <a:gd name="T34" fmla="*/ 0 w 2163"/>
                      <a:gd name="T35" fmla="*/ 514 h 1255"/>
                      <a:gd name="T36" fmla="*/ 65 w 2163"/>
                      <a:gd name="T37" fmla="*/ 517 h 1255"/>
                      <a:gd name="T38" fmla="*/ 195 w 2163"/>
                      <a:gd name="T39" fmla="*/ 524 h 1255"/>
                      <a:gd name="T40" fmla="*/ 322 w 2163"/>
                      <a:gd name="T41" fmla="*/ 539 h 1255"/>
                      <a:gd name="T42" fmla="*/ 449 w 2163"/>
                      <a:gd name="T43" fmla="*/ 559 h 1255"/>
                      <a:gd name="T44" fmla="*/ 572 w 2163"/>
                      <a:gd name="T45" fmla="*/ 586 h 1255"/>
                      <a:gd name="T46" fmla="*/ 694 w 2163"/>
                      <a:gd name="T47" fmla="*/ 617 h 1255"/>
                      <a:gd name="T48" fmla="*/ 813 w 2163"/>
                      <a:gd name="T49" fmla="*/ 655 h 1255"/>
                      <a:gd name="T50" fmla="*/ 931 w 2163"/>
                      <a:gd name="T51" fmla="*/ 697 h 1255"/>
                      <a:gd name="T52" fmla="*/ 1045 w 2163"/>
                      <a:gd name="T53" fmla="*/ 744 h 1255"/>
                      <a:gd name="T54" fmla="*/ 1157 w 2163"/>
                      <a:gd name="T55" fmla="*/ 798 h 1255"/>
                      <a:gd name="T56" fmla="*/ 1265 w 2163"/>
                      <a:gd name="T57" fmla="*/ 855 h 1255"/>
                      <a:gd name="T58" fmla="*/ 1371 w 2163"/>
                      <a:gd name="T59" fmla="*/ 918 h 1255"/>
                      <a:gd name="T60" fmla="*/ 1473 w 2163"/>
                      <a:gd name="T61" fmla="*/ 985 h 1255"/>
                      <a:gd name="T62" fmla="*/ 1572 w 2163"/>
                      <a:gd name="T63" fmla="*/ 1057 h 1255"/>
                      <a:gd name="T64" fmla="*/ 1669 w 2163"/>
                      <a:gd name="T65" fmla="*/ 1134 h 1255"/>
                      <a:gd name="T66" fmla="*/ 1760 w 2163"/>
                      <a:gd name="T67" fmla="*/ 1213 h 1255"/>
                      <a:gd name="T68" fmla="*/ 1805 w 2163"/>
                      <a:gd name="T69" fmla="*/ 1255 h 1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63" h="1255">
                        <a:moveTo>
                          <a:pt x="1805" y="1255"/>
                        </a:moveTo>
                        <a:lnTo>
                          <a:pt x="2163" y="885"/>
                        </a:lnTo>
                        <a:lnTo>
                          <a:pt x="2163" y="885"/>
                        </a:lnTo>
                        <a:lnTo>
                          <a:pt x="2110" y="836"/>
                        </a:lnTo>
                        <a:lnTo>
                          <a:pt x="2055" y="787"/>
                        </a:lnTo>
                        <a:lnTo>
                          <a:pt x="1999" y="739"/>
                        </a:lnTo>
                        <a:lnTo>
                          <a:pt x="1943" y="694"/>
                        </a:lnTo>
                        <a:lnTo>
                          <a:pt x="1886" y="648"/>
                        </a:lnTo>
                        <a:lnTo>
                          <a:pt x="1828" y="605"/>
                        </a:lnTo>
                        <a:lnTo>
                          <a:pt x="1768" y="563"/>
                        </a:lnTo>
                        <a:lnTo>
                          <a:pt x="1706" y="522"/>
                        </a:lnTo>
                        <a:lnTo>
                          <a:pt x="1645" y="483"/>
                        </a:lnTo>
                        <a:lnTo>
                          <a:pt x="1583" y="445"/>
                        </a:lnTo>
                        <a:lnTo>
                          <a:pt x="1519" y="407"/>
                        </a:lnTo>
                        <a:lnTo>
                          <a:pt x="1455" y="372"/>
                        </a:lnTo>
                        <a:lnTo>
                          <a:pt x="1389" y="338"/>
                        </a:lnTo>
                        <a:lnTo>
                          <a:pt x="1322" y="306"/>
                        </a:lnTo>
                        <a:lnTo>
                          <a:pt x="1256" y="276"/>
                        </a:lnTo>
                        <a:lnTo>
                          <a:pt x="1188" y="246"/>
                        </a:lnTo>
                        <a:lnTo>
                          <a:pt x="1119" y="218"/>
                        </a:lnTo>
                        <a:lnTo>
                          <a:pt x="1050" y="192"/>
                        </a:lnTo>
                        <a:lnTo>
                          <a:pt x="980" y="168"/>
                        </a:lnTo>
                        <a:lnTo>
                          <a:pt x="908" y="144"/>
                        </a:lnTo>
                        <a:lnTo>
                          <a:pt x="837" y="122"/>
                        </a:lnTo>
                        <a:lnTo>
                          <a:pt x="765" y="102"/>
                        </a:lnTo>
                        <a:lnTo>
                          <a:pt x="692" y="84"/>
                        </a:lnTo>
                        <a:lnTo>
                          <a:pt x="618" y="69"/>
                        </a:lnTo>
                        <a:lnTo>
                          <a:pt x="544" y="53"/>
                        </a:lnTo>
                        <a:lnTo>
                          <a:pt x="468" y="40"/>
                        </a:lnTo>
                        <a:lnTo>
                          <a:pt x="393" y="30"/>
                        </a:lnTo>
                        <a:lnTo>
                          <a:pt x="317" y="19"/>
                        </a:lnTo>
                        <a:lnTo>
                          <a:pt x="240" y="11"/>
                        </a:lnTo>
                        <a:lnTo>
                          <a:pt x="164" y="6"/>
                        </a:lnTo>
                        <a:lnTo>
                          <a:pt x="86" y="2"/>
                        </a:lnTo>
                        <a:lnTo>
                          <a:pt x="7" y="0"/>
                        </a:lnTo>
                        <a:lnTo>
                          <a:pt x="0" y="514"/>
                        </a:lnTo>
                        <a:lnTo>
                          <a:pt x="0" y="514"/>
                        </a:lnTo>
                        <a:lnTo>
                          <a:pt x="65" y="517"/>
                        </a:lnTo>
                        <a:lnTo>
                          <a:pt x="130" y="519"/>
                        </a:lnTo>
                        <a:lnTo>
                          <a:pt x="195" y="524"/>
                        </a:lnTo>
                        <a:lnTo>
                          <a:pt x="259" y="531"/>
                        </a:lnTo>
                        <a:lnTo>
                          <a:pt x="322" y="539"/>
                        </a:lnTo>
                        <a:lnTo>
                          <a:pt x="385" y="548"/>
                        </a:lnTo>
                        <a:lnTo>
                          <a:pt x="449" y="559"/>
                        </a:lnTo>
                        <a:lnTo>
                          <a:pt x="510" y="571"/>
                        </a:lnTo>
                        <a:lnTo>
                          <a:pt x="572" y="586"/>
                        </a:lnTo>
                        <a:lnTo>
                          <a:pt x="634" y="600"/>
                        </a:lnTo>
                        <a:lnTo>
                          <a:pt x="694" y="617"/>
                        </a:lnTo>
                        <a:lnTo>
                          <a:pt x="755" y="635"/>
                        </a:lnTo>
                        <a:lnTo>
                          <a:pt x="813" y="655"/>
                        </a:lnTo>
                        <a:lnTo>
                          <a:pt x="872" y="675"/>
                        </a:lnTo>
                        <a:lnTo>
                          <a:pt x="931" y="697"/>
                        </a:lnTo>
                        <a:lnTo>
                          <a:pt x="988" y="720"/>
                        </a:lnTo>
                        <a:lnTo>
                          <a:pt x="1045" y="744"/>
                        </a:lnTo>
                        <a:lnTo>
                          <a:pt x="1101" y="770"/>
                        </a:lnTo>
                        <a:lnTo>
                          <a:pt x="1157" y="798"/>
                        </a:lnTo>
                        <a:lnTo>
                          <a:pt x="1212" y="826"/>
                        </a:lnTo>
                        <a:lnTo>
                          <a:pt x="1265" y="855"/>
                        </a:lnTo>
                        <a:lnTo>
                          <a:pt x="1318" y="886"/>
                        </a:lnTo>
                        <a:lnTo>
                          <a:pt x="1371" y="918"/>
                        </a:lnTo>
                        <a:lnTo>
                          <a:pt x="1423" y="951"/>
                        </a:lnTo>
                        <a:lnTo>
                          <a:pt x="1473" y="985"/>
                        </a:lnTo>
                        <a:lnTo>
                          <a:pt x="1523" y="1020"/>
                        </a:lnTo>
                        <a:lnTo>
                          <a:pt x="1572" y="1057"/>
                        </a:lnTo>
                        <a:lnTo>
                          <a:pt x="1621" y="1095"/>
                        </a:lnTo>
                        <a:lnTo>
                          <a:pt x="1669" y="1134"/>
                        </a:lnTo>
                        <a:lnTo>
                          <a:pt x="1714" y="1173"/>
                        </a:lnTo>
                        <a:lnTo>
                          <a:pt x="1760" y="1213"/>
                        </a:lnTo>
                        <a:lnTo>
                          <a:pt x="1805" y="1255"/>
                        </a:lnTo>
                        <a:lnTo>
                          <a:pt x="1805" y="12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3" name="Freeform 38"/>
                  <p:cNvSpPr>
                    <a:spLocks/>
                  </p:cNvSpPr>
                  <p:nvPr/>
                </p:nvSpPr>
                <p:spPr bwMode="auto">
                  <a:xfrm>
                    <a:off x="3579813" y="3094038"/>
                    <a:ext cx="398463" cy="671513"/>
                  </a:xfrm>
                  <a:custGeom>
                    <a:avLst/>
                    <a:gdLst>
                      <a:gd name="T0" fmla="*/ 401 w 1004"/>
                      <a:gd name="T1" fmla="*/ 1694 h 1694"/>
                      <a:gd name="T2" fmla="*/ 407 w 1004"/>
                      <a:gd name="T3" fmla="*/ 1591 h 1694"/>
                      <a:gd name="T4" fmla="*/ 417 w 1004"/>
                      <a:gd name="T5" fmla="*/ 1490 h 1694"/>
                      <a:gd name="T6" fmla="*/ 431 w 1004"/>
                      <a:gd name="T7" fmla="*/ 1391 h 1694"/>
                      <a:gd name="T8" fmla="*/ 451 w 1004"/>
                      <a:gd name="T9" fmla="*/ 1292 h 1694"/>
                      <a:gd name="T10" fmla="*/ 476 w 1004"/>
                      <a:gd name="T11" fmla="*/ 1195 h 1694"/>
                      <a:gd name="T12" fmla="*/ 504 w 1004"/>
                      <a:gd name="T13" fmla="*/ 1100 h 1694"/>
                      <a:gd name="T14" fmla="*/ 537 w 1004"/>
                      <a:gd name="T15" fmla="*/ 1008 h 1694"/>
                      <a:gd name="T16" fmla="*/ 573 w 1004"/>
                      <a:gd name="T17" fmla="*/ 917 h 1694"/>
                      <a:gd name="T18" fmla="*/ 615 w 1004"/>
                      <a:gd name="T19" fmla="*/ 828 h 1694"/>
                      <a:gd name="T20" fmla="*/ 659 w 1004"/>
                      <a:gd name="T21" fmla="*/ 742 h 1694"/>
                      <a:gd name="T22" fmla="*/ 707 w 1004"/>
                      <a:gd name="T23" fmla="*/ 659 h 1694"/>
                      <a:gd name="T24" fmla="*/ 761 w 1004"/>
                      <a:gd name="T25" fmla="*/ 577 h 1694"/>
                      <a:gd name="T26" fmla="*/ 817 w 1004"/>
                      <a:gd name="T27" fmla="*/ 499 h 1694"/>
                      <a:gd name="T28" fmla="*/ 875 w 1004"/>
                      <a:gd name="T29" fmla="*/ 422 h 1694"/>
                      <a:gd name="T30" fmla="*/ 939 w 1004"/>
                      <a:gd name="T31" fmla="*/ 349 h 1694"/>
                      <a:gd name="T32" fmla="*/ 1004 w 1004"/>
                      <a:gd name="T33" fmla="*/ 279 h 1694"/>
                      <a:gd name="T34" fmla="*/ 716 w 1004"/>
                      <a:gd name="T35" fmla="*/ 0 h 1694"/>
                      <a:gd name="T36" fmla="*/ 638 w 1004"/>
                      <a:gd name="T37" fmla="*/ 83 h 1694"/>
                      <a:gd name="T38" fmla="*/ 563 w 1004"/>
                      <a:gd name="T39" fmla="*/ 171 h 1694"/>
                      <a:gd name="T40" fmla="*/ 492 w 1004"/>
                      <a:gd name="T41" fmla="*/ 262 h 1694"/>
                      <a:gd name="T42" fmla="*/ 426 w 1004"/>
                      <a:gd name="T43" fmla="*/ 356 h 1694"/>
                      <a:gd name="T44" fmla="*/ 364 w 1004"/>
                      <a:gd name="T45" fmla="*/ 453 h 1694"/>
                      <a:gd name="T46" fmla="*/ 306 w 1004"/>
                      <a:gd name="T47" fmla="*/ 553 h 1694"/>
                      <a:gd name="T48" fmla="*/ 253 w 1004"/>
                      <a:gd name="T49" fmla="*/ 656 h 1694"/>
                      <a:gd name="T50" fmla="*/ 203 w 1004"/>
                      <a:gd name="T51" fmla="*/ 762 h 1694"/>
                      <a:gd name="T52" fmla="*/ 160 w 1004"/>
                      <a:gd name="T53" fmla="*/ 870 h 1694"/>
                      <a:gd name="T54" fmla="*/ 121 w 1004"/>
                      <a:gd name="T55" fmla="*/ 981 h 1694"/>
                      <a:gd name="T56" fmla="*/ 88 w 1004"/>
                      <a:gd name="T57" fmla="*/ 1094 h 1694"/>
                      <a:gd name="T58" fmla="*/ 59 w 1004"/>
                      <a:gd name="T59" fmla="*/ 1208 h 1694"/>
                      <a:gd name="T60" fmla="*/ 37 w 1004"/>
                      <a:gd name="T61" fmla="*/ 1326 h 1694"/>
                      <a:gd name="T62" fmla="*/ 19 w 1004"/>
                      <a:gd name="T63" fmla="*/ 1444 h 1694"/>
                      <a:gd name="T64" fmla="*/ 7 w 1004"/>
                      <a:gd name="T65" fmla="*/ 1565 h 1694"/>
                      <a:gd name="T66" fmla="*/ 0 w 1004"/>
                      <a:gd name="T67" fmla="*/ 1688 h 16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004" h="1694">
                        <a:moveTo>
                          <a:pt x="401" y="1694"/>
                        </a:moveTo>
                        <a:lnTo>
                          <a:pt x="401" y="1694"/>
                        </a:lnTo>
                        <a:lnTo>
                          <a:pt x="404" y="1642"/>
                        </a:lnTo>
                        <a:lnTo>
                          <a:pt x="407" y="1591"/>
                        </a:lnTo>
                        <a:lnTo>
                          <a:pt x="412" y="1540"/>
                        </a:lnTo>
                        <a:lnTo>
                          <a:pt x="417" y="1490"/>
                        </a:lnTo>
                        <a:lnTo>
                          <a:pt x="423" y="1440"/>
                        </a:lnTo>
                        <a:lnTo>
                          <a:pt x="431" y="1391"/>
                        </a:lnTo>
                        <a:lnTo>
                          <a:pt x="440" y="1341"/>
                        </a:lnTo>
                        <a:lnTo>
                          <a:pt x="451" y="1292"/>
                        </a:lnTo>
                        <a:lnTo>
                          <a:pt x="462" y="1244"/>
                        </a:lnTo>
                        <a:lnTo>
                          <a:pt x="476" y="1195"/>
                        </a:lnTo>
                        <a:lnTo>
                          <a:pt x="489" y="1147"/>
                        </a:lnTo>
                        <a:lnTo>
                          <a:pt x="504" y="1100"/>
                        </a:lnTo>
                        <a:lnTo>
                          <a:pt x="520" y="1053"/>
                        </a:lnTo>
                        <a:lnTo>
                          <a:pt x="537" y="1008"/>
                        </a:lnTo>
                        <a:lnTo>
                          <a:pt x="555" y="962"/>
                        </a:lnTo>
                        <a:lnTo>
                          <a:pt x="573" y="917"/>
                        </a:lnTo>
                        <a:lnTo>
                          <a:pt x="593" y="872"/>
                        </a:lnTo>
                        <a:lnTo>
                          <a:pt x="615" y="828"/>
                        </a:lnTo>
                        <a:lnTo>
                          <a:pt x="636" y="785"/>
                        </a:lnTo>
                        <a:lnTo>
                          <a:pt x="659" y="742"/>
                        </a:lnTo>
                        <a:lnTo>
                          <a:pt x="683" y="701"/>
                        </a:lnTo>
                        <a:lnTo>
                          <a:pt x="707" y="659"/>
                        </a:lnTo>
                        <a:lnTo>
                          <a:pt x="733" y="617"/>
                        </a:lnTo>
                        <a:lnTo>
                          <a:pt x="761" y="577"/>
                        </a:lnTo>
                        <a:lnTo>
                          <a:pt x="788" y="538"/>
                        </a:lnTo>
                        <a:lnTo>
                          <a:pt x="817" y="499"/>
                        </a:lnTo>
                        <a:lnTo>
                          <a:pt x="845" y="460"/>
                        </a:lnTo>
                        <a:lnTo>
                          <a:pt x="875" y="422"/>
                        </a:lnTo>
                        <a:lnTo>
                          <a:pt x="906" y="386"/>
                        </a:lnTo>
                        <a:lnTo>
                          <a:pt x="939" y="349"/>
                        </a:lnTo>
                        <a:lnTo>
                          <a:pt x="972" y="314"/>
                        </a:lnTo>
                        <a:lnTo>
                          <a:pt x="1004" y="279"/>
                        </a:lnTo>
                        <a:lnTo>
                          <a:pt x="716" y="0"/>
                        </a:lnTo>
                        <a:lnTo>
                          <a:pt x="716" y="0"/>
                        </a:lnTo>
                        <a:lnTo>
                          <a:pt x="677" y="42"/>
                        </a:lnTo>
                        <a:lnTo>
                          <a:pt x="638" y="83"/>
                        </a:lnTo>
                        <a:lnTo>
                          <a:pt x="600" y="126"/>
                        </a:lnTo>
                        <a:lnTo>
                          <a:pt x="563" y="171"/>
                        </a:lnTo>
                        <a:lnTo>
                          <a:pt x="528" y="216"/>
                        </a:lnTo>
                        <a:lnTo>
                          <a:pt x="492" y="262"/>
                        </a:lnTo>
                        <a:lnTo>
                          <a:pt x="459" y="309"/>
                        </a:lnTo>
                        <a:lnTo>
                          <a:pt x="426" y="356"/>
                        </a:lnTo>
                        <a:lnTo>
                          <a:pt x="395" y="404"/>
                        </a:lnTo>
                        <a:lnTo>
                          <a:pt x="364" y="453"/>
                        </a:lnTo>
                        <a:lnTo>
                          <a:pt x="335" y="503"/>
                        </a:lnTo>
                        <a:lnTo>
                          <a:pt x="306" y="553"/>
                        </a:lnTo>
                        <a:lnTo>
                          <a:pt x="279" y="604"/>
                        </a:lnTo>
                        <a:lnTo>
                          <a:pt x="253" y="656"/>
                        </a:lnTo>
                        <a:lnTo>
                          <a:pt x="228" y="708"/>
                        </a:lnTo>
                        <a:lnTo>
                          <a:pt x="203" y="762"/>
                        </a:lnTo>
                        <a:lnTo>
                          <a:pt x="181" y="815"/>
                        </a:lnTo>
                        <a:lnTo>
                          <a:pt x="160" y="870"/>
                        </a:lnTo>
                        <a:lnTo>
                          <a:pt x="141" y="925"/>
                        </a:lnTo>
                        <a:lnTo>
                          <a:pt x="121" y="981"/>
                        </a:lnTo>
                        <a:lnTo>
                          <a:pt x="104" y="1037"/>
                        </a:lnTo>
                        <a:lnTo>
                          <a:pt x="88" y="1094"/>
                        </a:lnTo>
                        <a:lnTo>
                          <a:pt x="73" y="1151"/>
                        </a:lnTo>
                        <a:lnTo>
                          <a:pt x="59" y="1208"/>
                        </a:lnTo>
                        <a:lnTo>
                          <a:pt x="47" y="1267"/>
                        </a:lnTo>
                        <a:lnTo>
                          <a:pt x="37" y="1326"/>
                        </a:lnTo>
                        <a:lnTo>
                          <a:pt x="26" y="1384"/>
                        </a:lnTo>
                        <a:lnTo>
                          <a:pt x="19" y="1444"/>
                        </a:lnTo>
                        <a:lnTo>
                          <a:pt x="12" y="1505"/>
                        </a:lnTo>
                        <a:lnTo>
                          <a:pt x="7" y="1565"/>
                        </a:lnTo>
                        <a:lnTo>
                          <a:pt x="3" y="1626"/>
                        </a:lnTo>
                        <a:lnTo>
                          <a:pt x="0" y="1688"/>
                        </a:lnTo>
                        <a:lnTo>
                          <a:pt x="401" y="169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4" name="Freeform 40"/>
                  <p:cNvSpPr>
                    <a:spLocks/>
                  </p:cNvSpPr>
                  <p:nvPr/>
                </p:nvSpPr>
                <p:spPr bwMode="auto">
                  <a:xfrm>
                    <a:off x="4586288" y="2795588"/>
                    <a:ext cx="671513" cy="388938"/>
                  </a:xfrm>
                  <a:custGeom>
                    <a:avLst/>
                    <a:gdLst>
                      <a:gd name="T0" fmla="*/ 1693 w 1693"/>
                      <a:gd name="T1" fmla="*/ 692 h 981"/>
                      <a:gd name="T2" fmla="*/ 1652 w 1693"/>
                      <a:gd name="T3" fmla="*/ 654 h 981"/>
                      <a:gd name="T4" fmla="*/ 1564 w 1693"/>
                      <a:gd name="T5" fmla="*/ 579 h 981"/>
                      <a:gd name="T6" fmla="*/ 1476 w 1693"/>
                      <a:gd name="T7" fmla="*/ 507 h 981"/>
                      <a:gd name="T8" fmla="*/ 1383 w 1693"/>
                      <a:gd name="T9" fmla="*/ 440 h 981"/>
                      <a:gd name="T10" fmla="*/ 1287 w 1693"/>
                      <a:gd name="T11" fmla="*/ 378 h 981"/>
                      <a:gd name="T12" fmla="*/ 1188 w 1693"/>
                      <a:gd name="T13" fmla="*/ 319 h 981"/>
                      <a:gd name="T14" fmla="*/ 1087 w 1693"/>
                      <a:gd name="T15" fmla="*/ 265 h 981"/>
                      <a:gd name="T16" fmla="*/ 982 w 1693"/>
                      <a:gd name="T17" fmla="*/ 215 h 981"/>
                      <a:gd name="T18" fmla="*/ 876 w 1693"/>
                      <a:gd name="T19" fmla="*/ 171 h 981"/>
                      <a:gd name="T20" fmla="*/ 766 w 1693"/>
                      <a:gd name="T21" fmla="*/ 131 h 981"/>
                      <a:gd name="T22" fmla="*/ 654 w 1693"/>
                      <a:gd name="T23" fmla="*/ 97 h 981"/>
                      <a:gd name="T24" fmla="*/ 541 w 1693"/>
                      <a:gd name="T25" fmla="*/ 67 h 981"/>
                      <a:gd name="T26" fmla="*/ 425 w 1693"/>
                      <a:gd name="T27" fmla="*/ 42 h 981"/>
                      <a:gd name="T28" fmla="*/ 307 w 1693"/>
                      <a:gd name="T29" fmla="*/ 24 h 981"/>
                      <a:gd name="T30" fmla="*/ 188 w 1693"/>
                      <a:gd name="T31" fmla="*/ 9 h 981"/>
                      <a:gd name="T32" fmla="*/ 67 w 1693"/>
                      <a:gd name="T33" fmla="*/ 2 h 981"/>
                      <a:gd name="T34" fmla="*/ 0 w 1693"/>
                      <a:gd name="T35" fmla="*/ 401 h 981"/>
                      <a:gd name="T36" fmla="*/ 50 w 1693"/>
                      <a:gd name="T37" fmla="*/ 403 h 981"/>
                      <a:gd name="T38" fmla="*/ 152 w 1693"/>
                      <a:gd name="T39" fmla="*/ 409 h 981"/>
                      <a:gd name="T40" fmla="*/ 252 w 1693"/>
                      <a:gd name="T41" fmla="*/ 421 h 981"/>
                      <a:gd name="T42" fmla="*/ 351 w 1693"/>
                      <a:gd name="T43" fmla="*/ 437 h 981"/>
                      <a:gd name="T44" fmla="*/ 447 w 1693"/>
                      <a:gd name="T45" fmla="*/ 456 h 981"/>
                      <a:gd name="T46" fmla="*/ 544 w 1693"/>
                      <a:gd name="T47" fmla="*/ 481 h 981"/>
                      <a:gd name="T48" fmla="*/ 637 w 1693"/>
                      <a:gd name="T49" fmla="*/ 511 h 981"/>
                      <a:gd name="T50" fmla="*/ 729 w 1693"/>
                      <a:gd name="T51" fmla="*/ 543 h 981"/>
                      <a:gd name="T52" fmla="*/ 818 w 1693"/>
                      <a:gd name="T53" fmla="*/ 581 h 981"/>
                      <a:gd name="T54" fmla="*/ 906 w 1693"/>
                      <a:gd name="T55" fmla="*/ 623 h 981"/>
                      <a:gd name="T56" fmla="*/ 990 w 1693"/>
                      <a:gd name="T57" fmla="*/ 668 h 981"/>
                      <a:gd name="T58" fmla="*/ 1074 w 1693"/>
                      <a:gd name="T59" fmla="*/ 717 h 981"/>
                      <a:gd name="T60" fmla="*/ 1154 w 1693"/>
                      <a:gd name="T61" fmla="*/ 770 h 981"/>
                      <a:gd name="T62" fmla="*/ 1231 w 1693"/>
                      <a:gd name="T63" fmla="*/ 826 h 981"/>
                      <a:gd name="T64" fmla="*/ 1307 w 1693"/>
                      <a:gd name="T65" fmla="*/ 885 h 981"/>
                      <a:gd name="T66" fmla="*/ 1380 w 1693"/>
                      <a:gd name="T67" fmla="*/ 948 h 981"/>
                      <a:gd name="T68" fmla="*/ 1413 w 1693"/>
                      <a:gd name="T69" fmla="*/ 981 h 9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693" h="981">
                        <a:moveTo>
                          <a:pt x="1413" y="981"/>
                        </a:moveTo>
                        <a:lnTo>
                          <a:pt x="1693" y="692"/>
                        </a:lnTo>
                        <a:lnTo>
                          <a:pt x="1693" y="692"/>
                        </a:lnTo>
                        <a:lnTo>
                          <a:pt x="1652" y="654"/>
                        </a:lnTo>
                        <a:lnTo>
                          <a:pt x="1609" y="615"/>
                        </a:lnTo>
                        <a:lnTo>
                          <a:pt x="1564" y="579"/>
                        </a:lnTo>
                        <a:lnTo>
                          <a:pt x="1520" y="542"/>
                        </a:lnTo>
                        <a:lnTo>
                          <a:pt x="1476" y="507"/>
                        </a:lnTo>
                        <a:lnTo>
                          <a:pt x="1429" y="473"/>
                        </a:lnTo>
                        <a:lnTo>
                          <a:pt x="1383" y="440"/>
                        </a:lnTo>
                        <a:lnTo>
                          <a:pt x="1335" y="408"/>
                        </a:lnTo>
                        <a:lnTo>
                          <a:pt x="1287" y="378"/>
                        </a:lnTo>
                        <a:lnTo>
                          <a:pt x="1238" y="348"/>
                        </a:lnTo>
                        <a:lnTo>
                          <a:pt x="1188" y="319"/>
                        </a:lnTo>
                        <a:lnTo>
                          <a:pt x="1137" y="292"/>
                        </a:lnTo>
                        <a:lnTo>
                          <a:pt x="1087" y="265"/>
                        </a:lnTo>
                        <a:lnTo>
                          <a:pt x="1035" y="240"/>
                        </a:lnTo>
                        <a:lnTo>
                          <a:pt x="982" y="215"/>
                        </a:lnTo>
                        <a:lnTo>
                          <a:pt x="929" y="193"/>
                        </a:lnTo>
                        <a:lnTo>
                          <a:pt x="876" y="171"/>
                        </a:lnTo>
                        <a:lnTo>
                          <a:pt x="821" y="150"/>
                        </a:lnTo>
                        <a:lnTo>
                          <a:pt x="766" y="131"/>
                        </a:lnTo>
                        <a:lnTo>
                          <a:pt x="710" y="114"/>
                        </a:lnTo>
                        <a:lnTo>
                          <a:pt x="654" y="97"/>
                        </a:lnTo>
                        <a:lnTo>
                          <a:pt x="598" y="81"/>
                        </a:lnTo>
                        <a:lnTo>
                          <a:pt x="541" y="67"/>
                        </a:lnTo>
                        <a:lnTo>
                          <a:pt x="483" y="54"/>
                        </a:lnTo>
                        <a:lnTo>
                          <a:pt x="425" y="42"/>
                        </a:lnTo>
                        <a:lnTo>
                          <a:pt x="367" y="32"/>
                        </a:lnTo>
                        <a:lnTo>
                          <a:pt x="307" y="24"/>
                        </a:lnTo>
                        <a:lnTo>
                          <a:pt x="248" y="16"/>
                        </a:lnTo>
                        <a:lnTo>
                          <a:pt x="188" y="9"/>
                        </a:lnTo>
                        <a:lnTo>
                          <a:pt x="127" y="6"/>
                        </a:lnTo>
                        <a:lnTo>
                          <a:pt x="67" y="2"/>
                        </a:lnTo>
                        <a:lnTo>
                          <a:pt x="6" y="0"/>
                        </a:lnTo>
                        <a:lnTo>
                          <a:pt x="0" y="401"/>
                        </a:lnTo>
                        <a:lnTo>
                          <a:pt x="0" y="401"/>
                        </a:lnTo>
                        <a:lnTo>
                          <a:pt x="50" y="403"/>
                        </a:lnTo>
                        <a:lnTo>
                          <a:pt x="101" y="405"/>
                        </a:lnTo>
                        <a:lnTo>
                          <a:pt x="152" y="409"/>
                        </a:lnTo>
                        <a:lnTo>
                          <a:pt x="203" y="414"/>
                        </a:lnTo>
                        <a:lnTo>
                          <a:pt x="252" y="421"/>
                        </a:lnTo>
                        <a:lnTo>
                          <a:pt x="302" y="427"/>
                        </a:lnTo>
                        <a:lnTo>
                          <a:pt x="351" y="437"/>
                        </a:lnTo>
                        <a:lnTo>
                          <a:pt x="399" y="446"/>
                        </a:lnTo>
                        <a:lnTo>
                          <a:pt x="447" y="456"/>
                        </a:lnTo>
                        <a:lnTo>
                          <a:pt x="496" y="469"/>
                        </a:lnTo>
                        <a:lnTo>
                          <a:pt x="544" y="481"/>
                        </a:lnTo>
                        <a:lnTo>
                          <a:pt x="591" y="495"/>
                        </a:lnTo>
                        <a:lnTo>
                          <a:pt x="637" y="511"/>
                        </a:lnTo>
                        <a:lnTo>
                          <a:pt x="683" y="526"/>
                        </a:lnTo>
                        <a:lnTo>
                          <a:pt x="729" y="543"/>
                        </a:lnTo>
                        <a:lnTo>
                          <a:pt x="774" y="562"/>
                        </a:lnTo>
                        <a:lnTo>
                          <a:pt x="818" y="581"/>
                        </a:lnTo>
                        <a:lnTo>
                          <a:pt x="863" y="602"/>
                        </a:lnTo>
                        <a:lnTo>
                          <a:pt x="906" y="623"/>
                        </a:lnTo>
                        <a:lnTo>
                          <a:pt x="949" y="645"/>
                        </a:lnTo>
                        <a:lnTo>
                          <a:pt x="990" y="668"/>
                        </a:lnTo>
                        <a:lnTo>
                          <a:pt x="1032" y="692"/>
                        </a:lnTo>
                        <a:lnTo>
                          <a:pt x="1074" y="717"/>
                        </a:lnTo>
                        <a:lnTo>
                          <a:pt x="1114" y="743"/>
                        </a:lnTo>
                        <a:lnTo>
                          <a:pt x="1154" y="770"/>
                        </a:lnTo>
                        <a:lnTo>
                          <a:pt x="1193" y="797"/>
                        </a:lnTo>
                        <a:lnTo>
                          <a:pt x="1231" y="826"/>
                        </a:lnTo>
                        <a:lnTo>
                          <a:pt x="1270" y="855"/>
                        </a:lnTo>
                        <a:lnTo>
                          <a:pt x="1307" y="885"/>
                        </a:lnTo>
                        <a:lnTo>
                          <a:pt x="1343" y="916"/>
                        </a:lnTo>
                        <a:lnTo>
                          <a:pt x="1380" y="948"/>
                        </a:lnTo>
                        <a:lnTo>
                          <a:pt x="1413" y="981"/>
                        </a:lnTo>
                        <a:lnTo>
                          <a:pt x="1413" y="98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5" name="Freeform 43"/>
                  <p:cNvSpPr>
                    <a:spLocks/>
                  </p:cNvSpPr>
                  <p:nvPr/>
                </p:nvSpPr>
                <p:spPr bwMode="auto">
                  <a:xfrm>
                    <a:off x="3876675" y="4384676"/>
                    <a:ext cx="681038" cy="398463"/>
                  </a:xfrm>
                  <a:custGeom>
                    <a:avLst/>
                    <a:gdLst>
                      <a:gd name="T0" fmla="*/ 0 w 1718"/>
                      <a:gd name="T1" fmla="*/ 287 h 1004"/>
                      <a:gd name="T2" fmla="*/ 42 w 1718"/>
                      <a:gd name="T3" fmla="*/ 328 h 1004"/>
                      <a:gd name="T4" fmla="*/ 129 w 1718"/>
                      <a:gd name="T5" fmla="*/ 405 h 1004"/>
                      <a:gd name="T6" fmla="*/ 219 w 1718"/>
                      <a:gd name="T7" fmla="*/ 479 h 1004"/>
                      <a:gd name="T8" fmla="*/ 312 w 1718"/>
                      <a:gd name="T9" fmla="*/ 548 h 1004"/>
                      <a:gd name="T10" fmla="*/ 409 w 1718"/>
                      <a:gd name="T11" fmla="*/ 613 h 1004"/>
                      <a:gd name="T12" fmla="*/ 509 w 1718"/>
                      <a:gd name="T13" fmla="*/ 673 h 1004"/>
                      <a:gd name="T14" fmla="*/ 612 w 1718"/>
                      <a:gd name="T15" fmla="*/ 729 h 1004"/>
                      <a:gd name="T16" fmla="*/ 717 w 1718"/>
                      <a:gd name="T17" fmla="*/ 781 h 1004"/>
                      <a:gd name="T18" fmla="*/ 827 w 1718"/>
                      <a:gd name="T19" fmla="*/ 827 h 1004"/>
                      <a:gd name="T20" fmla="*/ 937 w 1718"/>
                      <a:gd name="T21" fmla="*/ 868 h 1004"/>
                      <a:gd name="T22" fmla="*/ 1051 w 1718"/>
                      <a:gd name="T23" fmla="*/ 903 h 1004"/>
                      <a:gd name="T24" fmla="*/ 1166 w 1718"/>
                      <a:gd name="T25" fmla="*/ 935 h 1004"/>
                      <a:gd name="T26" fmla="*/ 1285 w 1718"/>
                      <a:gd name="T27" fmla="*/ 959 h 1004"/>
                      <a:gd name="T28" fmla="*/ 1405 w 1718"/>
                      <a:gd name="T29" fmla="*/ 980 h 1004"/>
                      <a:gd name="T30" fmla="*/ 1526 w 1718"/>
                      <a:gd name="T31" fmla="*/ 993 h 1004"/>
                      <a:gd name="T32" fmla="*/ 1649 w 1718"/>
                      <a:gd name="T33" fmla="*/ 1001 h 1004"/>
                      <a:gd name="T34" fmla="*/ 1718 w 1718"/>
                      <a:gd name="T35" fmla="*/ 603 h 1004"/>
                      <a:gd name="T36" fmla="*/ 1666 w 1718"/>
                      <a:gd name="T37" fmla="*/ 601 h 1004"/>
                      <a:gd name="T38" fmla="*/ 1562 w 1718"/>
                      <a:gd name="T39" fmla="*/ 595 h 1004"/>
                      <a:gd name="T40" fmla="*/ 1459 w 1718"/>
                      <a:gd name="T41" fmla="*/ 583 h 1004"/>
                      <a:gd name="T42" fmla="*/ 1359 w 1718"/>
                      <a:gd name="T43" fmla="*/ 566 h 1004"/>
                      <a:gd name="T44" fmla="*/ 1260 w 1718"/>
                      <a:gd name="T45" fmla="*/ 545 h 1004"/>
                      <a:gd name="T46" fmla="*/ 1163 w 1718"/>
                      <a:gd name="T47" fmla="*/ 519 h 1004"/>
                      <a:gd name="T48" fmla="*/ 1068 w 1718"/>
                      <a:gd name="T49" fmla="*/ 488 h 1004"/>
                      <a:gd name="T50" fmla="*/ 974 w 1718"/>
                      <a:gd name="T51" fmla="*/ 454 h 1004"/>
                      <a:gd name="T52" fmla="*/ 883 w 1718"/>
                      <a:gd name="T53" fmla="*/ 415 h 1004"/>
                      <a:gd name="T54" fmla="*/ 793 w 1718"/>
                      <a:gd name="T55" fmla="*/ 372 h 1004"/>
                      <a:gd name="T56" fmla="*/ 707 w 1718"/>
                      <a:gd name="T57" fmla="*/ 324 h 1004"/>
                      <a:gd name="T58" fmla="*/ 622 w 1718"/>
                      <a:gd name="T59" fmla="*/ 273 h 1004"/>
                      <a:gd name="T60" fmla="*/ 542 w 1718"/>
                      <a:gd name="T61" fmla="*/ 218 h 1004"/>
                      <a:gd name="T62" fmla="*/ 462 w 1718"/>
                      <a:gd name="T63" fmla="*/ 160 h 1004"/>
                      <a:gd name="T64" fmla="*/ 387 w 1718"/>
                      <a:gd name="T65" fmla="*/ 99 h 1004"/>
                      <a:gd name="T66" fmla="*/ 314 w 1718"/>
                      <a:gd name="T67" fmla="*/ 34 h 1004"/>
                      <a:gd name="T68" fmla="*/ 279 w 1718"/>
                      <a:gd name="T69" fmla="*/ 0 h 10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18" h="1004">
                        <a:moveTo>
                          <a:pt x="279" y="0"/>
                        </a:moveTo>
                        <a:lnTo>
                          <a:pt x="0" y="287"/>
                        </a:lnTo>
                        <a:lnTo>
                          <a:pt x="0" y="287"/>
                        </a:lnTo>
                        <a:lnTo>
                          <a:pt x="42" y="328"/>
                        </a:lnTo>
                        <a:lnTo>
                          <a:pt x="85" y="367"/>
                        </a:lnTo>
                        <a:lnTo>
                          <a:pt x="129" y="405"/>
                        </a:lnTo>
                        <a:lnTo>
                          <a:pt x="173" y="442"/>
                        </a:lnTo>
                        <a:lnTo>
                          <a:pt x="219" y="479"/>
                        </a:lnTo>
                        <a:lnTo>
                          <a:pt x="266" y="514"/>
                        </a:lnTo>
                        <a:lnTo>
                          <a:pt x="312" y="548"/>
                        </a:lnTo>
                        <a:lnTo>
                          <a:pt x="361" y="580"/>
                        </a:lnTo>
                        <a:lnTo>
                          <a:pt x="409" y="613"/>
                        </a:lnTo>
                        <a:lnTo>
                          <a:pt x="458" y="643"/>
                        </a:lnTo>
                        <a:lnTo>
                          <a:pt x="509" y="673"/>
                        </a:lnTo>
                        <a:lnTo>
                          <a:pt x="560" y="702"/>
                        </a:lnTo>
                        <a:lnTo>
                          <a:pt x="612" y="729"/>
                        </a:lnTo>
                        <a:lnTo>
                          <a:pt x="665" y="755"/>
                        </a:lnTo>
                        <a:lnTo>
                          <a:pt x="717" y="781"/>
                        </a:lnTo>
                        <a:lnTo>
                          <a:pt x="772" y="804"/>
                        </a:lnTo>
                        <a:lnTo>
                          <a:pt x="827" y="827"/>
                        </a:lnTo>
                        <a:lnTo>
                          <a:pt x="881" y="847"/>
                        </a:lnTo>
                        <a:lnTo>
                          <a:pt x="937" y="868"/>
                        </a:lnTo>
                        <a:lnTo>
                          <a:pt x="993" y="886"/>
                        </a:lnTo>
                        <a:lnTo>
                          <a:pt x="1051" y="903"/>
                        </a:lnTo>
                        <a:lnTo>
                          <a:pt x="1109" y="920"/>
                        </a:lnTo>
                        <a:lnTo>
                          <a:pt x="1166" y="935"/>
                        </a:lnTo>
                        <a:lnTo>
                          <a:pt x="1225" y="948"/>
                        </a:lnTo>
                        <a:lnTo>
                          <a:pt x="1285" y="959"/>
                        </a:lnTo>
                        <a:lnTo>
                          <a:pt x="1345" y="971"/>
                        </a:lnTo>
                        <a:lnTo>
                          <a:pt x="1405" y="980"/>
                        </a:lnTo>
                        <a:lnTo>
                          <a:pt x="1465" y="987"/>
                        </a:lnTo>
                        <a:lnTo>
                          <a:pt x="1526" y="993"/>
                        </a:lnTo>
                        <a:lnTo>
                          <a:pt x="1588" y="998"/>
                        </a:lnTo>
                        <a:lnTo>
                          <a:pt x="1649" y="1001"/>
                        </a:lnTo>
                        <a:lnTo>
                          <a:pt x="1712" y="1004"/>
                        </a:lnTo>
                        <a:lnTo>
                          <a:pt x="1718" y="603"/>
                        </a:lnTo>
                        <a:lnTo>
                          <a:pt x="1718" y="603"/>
                        </a:lnTo>
                        <a:lnTo>
                          <a:pt x="1666" y="601"/>
                        </a:lnTo>
                        <a:lnTo>
                          <a:pt x="1614" y="599"/>
                        </a:lnTo>
                        <a:lnTo>
                          <a:pt x="1562" y="595"/>
                        </a:lnTo>
                        <a:lnTo>
                          <a:pt x="1510" y="590"/>
                        </a:lnTo>
                        <a:lnTo>
                          <a:pt x="1459" y="583"/>
                        </a:lnTo>
                        <a:lnTo>
                          <a:pt x="1409" y="575"/>
                        </a:lnTo>
                        <a:lnTo>
                          <a:pt x="1359" y="566"/>
                        </a:lnTo>
                        <a:lnTo>
                          <a:pt x="1310" y="556"/>
                        </a:lnTo>
                        <a:lnTo>
                          <a:pt x="1260" y="545"/>
                        </a:lnTo>
                        <a:lnTo>
                          <a:pt x="1211" y="532"/>
                        </a:lnTo>
                        <a:lnTo>
                          <a:pt x="1163" y="519"/>
                        </a:lnTo>
                        <a:lnTo>
                          <a:pt x="1114" y="504"/>
                        </a:lnTo>
                        <a:lnTo>
                          <a:pt x="1068" y="488"/>
                        </a:lnTo>
                        <a:lnTo>
                          <a:pt x="1019" y="471"/>
                        </a:lnTo>
                        <a:lnTo>
                          <a:pt x="974" y="454"/>
                        </a:lnTo>
                        <a:lnTo>
                          <a:pt x="928" y="435"/>
                        </a:lnTo>
                        <a:lnTo>
                          <a:pt x="883" y="415"/>
                        </a:lnTo>
                        <a:lnTo>
                          <a:pt x="837" y="394"/>
                        </a:lnTo>
                        <a:lnTo>
                          <a:pt x="793" y="372"/>
                        </a:lnTo>
                        <a:lnTo>
                          <a:pt x="750" y="349"/>
                        </a:lnTo>
                        <a:lnTo>
                          <a:pt x="707" y="324"/>
                        </a:lnTo>
                        <a:lnTo>
                          <a:pt x="664" y="299"/>
                        </a:lnTo>
                        <a:lnTo>
                          <a:pt x="622" y="273"/>
                        </a:lnTo>
                        <a:lnTo>
                          <a:pt x="582" y="247"/>
                        </a:lnTo>
                        <a:lnTo>
                          <a:pt x="542" y="218"/>
                        </a:lnTo>
                        <a:lnTo>
                          <a:pt x="501" y="190"/>
                        </a:lnTo>
                        <a:lnTo>
                          <a:pt x="462" y="160"/>
                        </a:lnTo>
                        <a:lnTo>
                          <a:pt x="424" y="130"/>
                        </a:lnTo>
                        <a:lnTo>
                          <a:pt x="387" y="99"/>
                        </a:lnTo>
                        <a:lnTo>
                          <a:pt x="350" y="66"/>
                        </a:lnTo>
                        <a:lnTo>
                          <a:pt x="314" y="34"/>
                        </a:lnTo>
                        <a:lnTo>
                          <a:pt x="279" y="0"/>
                        </a:lnTo>
                        <a:lnTo>
                          <a:pt x="279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6" name="Freeform 45"/>
                  <p:cNvSpPr>
                    <a:spLocks/>
                  </p:cNvSpPr>
                  <p:nvPr/>
                </p:nvSpPr>
                <p:spPr bwMode="auto">
                  <a:xfrm>
                    <a:off x="5176838" y="3792538"/>
                    <a:ext cx="388938" cy="682625"/>
                  </a:xfrm>
                  <a:custGeom>
                    <a:avLst/>
                    <a:gdLst>
                      <a:gd name="T0" fmla="*/ 287 w 980"/>
                      <a:gd name="T1" fmla="*/ 1719 h 1719"/>
                      <a:gd name="T2" fmla="*/ 328 w 980"/>
                      <a:gd name="T3" fmla="*/ 1676 h 1719"/>
                      <a:gd name="T4" fmla="*/ 403 w 980"/>
                      <a:gd name="T5" fmla="*/ 1589 h 1719"/>
                      <a:gd name="T6" fmla="*/ 475 w 980"/>
                      <a:gd name="T7" fmla="*/ 1499 h 1719"/>
                      <a:gd name="T8" fmla="*/ 543 w 980"/>
                      <a:gd name="T9" fmla="*/ 1404 h 1719"/>
                      <a:gd name="T10" fmla="*/ 606 w 980"/>
                      <a:gd name="T11" fmla="*/ 1307 h 1719"/>
                      <a:gd name="T12" fmla="*/ 665 w 980"/>
                      <a:gd name="T13" fmla="*/ 1207 h 1719"/>
                      <a:gd name="T14" fmla="*/ 720 w 980"/>
                      <a:gd name="T15" fmla="*/ 1104 h 1719"/>
                      <a:gd name="T16" fmla="*/ 769 w 980"/>
                      <a:gd name="T17" fmla="*/ 998 h 1719"/>
                      <a:gd name="T18" fmla="*/ 813 w 980"/>
                      <a:gd name="T19" fmla="*/ 889 h 1719"/>
                      <a:gd name="T20" fmla="*/ 854 w 980"/>
                      <a:gd name="T21" fmla="*/ 779 h 1719"/>
                      <a:gd name="T22" fmla="*/ 888 w 980"/>
                      <a:gd name="T23" fmla="*/ 665 h 1719"/>
                      <a:gd name="T24" fmla="*/ 918 w 980"/>
                      <a:gd name="T25" fmla="*/ 550 h 1719"/>
                      <a:gd name="T26" fmla="*/ 941 w 980"/>
                      <a:gd name="T27" fmla="*/ 432 h 1719"/>
                      <a:gd name="T28" fmla="*/ 959 w 980"/>
                      <a:gd name="T29" fmla="*/ 313 h 1719"/>
                      <a:gd name="T30" fmla="*/ 972 w 980"/>
                      <a:gd name="T31" fmla="*/ 192 h 1719"/>
                      <a:gd name="T32" fmla="*/ 979 w 980"/>
                      <a:gd name="T33" fmla="*/ 68 h 1719"/>
                      <a:gd name="T34" fmla="*/ 579 w 980"/>
                      <a:gd name="T35" fmla="*/ 0 h 1719"/>
                      <a:gd name="T36" fmla="*/ 579 w 980"/>
                      <a:gd name="T37" fmla="*/ 52 h 1719"/>
                      <a:gd name="T38" fmla="*/ 572 w 980"/>
                      <a:gd name="T39" fmla="*/ 155 h 1719"/>
                      <a:gd name="T40" fmla="*/ 562 w 980"/>
                      <a:gd name="T41" fmla="*/ 258 h 1719"/>
                      <a:gd name="T42" fmla="*/ 548 w 980"/>
                      <a:gd name="T43" fmla="*/ 358 h 1719"/>
                      <a:gd name="T44" fmla="*/ 527 w 980"/>
                      <a:gd name="T45" fmla="*/ 457 h 1719"/>
                      <a:gd name="T46" fmla="*/ 503 w 980"/>
                      <a:gd name="T47" fmla="*/ 554 h 1719"/>
                      <a:gd name="T48" fmla="*/ 474 w 980"/>
                      <a:gd name="T49" fmla="*/ 649 h 1719"/>
                      <a:gd name="T50" fmla="*/ 441 w 980"/>
                      <a:gd name="T51" fmla="*/ 742 h 1719"/>
                      <a:gd name="T52" fmla="*/ 403 w 980"/>
                      <a:gd name="T53" fmla="*/ 833 h 1719"/>
                      <a:gd name="T54" fmla="*/ 362 w 980"/>
                      <a:gd name="T55" fmla="*/ 923 h 1719"/>
                      <a:gd name="T56" fmla="*/ 316 w 980"/>
                      <a:gd name="T57" fmla="*/ 1009 h 1719"/>
                      <a:gd name="T58" fmla="*/ 267 w 980"/>
                      <a:gd name="T59" fmla="*/ 1094 h 1719"/>
                      <a:gd name="T60" fmla="*/ 213 w 980"/>
                      <a:gd name="T61" fmla="*/ 1176 h 1719"/>
                      <a:gd name="T62" fmla="*/ 157 w 980"/>
                      <a:gd name="T63" fmla="*/ 1254 h 1719"/>
                      <a:gd name="T64" fmla="*/ 97 w 980"/>
                      <a:gd name="T65" fmla="*/ 1331 h 1719"/>
                      <a:gd name="T66" fmla="*/ 33 w 980"/>
                      <a:gd name="T67" fmla="*/ 1404 h 1719"/>
                      <a:gd name="T68" fmla="*/ 0 w 980"/>
                      <a:gd name="T69" fmla="*/ 1440 h 17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980" h="1719">
                        <a:moveTo>
                          <a:pt x="0" y="1440"/>
                        </a:moveTo>
                        <a:lnTo>
                          <a:pt x="287" y="1719"/>
                        </a:lnTo>
                        <a:lnTo>
                          <a:pt x="287" y="1719"/>
                        </a:lnTo>
                        <a:lnTo>
                          <a:pt x="328" y="1676"/>
                        </a:lnTo>
                        <a:lnTo>
                          <a:pt x="365" y="1633"/>
                        </a:lnTo>
                        <a:lnTo>
                          <a:pt x="403" y="1589"/>
                        </a:lnTo>
                        <a:lnTo>
                          <a:pt x="440" y="1544"/>
                        </a:lnTo>
                        <a:lnTo>
                          <a:pt x="475" y="1499"/>
                        </a:lnTo>
                        <a:lnTo>
                          <a:pt x="510" y="1452"/>
                        </a:lnTo>
                        <a:lnTo>
                          <a:pt x="543" y="1404"/>
                        </a:lnTo>
                        <a:lnTo>
                          <a:pt x="575" y="1356"/>
                        </a:lnTo>
                        <a:lnTo>
                          <a:pt x="606" y="1307"/>
                        </a:lnTo>
                        <a:lnTo>
                          <a:pt x="636" y="1258"/>
                        </a:lnTo>
                        <a:lnTo>
                          <a:pt x="665" y="1207"/>
                        </a:lnTo>
                        <a:lnTo>
                          <a:pt x="692" y="1156"/>
                        </a:lnTo>
                        <a:lnTo>
                          <a:pt x="720" y="1104"/>
                        </a:lnTo>
                        <a:lnTo>
                          <a:pt x="744" y="1051"/>
                        </a:lnTo>
                        <a:lnTo>
                          <a:pt x="769" y="998"/>
                        </a:lnTo>
                        <a:lnTo>
                          <a:pt x="793" y="944"/>
                        </a:lnTo>
                        <a:lnTo>
                          <a:pt x="813" y="889"/>
                        </a:lnTo>
                        <a:lnTo>
                          <a:pt x="834" y="835"/>
                        </a:lnTo>
                        <a:lnTo>
                          <a:pt x="854" y="779"/>
                        </a:lnTo>
                        <a:lnTo>
                          <a:pt x="872" y="723"/>
                        </a:lnTo>
                        <a:lnTo>
                          <a:pt x="888" y="665"/>
                        </a:lnTo>
                        <a:lnTo>
                          <a:pt x="903" y="608"/>
                        </a:lnTo>
                        <a:lnTo>
                          <a:pt x="918" y="550"/>
                        </a:lnTo>
                        <a:lnTo>
                          <a:pt x="931" y="491"/>
                        </a:lnTo>
                        <a:lnTo>
                          <a:pt x="941" y="432"/>
                        </a:lnTo>
                        <a:lnTo>
                          <a:pt x="951" y="373"/>
                        </a:lnTo>
                        <a:lnTo>
                          <a:pt x="959" y="313"/>
                        </a:lnTo>
                        <a:lnTo>
                          <a:pt x="967" y="253"/>
                        </a:lnTo>
                        <a:lnTo>
                          <a:pt x="972" y="192"/>
                        </a:lnTo>
                        <a:lnTo>
                          <a:pt x="976" y="130"/>
                        </a:lnTo>
                        <a:lnTo>
                          <a:pt x="979" y="68"/>
                        </a:lnTo>
                        <a:lnTo>
                          <a:pt x="980" y="7"/>
                        </a:lnTo>
                        <a:lnTo>
                          <a:pt x="579" y="0"/>
                        </a:lnTo>
                        <a:lnTo>
                          <a:pt x="579" y="0"/>
                        </a:lnTo>
                        <a:lnTo>
                          <a:pt x="579" y="52"/>
                        </a:lnTo>
                        <a:lnTo>
                          <a:pt x="576" y="104"/>
                        </a:lnTo>
                        <a:lnTo>
                          <a:pt x="572" y="155"/>
                        </a:lnTo>
                        <a:lnTo>
                          <a:pt x="569" y="207"/>
                        </a:lnTo>
                        <a:lnTo>
                          <a:pt x="562" y="258"/>
                        </a:lnTo>
                        <a:lnTo>
                          <a:pt x="556" y="307"/>
                        </a:lnTo>
                        <a:lnTo>
                          <a:pt x="548" y="358"/>
                        </a:lnTo>
                        <a:lnTo>
                          <a:pt x="537" y="408"/>
                        </a:lnTo>
                        <a:lnTo>
                          <a:pt x="527" y="457"/>
                        </a:lnTo>
                        <a:lnTo>
                          <a:pt x="515" y="505"/>
                        </a:lnTo>
                        <a:lnTo>
                          <a:pt x="503" y="554"/>
                        </a:lnTo>
                        <a:lnTo>
                          <a:pt x="489" y="602"/>
                        </a:lnTo>
                        <a:lnTo>
                          <a:pt x="474" y="649"/>
                        </a:lnTo>
                        <a:lnTo>
                          <a:pt x="458" y="695"/>
                        </a:lnTo>
                        <a:lnTo>
                          <a:pt x="441" y="742"/>
                        </a:lnTo>
                        <a:lnTo>
                          <a:pt x="423" y="788"/>
                        </a:lnTo>
                        <a:lnTo>
                          <a:pt x="403" y="833"/>
                        </a:lnTo>
                        <a:lnTo>
                          <a:pt x="384" y="879"/>
                        </a:lnTo>
                        <a:lnTo>
                          <a:pt x="362" y="923"/>
                        </a:lnTo>
                        <a:lnTo>
                          <a:pt x="339" y="966"/>
                        </a:lnTo>
                        <a:lnTo>
                          <a:pt x="316" y="1009"/>
                        </a:lnTo>
                        <a:lnTo>
                          <a:pt x="293" y="1052"/>
                        </a:lnTo>
                        <a:lnTo>
                          <a:pt x="267" y="1094"/>
                        </a:lnTo>
                        <a:lnTo>
                          <a:pt x="240" y="1134"/>
                        </a:lnTo>
                        <a:lnTo>
                          <a:pt x="213" y="1176"/>
                        </a:lnTo>
                        <a:lnTo>
                          <a:pt x="186" y="1215"/>
                        </a:lnTo>
                        <a:lnTo>
                          <a:pt x="157" y="1254"/>
                        </a:lnTo>
                        <a:lnTo>
                          <a:pt x="127" y="1293"/>
                        </a:lnTo>
                        <a:lnTo>
                          <a:pt x="97" y="1331"/>
                        </a:lnTo>
                        <a:lnTo>
                          <a:pt x="65" y="1367"/>
                        </a:lnTo>
                        <a:lnTo>
                          <a:pt x="33" y="1404"/>
                        </a:lnTo>
                        <a:lnTo>
                          <a:pt x="0" y="1440"/>
                        </a:lnTo>
                        <a:lnTo>
                          <a:pt x="0" y="144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7" name="Freeform 46"/>
                  <p:cNvSpPr>
                    <a:spLocks/>
                  </p:cNvSpPr>
                  <p:nvPr/>
                </p:nvSpPr>
                <p:spPr bwMode="auto">
                  <a:xfrm>
                    <a:off x="4027488" y="4254501"/>
                    <a:ext cx="533400" cy="309563"/>
                  </a:xfrm>
                  <a:custGeom>
                    <a:avLst/>
                    <a:gdLst>
                      <a:gd name="T0" fmla="*/ 0 w 1345"/>
                      <a:gd name="T1" fmla="*/ 219 h 780"/>
                      <a:gd name="T2" fmla="*/ 33 w 1345"/>
                      <a:gd name="T3" fmla="*/ 250 h 780"/>
                      <a:gd name="T4" fmla="*/ 101 w 1345"/>
                      <a:gd name="T5" fmla="*/ 311 h 780"/>
                      <a:gd name="T6" fmla="*/ 171 w 1345"/>
                      <a:gd name="T7" fmla="*/ 369 h 780"/>
                      <a:gd name="T8" fmla="*/ 245 w 1345"/>
                      <a:gd name="T9" fmla="*/ 423 h 780"/>
                      <a:gd name="T10" fmla="*/ 321 w 1345"/>
                      <a:gd name="T11" fmla="*/ 474 h 780"/>
                      <a:gd name="T12" fmla="*/ 399 w 1345"/>
                      <a:gd name="T13" fmla="*/ 521 h 780"/>
                      <a:gd name="T14" fmla="*/ 480 w 1345"/>
                      <a:gd name="T15" fmla="*/ 565 h 780"/>
                      <a:gd name="T16" fmla="*/ 562 w 1345"/>
                      <a:gd name="T17" fmla="*/ 606 h 780"/>
                      <a:gd name="T18" fmla="*/ 647 w 1345"/>
                      <a:gd name="T19" fmla="*/ 642 h 780"/>
                      <a:gd name="T20" fmla="*/ 733 w 1345"/>
                      <a:gd name="T21" fmla="*/ 675 h 780"/>
                      <a:gd name="T22" fmla="*/ 822 w 1345"/>
                      <a:gd name="T23" fmla="*/ 702 h 780"/>
                      <a:gd name="T24" fmla="*/ 913 w 1345"/>
                      <a:gd name="T25" fmla="*/ 727 h 780"/>
                      <a:gd name="T26" fmla="*/ 1006 w 1345"/>
                      <a:gd name="T27" fmla="*/ 746 h 780"/>
                      <a:gd name="T28" fmla="*/ 1099 w 1345"/>
                      <a:gd name="T29" fmla="*/ 762 h 780"/>
                      <a:gd name="T30" fmla="*/ 1194 w 1345"/>
                      <a:gd name="T31" fmla="*/ 772 h 780"/>
                      <a:gd name="T32" fmla="*/ 1291 w 1345"/>
                      <a:gd name="T33" fmla="*/ 779 h 780"/>
                      <a:gd name="T34" fmla="*/ 1345 w 1345"/>
                      <a:gd name="T35" fmla="*/ 475 h 780"/>
                      <a:gd name="T36" fmla="*/ 1304 w 1345"/>
                      <a:gd name="T37" fmla="*/ 474 h 780"/>
                      <a:gd name="T38" fmla="*/ 1222 w 1345"/>
                      <a:gd name="T39" fmla="*/ 469 h 780"/>
                      <a:gd name="T40" fmla="*/ 1141 w 1345"/>
                      <a:gd name="T41" fmla="*/ 460 h 780"/>
                      <a:gd name="T42" fmla="*/ 1061 w 1345"/>
                      <a:gd name="T43" fmla="*/ 447 h 780"/>
                      <a:gd name="T44" fmla="*/ 983 w 1345"/>
                      <a:gd name="T45" fmla="*/ 430 h 780"/>
                      <a:gd name="T46" fmla="*/ 908 w 1345"/>
                      <a:gd name="T47" fmla="*/ 409 h 780"/>
                      <a:gd name="T48" fmla="*/ 832 w 1345"/>
                      <a:gd name="T49" fmla="*/ 386 h 780"/>
                      <a:gd name="T50" fmla="*/ 758 w 1345"/>
                      <a:gd name="T51" fmla="*/ 358 h 780"/>
                      <a:gd name="T52" fmla="*/ 687 w 1345"/>
                      <a:gd name="T53" fmla="*/ 327 h 780"/>
                      <a:gd name="T54" fmla="*/ 618 w 1345"/>
                      <a:gd name="T55" fmla="*/ 293 h 780"/>
                      <a:gd name="T56" fmla="*/ 549 w 1345"/>
                      <a:gd name="T57" fmla="*/ 257 h 780"/>
                      <a:gd name="T58" fmla="*/ 483 w 1345"/>
                      <a:gd name="T59" fmla="*/ 216 h 780"/>
                      <a:gd name="T60" fmla="*/ 418 w 1345"/>
                      <a:gd name="T61" fmla="*/ 173 h 780"/>
                      <a:gd name="T62" fmla="*/ 357 w 1345"/>
                      <a:gd name="T63" fmla="*/ 126 h 780"/>
                      <a:gd name="T64" fmla="*/ 297 w 1345"/>
                      <a:gd name="T65" fmla="*/ 78 h 780"/>
                      <a:gd name="T66" fmla="*/ 240 w 1345"/>
                      <a:gd name="T67" fmla="*/ 26 h 780"/>
                      <a:gd name="T68" fmla="*/ 213 w 1345"/>
                      <a:gd name="T69" fmla="*/ 0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45" h="780">
                        <a:moveTo>
                          <a:pt x="213" y="0"/>
                        </a:moveTo>
                        <a:lnTo>
                          <a:pt x="0" y="219"/>
                        </a:lnTo>
                        <a:lnTo>
                          <a:pt x="0" y="219"/>
                        </a:lnTo>
                        <a:lnTo>
                          <a:pt x="33" y="250"/>
                        </a:lnTo>
                        <a:lnTo>
                          <a:pt x="67" y="281"/>
                        </a:lnTo>
                        <a:lnTo>
                          <a:pt x="101" y="311"/>
                        </a:lnTo>
                        <a:lnTo>
                          <a:pt x="136" y="340"/>
                        </a:lnTo>
                        <a:lnTo>
                          <a:pt x="171" y="369"/>
                        </a:lnTo>
                        <a:lnTo>
                          <a:pt x="207" y="396"/>
                        </a:lnTo>
                        <a:lnTo>
                          <a:pt x="245" y="423"/>
                        </a:lnTo>
                        <a:lnTo>
                          <a:pt x="282" y="449"/>
                        </a:lnTo>
                        <a:lnTo>
                          <a:pt x="321" y="474"/>
                        </a:lnTo>
                        <a:lnTo>
                          <a:pt x="360" y="499"/>
                        </a:lnTo>
                        <a:lnTo>
                          <a:pt x="399" y="521"/>
                        </a:lnTo>
                        <a:lnTo>
                          <a:pt x="439" y="544"/>
                        </a:lnTo>
                        <a:lnTo>
                          <a:pt x="480" y="565"/>
                        </a:lnTo>
                        <a:lnTo>
                          <a:pt x="520" y="586"/>
                        </a:lnTo>
                        <a:lnTo>
                          <a:pt x="562" y="606"/>
                        </a:lnTo>
                        <a:lnTo>
                          <a:pt x="604" y="624"/>
                        </a:lnTo>
                        <a:lnTo>
                          <a:pt x="647" y="642"/>
                        </a:lnTo>
                        <a:lnTo>
                          <a:pt x="690" y="659"/>
                        </a:lnTo>
                        <a:lnTo>
                          <a:pt x="733" y="675"/>
                        </a:lnTo>
                        <a:lnTo>
                          <a:pt x="778" y="689"/>
                        </a:lnTo>
                        <a:lnTo>
                          <a:pt x="822" y="702"/>
                        </a:lnTo>
                        <a:lnTo>
                          <a:pt x="867" y="715"/>
                        </a:lnTo>
                        <a:lnTo>
                          <a:pt x="913" y="727"/>
                        </a:lnTo>
                        <a:lnTo>
                          <a:pt x="959" y="737"/>
                        </a:lnTo>
                        <a:lnTo>
                          <a:pt x="1006" y="746"/>
                        </a:lnTo>
                        <a:lnTo>
                          <a:pt x="1052" y="755"/>
                        </a:lnTo>
                        <a:lnTo>
                          <a:pt x="1099" y="762"/>
                        </a:lnTo>
                        <a:lnTo>
                          <a:pt x="1146" y="768"/>
                        </a:lnTo>
                        <a:lnTo>
                          <a:pt x="1194" y="772"/>
                        </a:lnTo>
                        <a:lnTo>
                          <a:pt x="1242" y="776"/>
                        </a:lnTo>
                        <a:lnTo>
                          <a:pt x="1291" y="779"/>
                        </a:lnTo>
                        <a:lnTo>
                          <a:pt x="1340" y="780"/>
                        </a:lnTo>
                        <a:lnTo>
                          <a:pt x="1345" y="475"/>
                        </a:lnTo>
                        <a:lnTo>
                          <a:pt x="1345" y="475"/>
                        </a:lnTo>
                        <a:lnTo>
                          <a:pt x="1304" y="474"/>
                        </a:lnTo>
                        <a:lnTo>
                          <a:pt x="1262" y="473"/>
                        </a:lnTo>
                        <a:lnTo>
                          <a:pt x="1222" y="469"/>
                        </a:lnTo>
                        <a:lnTo>
                          <a:pt x="1181" y="465"/>
                        </a:lnTo>
                        <a:lnTo>
                          <a:pt x="1141" y="460"/>
                        </a:lnTo>
                        <a:lnTo>
                          <a:pt x="1102" y="453"/>
                        </a:lnTo>
                        <a:lnTo>
                          <a:pt x="1061" y="447"/>
                        </a:lnTo>
                        <a:lnTo>
                          <a:pt x="1022" y="439"/>
                        </a:lnTo>
                        <a:lnTo>
                          <a:pt x="983" y="430"/>
                        </a:lnTo>
                        <a:lnTo>
                          <a:pt x="946" y="421"/>
                        </a:lnTo>
                        <a:lnTo>
                          <a:pt x="908" y="409"/>
                        </a:lnTo>
                        <a:lnTo>
                          <a:pt x="870" y="399"/>
                        </a:lnTo>
                        <a:lnTo>
                          <a:pt x="832" y="386"/>
                        </a:lnTo>
                        <a:lnTo>
                          <a:pt x="796" y="373"/>
                        </a:lnTo>
                        <a:lnTo>
                          <a:pt x="758" y="358"/>
                        </a:lnTo>
                        <a:lnTo>
                          <a:pt x="723" y="343"/>
                        </a:lnTo>
                        <a:lnTo>
                          <a:pt x="687" y="327"/>
                        </a:lnTo>
                        <a:lnTo>
                          <a:pt x="651" y="311"/>
                        </a:lnTo>
                        <a:lnTo>
                          <a:pt x="618" y="293"/>
                        </a:lnTo>
                        <a:lnTo>
                          <a:pt x="582" y="275"/>
                        </a:lnTo>
                        <a:lnTo>
                          <a:pt x="549" y="257"/>
                        </a:lnTo>
                        <a:lnTo>
                          <a:pt x="516" y="237"/>
                        </a:lnTo>
                        <a:lnTo>
                          <a:pt x="483" y="216"/>
                        </a:lnTo>
                        <a:lnTo>
                          <a:pt x="451" y="195"/>
                        </a:lnTo>
                        <a:lnTo>
                          <a:pt x="418" y="173"/>
                        </a:lnTo>
                        <a:lnTo>
                          <a:pt x="387" y="150"/>
                        </a:lnTo>
                        <a:lnTo>
                          <a:pt x="357" y="126"/>
                        </a:lnTo>
                        <a:lnTo>
                          <a:pt x="327" y="103"/>
                        </a:lnTo>
                        <a:lnTo>
                          <a:pt x="297" y="78"/>
                        </a:lnTo>
                        <a:lnTo>
                          <a:pt x="269" y="52"/>
                        </a:lnTo>
                        <a:lnTo>
                          <a:pt x="240" y="26"/>
                        </a:lnTo>
                        <a:lnTo>
                          <a:pt x="213" y="0"/>
                        </a:lnTo>
                        <a:lnTo>
                          <a:pt x="213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8" name="Freeform 49"/>
                  <p:cNvSpPr>
                    <a:spLocks/>
                  </p:cNvSpPr>
                  <p:nvPr/>
                </p:nvSpPr>
                <p:spPr bwMode="auto">
                  <a:xfrm>
                    <a:off x="3797300" y="3244851"/>
                    <a:ext cx="309563" cy="523875"/>
                  </a:xfrm>
                  <a:custGeom>
                    <a:avLst/>
                    <a:gdLst>
                      <a:gd name="T0" fmla="*/ 561 w 780"/>
                      <a:gd name="T1" fmla="*/ 0 h 1320"/>
                      <a:gd name="T2" fmla="*/ 530 w 780"/>
                      <a:gd name="T3" fmla="*/ 32 h 1320"/>
                      <a:gd name="T4" fmla="*/ 470 w 780"/>
                      <a:gd name="T5" fmla="*/ 99 h 1320"/>
                      <a:gd name="T6" fmla="*/ 412 w 780"/>
                      <a:gd name="T7" fmla="*/ 168 h 1320"/>
                      <a:gd name="T8" fmla="*/ 359 w 780"/>
                      <a:gd name="T9" fmla="*/ 240 h 1320"/>
                      <a:gd name="T10" fmla="*/ 308 w 780"/>
                      <a:gd name="T11" fmla="*/ 315 h 1320"/>
                      <a:gd name="T12" fmla="*/ 261 w 780"/>
                      <a:gd name="T13" fmla="*/ 392 h 1320"/>
                      <a:gd name="T14" fmla="*/ 218 w 780"/>
                      <a:gd name="T15" fmla="*/ 470 h 1320"/>
                      <a:gd name="T16" fmla="*/ 178 w 780"/>
                      <a:gd name="T17" fmla="*/ 552 h 1320"/>
                      <a:gd name="T18" fmla="*/ 142 w 780"/>
                      <a:gd name="T19" fmla="*/ 635 h 1320"/>
                      <a:gd name="T20" fmla="*/ 110 w 780"/>
                      <a:gd name="T21" fmla="*/ 720 h 1320"/>
                      <a:gd name="T22" fmla="*/ 82 w 780"/>
                      <a:gd name="T23" fmla="*/ 807 h 1320"/>
                      <a:gd name="T24" fmla="*/ 57 w 780"/>
                      <a:gd name="T25" fmla="*/ 895 h 1320"/>
                      <a:gd name="T26" fmla="*/ 36 w 780"/>
                      <a:gd name="T27" fmla="*/ 987 h 1320"/>
                      <a:gd name="T28" fmla="*/ 21 w 780"/>
                      <a:gd name="T29" fmla="*/ 1079 h 1320"/>
                      <a:gd name="T30" fmla="*/ 9 w 780"/>
                      <a:gd name="T31" fmla="*/ 1171 h 1320"/>
                      <a:gd name="T32" fmla="*/ 1 w 780"/>
                      <a:gd name="T33" fmla="*/ 1267 h 1320"/>
                      <a:gd name="T34" fmla="*/ 304 w 780"/>
                      <a:gd name="T35" fmla="*/ 1320 h 1320"/>
                      <a:gd name="T36" fmla="*/ 306 w 780"/>
                      <a:gd name="T37" fmla="*/ 1280 h 1320"/>
                      <a:gd name="T38" fmla="*/ 312 w 780"/>
                      <a:gd name="T39" fmla="*/ 1199 h 1320"/>
                      <a:gd name="T40" fmla="*/ 323 w 780"/>
                      <a:gd name="T41" fmla="*/ 1121 h 1320"/>
                      <a:gd name="T42" fmla="*/ 336 w 780"/>
                      <a:gd name="T43" fmla="*/ 1043 h 1320"/>
                      <a:gd name="T44" fmla="*/ 354 w 780"/>
                      <a:gd name="T45" fmla="*/ 967 h 1320"/>
                      <a:gd name="T46" fmla="*/ 375 w 780"/>
                      <a:gd name="T47" fmla="*/ 892 h 1320"/>
                      <a:gd name="T48" fmla="*/ 398 w 780"/>
                      <a:gd name="T49" fmla="*/ 819 h 1320"/>
                      <a:gd name="T50" fmla="*/ 425 w 780"/>
                      <a:gd name="T51" fmla="*/ 747 h 1320"/>
                      <a:gd name="T52" fmla="*/ 457 w 780"/>
                      <a:gd name="T53" fmla="*/ 677 h 1320"/>
                      <a:gd name="T54" fmla="*/ 491 w 780"/>
                      <a:gd name="T55" fmla="*/ 608 h 1320"/>
                      <a:gd name="T56" fmla="*/ 527 w 780"/>
                      <a:gd name="T57" fmla="*/ 541 h 1320"/>
                      <a:gd name="T58" fmla="*/ 567 w 780"/>
                      <a:gd name="T59" fmla="*/ 476 h 1320"/>
                      <a:gd name="T60" fmla="*/ 609 w 780"/>
                      <a:gd name="T61" fmla="*/ 414 h 1320"/>
                      <a:gd name="T62" fmla="*/ 655 w 780"/>
                      <a:gd name="T63" fmla="*/ 354 h 1320"/>
                      <a:gd name="T64" fmla="*/ 703 w 780"/>
                      <a:gd name="T65" fmla="*/ 295 h 1320"/>
                      <a:gd name="T66" fmla="*/ 754 w 780"/>
                      <a:gd name="T67" fmla="*/ 239 h 1320"/>
                      <a:gd name="T68" fmla="*/ 780 w 780"/>
                      <a:gd name="T69" fmla="*/ 212 h 1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780" h="1320">
                        <a:moveTo>
                          <a:pt x="780" y="212"/>
                        </a:moveTo>
                        <a:lnTo>
                          <a:pt x="561" y="0"/>
                        </a:lnTo>
                        <a:lnTo>
                          <a:pt x="561" y="0"/>
                        </a:lnTo>
                        <a:lnTo>
                          <a:pt x="530" y="32"/>
                        </a:lnTo>
                        <a:lnTo>
                          <a:pt x="500" y="65"/>
                        </a:lnTo>
                        <a:lnTo>
                          <a:pt x="470" y="99"/>
                        </a:lnTo>
                        <a:lnTo>
                          <a:pt x="441" y="132"/>
                        </a:lnTo>
                        <a:lnTo>
                          <a:pt x="412" y="168"/>
                        </a:lnTo>
                        <a:lnTo>
                          <a:pt x="385" y="204"/>
                        </a:lnTo>
                        <a:lnTo>
                          <a:pt x="359" y="240"/>
                        </a:lnTo>
                        <a:lnTo>
                          <a:pt x="333" y="277"/>
                        </a:lnTo>
                        <a:lnTo>
                          <a:pt x="308" y="315"/>
                        </a:lnTo>
                        <a:lnTo>
                          <a:pt x="285" y="352"/>
                        </a:lnTo>
                        <a:lnTo>
                          <a:pt x="261" y="392"/>
                        </a:lnTo>
                        <a:lnTo>
                          <a:pt x="239" y="431"/>
                        </a:lnTo>
                        <a:lnTo>
                          <a:pt x="218" y="470"/>
                        </a:lnTo>
                        <a:lnTo>
                          <a:pt x="198" y="510"/>
                        </a:lnTo>
                        <a:lnTo>
                          <a:pt x="178" y="552"/>
                        </a:lnTo>
                        <a:lnTo>
                          <a:pt x="160" y="593"/>
                        </a:lnTo>
                        <a:lnTo>
                          <a:pt x="142" y="635"/>
                        </a:lnTo>
                        <a:lnTo>
                          <a:pt x="126" y="677"/>
                        </a:lnTo>
                        <a:lnTo>
                          <a:pt x="110" y="720"/>
                        </a:lnTo>
                        <a:lnTo>
                          <a:pt x="95" y="763"/>
                        </a:lnTo>
                        <a:lnTo>
                          <a:pt x="82" y="807"/>
                        </a:lnTo>
                        <a:lnTo>
                          <a:pt x="69" y="851"/>
                        </a:lnTo>
                        <a:lnTo>
                          <a:pt x="57" y="895"/>
                        </a:lnTo>
                        <a:lnTo>
                          <a:pt x="47" y="941"/>
                        </a:lnTo>
                        <a:lnTo>
                          <a:pt x="36" y="987"/>
                        </a:lnTo>
                        <a:lnTo>
                          <a:pt x="28" y="1032"/>
                        </a:lnTo>
                        <a:lnTo>
                          <a:pt x="21" y="1079"/>
                        </a:lnTo>
                        <a:lnTo>
                          <a:pt x="14" y="1125"/>
                        </a:lnTo>
                        <a:lnTo>
                          <a:pt x="9" y="1171"/>
                        </a:lnTo>
                        <a:lnTo>
                          <a:pt x="5" y="1220"/>
                        </a:lnTo>
                        <a:lnTo>
                          <a:pt x="1" y="1267"/>
                        </a:lnTo>
                        <a:lnTo>
                          <a:pt x="0" y="1315"/>
                        </a:lnTo>
                        <a:lnTo>
                          <a:pt x="304" y="1320"/>
                        </a:lnTo>
                        <a:lnTo>
                          <a:pt x="304" y="1320"/>
                        </a:lnTo>
                        <a:lnTo>
                          <a:pt x="306" y="1280"/>
                        </a:lnTo>
                        <a:lnTo>
                          <a:pt x="308" y="1239"/>
                        </a:lnTo>
                        <a:lnTo>
                          <a:pt x="312" y="1199"/>
                        </a:lnTo>
                        <a:lnTo>
                          <a:pt x="317" y="1160"/>
                        </a:lnTo>
                        <a:lnTo>
                          <a:pt x="323" y="1121"/>
                        </a:lnTo>
                        <a:lnTo>
                          <a:pt x="329" y="1082"/>
                        </a:lnTo>
                        <a:lnTo>
                          <a:pt x="336" y="1043"/>
                        </a:lnTo>
                        <a:lnTo>
                          <a:pt x="345" y="1005"/>
                        </a:lnTo>
                        <a:lnTo>
                          <a:pt x="354" y="967"/>
                        </a:lnTo>
                        <a:lnTo>
                          <a:pt x="363" y="929"/>
                        </a:lnTo>
                        <a:lnTo>
                          <a:pt x="375" y="892"/>
                        </a:lnTo>
                        <a:lnTo>
                          <a:pt x="386" y="855"/>
                        </a:lnTo>
                        <a:lnTo>
                          <a:pt x="398" y="819"/>
                        </a:lnTo>
                        <a:lnTo>
                          <a:pt x="411" y="782"/>
                        </a:lnTo>
                        <a:lnTo>
                          <a:pt x="425" y="747"/>
                        </a:lnTo>
                        <a:lnTo>
                          <a:pt x="441" y="712"/>
                        </a:lnTo>
                        <a:lnTo>
                          <a:pt x="457" y="677"/>
                        </a:lnTo>
                        <a:lnTo>
                          <a:pt x="474" y="642"/>
                        </a:lnTo>
                        <a:lnTo>
                          <a:pt x="491" y="608"/>
                        </a:lnTo>
                        <a:lnTo>
                          <a:pt x="509" y="574"/>
                        </a:lnTo>
                        <a:lnTo>
                          <a:pt x="527" y="541"/>
                        </a:lnTo>
                        <a:lnTo>
                          <a:pt x="547" y="509"/>
                        </a:lnTo>
                        <a:lnTo>
                          <a:pt x="567" y="476"/>
                        </a:lnTo>
                        <a:lnTo>
                          <a:pt x="588" y="445"/>
                        </a:lnTo>
                        <a:lnTo>
                          <a:pt x="609" y="414"/>
                        </a:lnTo>
                        <a:lnTo>
                          <a:pt x="632" y="384"/>
                        </a:lnTo>
                        <a:lnTo>
                          <a:pt x="655" y="354"/>
                        </a:lnTo>
                        <a:lnTo>
                          <a:pt x="678" y="324"/>
                        </a:lnTo>
                        <a:lnTo>
                          <a:pt x="703" y="295"/>
                        </a:lnTo>
                        <a:lnTo>
                          <a:pt x="728" y="267"/>
                        </a:lnTo>
                        <a:lnTo>
                          <a:pt x="754" y="239"/>
                        </a:lnTo>
                        <a:lnTo>
                          <a:pt x="780" y="212"/>
                        </a:lnTo>
                        <a:lnTo>
                          <a:pt x="780" y="212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39" name="Freeform 50"/>
                  <p:cNvSpPr>
                    <a:spLocks/>
                  </p:cNvSpPr>
                  <p:nvPr/>
                </p:nvSpPr>
                <p:spPr bwMode="auto">
                  <a:xfrm>
                    <a:off x="4583113" y="3014663"/>
                    <a:ext cx="522288" cy="300038"/>
                  </a:xfrm>
                  <a:custGeom>
                    <a:avLst/>
                    <a:gdLst>
                      <a:gd name="T0" fmla="*/ 1319 w 1319"/>
                      <a:gd name="T1" fmla="*/ 536 h 755"/>
                      <a:gd name="T2" fmla="*/ 1286 w 1319"/>
                      <a:gd name="T3" fmla="*/ 506 h 755"/>
                      <a:gd name="T4" fmla="*/ 1220 w 1319"/>
                      <a:gd name="T5" fmla="*/ 448 h 755"/>
                      <a:gd name="T6" fmla="*/ 1149 w 1319"/>
                      <a:gd name="T7" fmla="*/ 393 h 755"/>
                      <a:gd name="T8" fmla="*/ 1078 w 1319"/>
                      <a:gd name="T9" fmla="*/ 341 h 755"/>
                      <a:gd name="T10" fmla="*/ 1002 w 1319"/>
                      <a:gd name="T11" fmla="*/ 292 h 755"/>
                      <a:gd name="T12" fmla="*/ 925 w 1319"/>
                      <a:gd name="T13" fmla="*/ 247 h 755"/>
                      <a:gd name="T14" fmla="*/ 847 w 1319"/>
                      <a:gd name="T15" fmla="*/ 204 h 755"/>
                      <a:gd name="T16" fmla="*/ 765 w 1319"/>
                      <a:gd name="T17" fmla="*/ 167 h 755"/>
                      <a:gd name="T18" fmla="*/ 682 w 1319"/>
                      <a:gd name="T19" fmla="*/ 131 h 755"/>
                      <a:gd name="T20" fmla="*/ 597 w 1319"/>
                      <a:gd name="T21" fmla="*/ 100 h 755"/>
                      <a:gd name="T22" fmla="*/ 510 w 1319"/>
                      <a:gd name="T23" fmla="*/ 74 h 755"/>
                      <a:gd name="T24" fmla="*/ 422 w 1319"/>
                      <a:gd name="T25" fmla="*/ 51 h 755"/>
                      <a:gd name="T26" fmla="*/ 332 w 1319"/>
                      <a:gd name="T27" fmla="*/ 32 h 755"/>
                      <a:gd name="T28" fmla="*/ 239 w 1319"/>
                      <a:gd name="T29" fmla="*/ 17 h 755"/>
                      <a:gd name="T30" fmla="*/ 147 w 1319"/>
                      <a:gd name="T31" fmla="*/ 6 h 755"/>
                      <a:gd name="T32" fmla="*/ 52 w 1319"/>
                      <a:gd name="T33" fmla="*/ 1 h 755"/>
                      <a:gd name="T34" fmla="*/ 0 w 1319"/>
                      <a:gd name="T35" fmla="*/ 305 h 755"/>
                      <a:gd name="T36" fmla="*/ 40 w 1319"/>
                      <a:gd name="T37" fmla="*/ 306 h 755"/>
                      <a:gd name="T38" fmla="*/ 119 w 1319"/>
                      <a:gd name="T39" fmla="*/ 310 h 755"/>
                      <a:gd name="T40" fmla="*/ 198 w 1319"/>
                      <a:gd name="T41" fmla="*/ 319 h 755"/>
                      <a:gd name="T42" fmla="*/ 274 w 1319"/>
                      <a:gd name="T43" fmla="*/ 332 h 755"/>
                      <a:gd name="T44" fmla="*/ 351 w 1319"/>
                      <a:gd name="T45" fmla="*/ 348 h 755"/>
                      <a:gd name="T46" fmla="*/ 425 w 1319"/>
                      <a:gd name="T47" fmla="*/ 367 h 755"/>
                      <a:gd name="T48" fmla="*/ 498 w 1319"/>
                      <a:gd name="T49" fmla="*/ 389 h 755"/>
                      <a:gd name="T50" fmla="*/ 570 w 1319"/>
                      <a:gd name="T51" fmla="*/ 415 h 755"/>
                      <a:gd name="T52" fmla="*/ 640 w 1319"/>
                      <a:gd name="T53" fmla="*/ 445 h 755"/>
                      <a:gd name="T54" fmla="*/ 709 w 1319"/>
                      <a:gd name="T55" fmla="*/ 476 h 755"/>
                      <a:gd name="T56" fmla="*/ 776 w 1319"/>
                      <a:gd name="T57" fmla="*/ 512 h 755"/>
                      <a:gd name="T58" fmla="*/ 841 w 1319"/>
                      <a:gd name="T59" fmla="*/ 551 h 755"/>
                      <a:gd name="T60" fmla="*/ 903 w 1319"/>
                      <a:gd name="T61" fmla="*/ 591 h 755"/>
                      <a:gd name="T62" fmla="*/ 964 w 1319"/>
                      <a:gd name="T63" fmla="*/ 635 h 755"/>
                      <a:gd name="T64" fmla="*/ 1023 w 1319"/>
                      <a:gd name="T65" fmla="*/ 681 h 755"/>
                      <a:gd name="T66" fmla="*/ 1079 w 1319"/>
                      <a:gd name="T67" fmla="*/ 730 h 755"/>
                      <a:gd name="T68" fmla="*/ 1106 w 1319"/>
                      <a:gd name="T69" fmla="*/ 755 h 7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19" h="755">
                        <a:moveTo>
                          <a:pt x="1106" y="755"/>
                        </a:moveTo>
                        <a:lnTo>
                          <a:pt x="1319" y="536"/>
                        </a:lnTo>
                        <a:lnTo>
                          <a:pt x="1319" y="536"/>
                        </a:lnTo>
                        <a:lnTo>
                          <a:pt x="1286" y="506"/>
                        </a:lnTo>
                        <a:lnTo>
                          <a:pt x="1253" y="476"/>
                        </a:lnTo>
                        <a:lnTo>
                          <a:pt x="1220" y="448"/>
                        </a:lnTo>
                        <a:lnTo>
                          <a:pt x="1184" y="420"/>
                        </a:lnTo>
                        <a:lnTo>
                          <a:pt x="1149" y="393"/>
                        </a:lnTo>
                        <a:lnTo>
                          <a:pt x="1114" y="367"/>
                        </a:lnTo>
                        <a:lnTo>
                          <a:pt x="1078" y="341"/>
                        </a:lnTo>
                        <a:lnTo>
                          <a:pt x="1040" y="316"/>
                        </a:lnTo>
                        <a:lnTo>
                          <a:pt x="1002" y="292"/>
                        </a:lnTo>
                        <a:lnTo>
                          <a:pt x="964" y="269"/>
                        </a:lnTo>
                        <a:lnTo>
                          <a:pt x="925" y="247"/>
                        </a:lnTo>
                        <a:lnTo>
                          <a:pt x="886" y="225"/>
                        </a:lnTo>
                        <a:lnTo>
                          <a:pt x="847" y="204"/>
                        </a:lnTo>
                        <a:lnTo>
                          <a:pt x="807" y="185"/>
                        </a:lnTo>
                        <a:lnTo>
                          <a:pt x="765" y="167"/>
                        </a:lnTo>
                        <a:lnTo>
                          <a:pt x="724" y="148"/>
                        </a:lnTo>
                        <a:lnTo>
                          <a:pt x="682" y="131"/>
                        </a:lnTo>
                        <a:lnTo>
                          <a:pt x="640" y="116"/>
                        </a:lnTo>
                        <a:lnTo>
                          <a:pt x="597" y="100"/>
                        </a:lnTo>
                        <a:lnTo>
                          <a:pt x="554" y="87"/>
                        </a:lnTo>
                        <a:lnTo>
                          <a:pt x="510" y="74"/>
                        </a:lnTo>
                        <a:lnTo>
                          <a:pt x="466" y="62"/>
                        </a:lnTo>
                        <a:lnTo>
                          <a:pt x="422" y="51"/>
                        </a:lnTo>
                        <a:lnTo>
                          <a:pt x="376" y="40"/>
                        </a:lnTo>
                        <a:lnTo>
                          <a:pt x="332" y="32"/>
                        </a:lnTo>
                        <a:lnTo>
                          <a:pt x="286" y="23"/>
                        </a:lnTo>
                        <a:lnTo>
                          <a:pt x="239" y="17"/>
                        </a:lnTo>
                        <a:lnTo>
                          <a:pt x="194" y="12"/>
                        </a:lnTo>
                        <a:lnTo>
                          <a:pt x="147" y="6"/>
                        </a:lnTo>
                        <a:lnTo>
                          <a:pt x="100" y="2"/>
                        </a:lnTo>
                        <a:lnTo>
                          <a:pt x="52" y="1"/>
                        </a:lnTo>
                        <a:lnTo>
                          <a:pt x="5" y="0"/>
                        </a:lnTo>
                        <a:lnTo>
                          <a:pt x="0" y="305"/>
                        </a:lnTo>
                        <a:lnTo>
                          <a:pt x="0" y="305"/>
                        </a:lnTo>
                        <a:lnTo>
                          <a:pt x="40" y="306"/>
                        </a:lnTo>
                        <a:lnTo>
                          <a:pt x="79" y="307"/>
                        </a:lnTo>
                        <a:lnTo>
                          <a:pt x="119" y="310"/>
                        </a:lnTo>
                        <a:lnTo>
                          <a:pt x="159" y="314"/>
                        </a:lnTo>
                        <a:lnTo>
                          <a:pt x="198" y="319"/>
                        </a:lnTo>
                        <a:lnTo>
                          <a:pt x="237" y="325"/>
                        </a:lnTo>
                        <a:lnTo>
                          <a:pt x="274" y="332"/>
                        </a:lnTo>
                        <a:lnTo>
                          <a:pt x="313" y="338"/>
                        </a:lnTo>
                        <a:lnTo>
                          <a:pt x="351" y="348"/>
                        </a:lnTo>
                        <a:lnTo>
                          <a:pt x="388" y="357"/>
                        </a:lnTo>
                        <a:lnTo>
                          <a:pt x="425" y="367"/>
                        </a:lnTo>
                        <a:lnTo>
                          <a:pt x="462" y="377"/>
                        </a:lnTo>
                        <a:lnTo>
                          <a:pt x="498" y="389"/>
                        </a:lnTo>
                        <a:lnTo>
                          <a:pt x="535" y="402"/>
                        </a:lnTo>
                        <a:lnTo>
                          <a:pt x="570" y="415"/>
                        </a:lnTo>
                        <a:lnTo>
                          <a:pt x="605" y="430"/>
                        </a:lnTo>
                        <a:lnTo>
                          <a:pt x="640" y="445"/>
                        </a:lnTo>
                        <a:lnTo>
                          <a:pt x="675" y="461"/>
                        </a:lnTo>
                        <a:lnTo>
                          <a:pt x="709" y="476"/>
                        </a:lnTo>
                        <a:lnTo>
                          <a:pt x="742" y="495"/>
                        </a:lnTo>
                        <a:lnTo>
                          <a:pt x="776" y="512"/>
                        </a:lnTo>
                        <a:lnTo>
                          <a:pt x="808" y="531"/>
                        </a:lnTo>
                        <a:lnTo>
                          <a:pt x="841" y="551"/>
                        </a:lnTo>
                        <a:lnTo>
                          <a:pt x="872" y="570"/>
                        </a:lnTo>
                        <a:lnTo>
                          <a:pt x="903" y="591"/>
                        </a:lnTo>
                        <a:lnTo>
                          <a:pt x="934" y="613"/>
                        </a:lnTo>
                        <a:lnTo>
                          <a:pt x="964" y="635"/>
                        </a:lnTo>
                        <a:lnTo>
                          <a:pt x="994" y="657"/>
                        </a:lnTo>
                        <a:lnTo>
                          <a:pt x="1023" y="681"/>
                        </a:lnTo>
                        <a:lnTo>
                          <a:pt x="1052" y="706"/>
                        </a:lnTo>
                        <a:lnTo>
                          <a:pt x="1079" y="730"/>
                        </a:lnTo>
                        <a:lnTo>
                          <a:pt x="1106" y="755"/>
                        </a:lnTo>
                        <a:lnTo>
                          <a:pt x="1106" y="7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0" name="Freeform 52"/>
                  <p:cNvSpPr>
                    <a:spLocks/>
                  </p:cNvSpPr>
                  <p:nvPr/>
                </p:nvSpPr>
                <p:spPr bwMode="auto">
                  <a:xfrm>
                    <a:off x="4583113" y="4254501"/>
                    <a:ext cx="533400" cy="309563"/>
                  </a:xfrm>
                  <a:custGeom>
                    <a:avLst/>
                    <a:gdLst>
                      <a:gd name="T0" fmla="*/ 4 w 1344"/>
                      <a:gd name="T1" fmla="*/ 780 h 780"/>
                      <a:gd name="T2" fmla="*/ 53 w 1344"/>
                      <a:gd name="T3" fmla="*/ 779 h 780"/>
                      <a:gd name="T4" fmla="*/ 150 w 1344"/>
                      <a:gd name="T5" fmla="*/ 772 h 780"/>
                      <a:gd name="T6" fmla="*/ 245 w 1344"/>
                      <a:gd name="T7" fmla="*/ 762 h 780"/>
                      <a:gd name="T8" fmla="*/ 338 w 1344"/>
                      <a:gd name="T9" fmla="*/ 746 h 780"/>
                      <a:gd name="T10" fmla="*/ 431 w 1344"/>
                      <a:gd name="T11" fmla="*/ 727 h 780"/>
                      <a:gd name="T12" fmla="*/ 522 w 1344"/>
                      <a:gd name="T13" fmla="*/ 702 h 780"/>
                      <a:gd name="T14" fmla="*/ 611 w 1344"/>
                      <a:gd name="T15" fmla="*/ 675 h 780"/>
                      <a:gd name="T16" fmla="*/ 698 w 1344"/>
                      <a:gd name="T17" fmla="*/ 642 h 780"/>
                      <a:gd name="T18" fmla="*/ 782 w 1344"/>
                      <a:gd name="T19" fmla="*/ 606 h 780"/>
                      <a:gd name="T20" fmla="*/ 864 w 1344"/>
                      <a:gd name="T21" fmla="*/ 565 h 780"/>
                      <a:gd name="T22" fmla="*/ 945 w 1344"/>
                      <a:gd name="T23" fmla="*/ 521 h 780"/>
                      <a:gd name="T24" fmla="*/ 1023 w 1344"/>
                      <a:gd name="T25" fmla="*/ 474 h 780"/>
                      <a:gd name="T26" fmla="*/ 1100 w 1344"/>
                      <a:gd name="T27" fmla="*/ 423 h 780"/>
                      <a:gd name="T28" fmla="*/ 1173 w 1344"/>
                      <a:gd name="T29" fmla="*/ 369 h 780"/>
                      <a:gd name="T30" fmla="*/ 1243 w 1344"/>
                      <a:gd name="T31" fmla="*/ 311 h 780"/>
                      <a:gd name="T32" fmla="*/ 1311 w 1344"/>
                      <a:gd name="T33" fmla="*/ 250 h 780"/>
                      <a:gd name="T34" fmla="*/ 1131 w 1344"/>
                      <a:gd name="T35" fmla="*/ 0 h 780"/>
                      <a:gd name="T36" fmla="*/ 1104 w 1344"/>
                      <a:gd name="T37" fmla="*/ 26 h 780"/>
                      <a:gd name="T38" fmla="*/ 1047 w 1344"/>
                      <a:gd name="T39" fmla="*/ 78 h 780"/>
                      <a:gd name="T40" fmla="*/ 987 w 1344"/>
                      <a:gd name="T41" fmla="*/ 126 h 780"/>
                      <a:gd name="T42" fmla="*/ 926 w 1344"/>
                      <a:gd name="T43" fmla="*/ 173 h 780"/>
                      <a:gd name="T44" fmla="*/ 862 w 1344"/>
                      <a:gd name="T45" fmla="*/ 216 h 780"/>
                      <a:gd name="T46" fmla="*/ 795 w 1344"/>
                      <a:gd name="T47" fmla="*/ 257 h 780"/>
                      <a:gd name="T48" fmla="*/ 728 w 1344"/>
                      <a:gd name="T49" fmla="*/ 293 h 780"/>
                      <a:gd name="T50" fmla="*/ 657 w 1344"/>
                      <a:gd name="T51" fmla="*/ 327 h 780"/>
                      <a:gd name="T52" fmla="*/ 586 w 1344"/>
                      <a:gd name="T53" fmla="*/ 358 h 780"/>
                      <a:gd name="T54" fmla="*/ 512 w 1344"/>
                      <a:gd name="T55" fmla="*/ 386 h 780"/>
                      <a:gd name="T56" fmla="*/ 437 w 1344"/>
                      <a:gd name="T57" fmla="*/ 409 h 780"/>
                      <a:gd name="T58" fmla="*/ 361 w 1344"/>
                      <a:gd name="T59" fmla="*/ 430 h 780"/>
                      <a:gd name="T60" fmla="*/ 283 w 1344"/>
                      <a:gd name="T61" fmla="*/ 447 h 780"/>
                      <a:gd name="T62" fmla="*/ 203 w 1344"/>
                      <a:gd name="T63" fmla="*/ 460 h 780"/>
                      <a:gd name="T64" fmla="*/ 122 w 1344"/>
                      <a:gd name="T65" fmla="*/ 469 h 780"/>
                      <a:gd name="T66" fmla="*/ 40 w 1344"/>
                      <a:gd name="T67" fmla="*/ 474 h 780"/>
                      <a:gd name="T68" fmla="*/ 0 w 1344"/>
                      <a:gd name="T69" fmla="*/ 475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44" h="780">
                        <a:moveTo>
                          <a:pt x="0" y="475"/>
                        </a:moveTo>
                        <a:lnTo>
                          <a:pt x="4" y="780"/>
                        </a:lnTo>
                        <a:lnTo>
                          <a:pt x="4" y="780"/>
                        </a:lnTo>
                        <a:lnTo>
                          <a:pt x="53" y="779"/>
                        </a:lnTo>
                        <a:lnTo>
                          <a:pt x="102" y="776"/>
                        </a:lnTo>
                        <a:lnTo>
                          <a:pt x="150" y="772"/>
                        </a:lnTo>
                        <a:lnTo>
                          <a:pt x="198" y="768"/>
                        </a:lnTo>
                        <a:lnTo>
                          <a:pt x="245" y="762"/>
                        </a:lnTo>
                        <a:lnTo>
                          <a:pt x="292" y="755"/>
                        </a:lnTo>
                        <a:lnTo>
                          <a:pt x="338" y="746"/>
                        </a:lnTo>
                        <a:lnTo>
                          <a:pt x="385" y="737"/>
                        </a:lnTo>
                        <a:lnTo>
                          <a:pt x="431" y="727"/>
                        </a:lnTo>
                        <a:lnTo>
                          <a:pt x="477" y="715"/>
                        </a:lnTo>
                        <a:lnTo>
                          <a:pt x="522" y="702"/>
                        </a:lnTo>
                        <a:lnTo>
                          <a:pt x="566" y="689"/>
                        </a:lnTo>
                        <a:lnTo>
                          <a:pt x="611" y="675"/>
                        </a:lnTo>
                        <a:lnTo>
                          <a:pt x="654" y="659"/>
                        </a:lnTo>
                        <a:lnTo>
                          <a:pt x="698" y="642"/>
                        </a:lnTo>
                        <a:lnTo>
                          <a:pt x="740" y="624"/>
                        </a:lnTo>
                        <a:lnTo>
                          <a:pt x="782" y="606"/>
                        </a:lnTo>
                        <a:lnTo>
                          <a:pt x="824" y="586"/>
                        </a:lnTo>
                        <a:lnTo>
                          <a:pt x="864" y="565"/>
                        </a:lnTo>
                        <a:lnTo>
                          <a:pt x="906" y="544"/>
                        </a:lnTo>
                        <a:lnTo>
                          <a:pt x="945" y="521"/>
                        </a:lnTo>
                        <a:lnTo>
                          <a:pt x="986" y="499"/>
                        </a:lnTo>
                        <a:lnTo>
                          <a:pt x="1023" y="474"/>
                        </a:lnTo>
                        <a:lnTo>
                          <a:pt x="1062" y="449"/>
                        </a:lnTo>
                        <a:lnTo>
                          <a:pt x="1100" y="423"/>
                        </a:lnTo>
                        <a:lnTo>
                          <a:pt x="1137" y="396"/>
                        </a:lnTo>
                        <a:lnTo>
                          <a:pt x="1173" y="369"/>
                        </a:lnTo>
                        <a:lnTo>
                          <a:pt x="1208" y="340"/>
                        </a:lnTo>
                        <a:lnTo>
                          <a:pt x="1243" y="311"/>
                        </a:lnTo>
                        <a:lnTo>
                          <a:pt x="1277" y="281"/>
                        </a:lnTo>
                        <a:lnTo>
                          <a:pt x="1311" y="250"/>
                        </a:lnTo>
                        <a:lnTo>
                          <a:pt x="1344" y="219"/>
                        </a:lnTo>
                        <a:lnTo>
                          <a:pt x="1131" y="0"/>
                        </a:lnTo>
                        <a:lnTo>
                          <a:pt x="1131" y="0"/>
                        </a:lnTo>
                        <a:lnTo>
                          <a:pt x="1104" y="26"/>
                        </a:lnTo>
                        <a:lnTo>
                          <a:pt x="1075" y="52"/>
                        </a:lnTo>
                        <a:lnTo>
                          <a:pt x="1047" y="78"/>
                        </a:lnTo>
                        <a:lnTo>
                          <a:pt x="1017" y="103"/>
                        </a:lnTo>
                        <a:lnTo>
                          <a:pt x="987" y="126"/>
                        </a:lnTo>
                        <a:lnTo>
                          <a:pt x="957" y="150"/>
                        </a:lnTo>
                        <a:lnTo>
                          <a:pt x="926" y="173"/>
                        </a:lnTo>
                        <a:lnTo>
                          <a:pt x="893" y="195"/>
                        </a:lnTo>
                        <a:lnTo>
                          <a:pt x="862" y="216"/>
                        </a:lnTo>
                        <a:lnTo>
                          <a:pt x="828" y="237"/>
                        </a:lnTo>
                        <a:lnTo>
                          <a:pt x="795" y="257"/>
                        </a:lnTo>
                        <a:lnTo>
                          <a:pt x="762" y="275"/>
                        </a:lnTo>
                        <a:lnTo>
                          <a:pt x="728" y="293"/>
                        </a:lnTo>
                        <a:lnTo>
                          <a:pt x="693" y="311"/>
                        </a:lnTo>
                        <a:lnTo>
                          <a:pt x="657" y="327"/>
                        </a:lnTo>
                        <a:lnTo>
                          <a:pt x="621" y="343"/>
                        </a:lnTo>
                        <a:lnTo>
                          <a:pt x="586" y="358"/>
                        </a:lnTo>
                        <a:lnTo>
                          <a:pt x="549" y="373"/>
                        </a:lnTo>
                        <a:lnTo>
                          <a:pt x="512" y="386"/>
                        </a:lnTo>
                        <a:lnTo>
                          <a:pt x="475" y="399"/>
                        </a:lnTo>
                        <a:lnTo>
                          <a:pt x="437" y="409"/>
                        </a:lnTo>
                        <a:lnTo>
                          <a:pt x="398" y="421"/>
                        </a:lnTo>
                        <a:lnTo>
                          <a:pt x="361" y="430"/>
                        </a:lnTo>
                        <a:lnTo>
                          <a:pt x="322" y="439"/>
                        </a:lnTo>
                        <a:lnTo>
                          <a:pt x="283" y="447"/>
                        </a:lnTo>
                        <a:lnTo>
                          <a:pt x="242" y="453"/>
                        </a:lnTo>
                        <a:lnTo>
                          <a:pt x="203" y="460"/>
                        </a:lnTo>
                        <a:lnTo>
                          <a:pt x="163" y="465"/>
                        </a:lnTo>
                        <a:lnTo>
                          <a:pt x="122" y="469"/>
                        </a:lnTo>
                        <a:lnTo>
                          <a:pt x="82" y="473"/>
                        </a:lnTo>
                        <a:lnTo>
                          <a:pt x="40" y="474"/>
                        </a:lnTo>
                        <a:lnTo>
                          <a:pt x="0" y="475"/>
                        </a:lnTo>
                        <a:lnTo>
                          <a:pt x="0" y="47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1" name="Freeform 53"/>
                  <p:cNvSpPr>
                    <a:spLocks/>
                  </p:cNvSpPr>
                  <p:nvPr/>
                </p:nvSpPr>
                <p:spPr bwMode="auto">
                  <a:xfrm>
                    <a:off x="5046663" y="3789363"/>
                    <a:ext cx="300038" cy="533400"/>
                  </a:xfrm>
                  <a:custGeom>
                    <a:avLst/>
                    <a:gdLst>
                      <a:gd name="T0" fmla="*/ 220 w 757"/>
                      <a:gd name="T1" fmla="*/ 1344 h 1344"/>
                      <a:gd name="T2" fmla="*/ 250 w 757"/>
                      <a:gd name="T3" fmla="*/ 1312 h 1344"/>
                      <a:gd name="T4" fmla="*/ 310 w 757"/>
                      <a:gd name="T5" fmla="*/ 1244 h 1344"/>
                      <a:gd name="T6" fmla="*/ 366 w 757"/>
                      <a:gd name="T7" fmla="*/ 1172 h 1344"/>
                      <a:gd name="T8" fmla="*/ 418 w 757"/>
                      <a:gd name="T9" fmla="*/ 1099 h 1344"/>
                      <a:gd name="T10" fmla="*/ 468 w 757"/>
                      <a:gd name="T11" fmla="*/ 1022 h 1344"/>
                      <a:gd name="T12" fmla="*/ 513 w 757"/>
                      <a:gd name="T13" fmla="*/ 944 h 1344"/>
                      <a:gd name="T14" fmla="*/ 556 w 757"/>
                      <a:gd name="T15" fmla="*/ 864 h 1344"/>
                      <a:gd name="T16" fmla="*/ 594 w 757"/>
                      <a:gd name="T17" fmla="*/ 782 h 1344"/>
                      <a:gd name="T18" fmla="*/ 629 w 757"/>
                      <a:gd name="T19" fmla="*/ 696 h 1344"/>
                      <a:gd name="T20" fmla="*/ 660 w 757"/>
                      <a:gd name="T21" fmla="*/ 610 h 1344"/>
                      <a:gd name="T22" fmla="*/ 686 w 757"/>
                      <a:gd name="T23" fmla="*/ 521 h 1344"/>
                      <a:gd name="T24" fmla="*/ 710 w 757"/>
                      <a:gd name="T25" fmla="*/ 430 h 1344"/>
                      <a:gd name="T26" fmla="*/ 728 w 757"/>
                      <a:gd name="T27" fmla="*/ 339 h 1344"/>
                      <a:gd name="T28" fmla="*/ 742 w 757"/>
                      <a:gd name="T29" fmla="*/ 245 h 1344"/>
                      <a:gd name="T30" fmla="*/ 751 w 757"/>
                      <a:gd name="T31" fmla="*/ 150 h 1344"/>
                      <a:gd name="T32" fmla="*/ 757 w 757"/>
                      <a:gd name="T33" fmla="*/ 54 h 1344"/>
                      <a:gd name="T34" fmla="*/ 452 w 757"/>
                      <a:gd name="T35" fmla="*/ 0 h 1344"/>
                      <a:gd name="T36" fmla="*/ 452 w 757"/>
                      <a:gd name="T37" fmla="*/ 42 h 1344"/>
                      <a:gd name="T38" fmla="*/ 448 w 757"/>
                      <a:gd name="T39" fmla="*/ 123 h 1344"/>
                      <a:gd name="T40" fmla="*/ 440 w 757"/>
                      <a:gd name="T41" fmla="*/ 203 h 1344"/>
                      <a:gd name="T42" fmla="*/ 428 w 757"/>
                      <a:gd name="T43" fmla="*/ 282 h 1344"/>
                      <a:gd name="T44" fmla="*/ 413 w 757"/>
                      <a:gd name="T45" fmla="*/ 360 h 1344"/>
                      <a:gd name="T46" fmla="*/ 393 w 757"/>
                      <a:gd name="T47" fmla="*/ 437 h 1344"/>
                      <a:gd name="T48" fmla="*/ 371 w 757"/>
                      <a:gd name="T49" fmla="*/ 511 h 1344"/>
                      <a:gd name="T50" fmla="*/ 345 w 757"/>
                      <a:gd name="T51" fmla="*/ 584 h 1344"/>
                      <a:gd name="T52" fmla="*/ 317 w 757"/>
                      <a:gd name="T53" fmla="*/ 655 h 1344"/>
                      <a:gd name="T54" fmla="*/ 284 w 757"/>
                      <a:gd name="T55" fmla="*/ 726 h 1344"/>
                      <a:gd name="T56" fmla="*/ 248 w 757"/>
                      <a:gd name="T57" fmla="*/ 795 h 1344"/>
                      <a:gd name="T58" fmla="*/ 210 w 757"/>
                      <a:gd name="T59" fmla="*/ 861 h 1344"/>
                      <a:gd name="T60" fmla="*/ 168 w 757"/>
                      <a:gd name="T61" fmla="*/ 925 h 1344"/>
                      <a:gd name="T62" fmla="*/ 124 w 757"/>
                      <a:gd name="T63" fmla="*/ 987 h 1344"/>
                      <a:gd name="T64" fmla="*/ 77 w 757"/>
                      <a:gd name="T65" fmla="*/ 1047 h 1344"/>
                      <a:gd name="T66" fmla="*/ 26 w 757"/>
                      <a:gd name="T67" fmla="*/ 1104 h 1344"/>
                      <a:gd name="T68" fmla="*/ 0 w 757"/>
                      <a:gd name="T69" fmla="*/ 1133 h 13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757" h="1344">
                        <a:moveTo>
                          <a:pt x="0" y="1133"/>
                        </a:moveTo>
                        <a:lnTo>
                          <a:pt x="220" y="1344"/>
                        </a:lnTo>
                        <a:lnTo>
                          <a:pt x="220" y="1344"/>
                        </a:lnTo>
                        <a:lnTo>
                          <a:pt x="250" y="1312"/>
                        </a:lnTo>
                        <a:lnTo>
                          <a:pt x="280" y="1278"/>
                        </a:lnTo>
                        <a:lnTo>
                          <a:pt x="310" y="1244"/>
                        </a:lnTo>
                        <a:lnTo>
                          <a:pt x="337" y="1209"/>
                        </a:lnTo>
                        <a:lnTo>
                          <a:pt x="366" y="1172"/>
                        </a:lnTo>
                        <a:lnTo>
                          <a:pt x="392" y="1136"/>
                        </a:lnTo>
                        <a:lnTo>
                          <a:pt x="418" y="1099"/>
                        </a:lnTo>
                        <a:lnTo>
                          <a:pt x="443" y="1062"/>
                        </a:lnTo>
                        <a:lnTo>
                          <a:pt x="468" y="1022"/>
                        </a:lnTo>
                        <a:lnTo>
                          <a:pt x="491" y="983"/>
                        </a:lnTo>
                        <a:lnTo>
                          <a:pt x="513" y="944"/>
                        </a:lnTo>
                        <a:lnTo>
                          <a:pt x="535" y="904"/>
                        </a:lnTo>
                        <a:lnTo>
                          <a:pt x="556" y="864"/>
                        </a:lnTo>
                        <a:lnTo>
                          <a:pt x="576" y="823"/>
                        </a:lnTo>
                        <a:lnTo>
                          <a:pt x="594" y="782"/>
                        </a:lnTo>
                        <a:lnTo>
                          <a:pt x="612" y="739"/>
                        </a:lnTo>
                        <a:lnTo>
                          <a:pt x="629" y="696"/>
                        </a:lnTo>
                        <a:lnTo>
                          <a:pt x="645" y="653"/>
                        </a:lnTo>
                        <a:lnTo>
                          <a:pt x="660" y="610"/>
                        </a:lnTo>
                        <a:lnTo>
                          <a:pt x="673" y="565"/>
                        </a:lnTo>
                        <a:lnTo>
                          <a:pt x="686" y="521"/>
                        </a:lnTo>
                        <a:lnTo>
                          <a:pt x="698" y="476"/>
                        </a:lnTo>
                        <a:lnTo>
                          <a:pt x="710" y="430"/>
                        </a:lnTo>
                        <a:lnTo>
                          <a:pt x="719" y="384"/>
                        </a:lnTo>
                        <a:lnTo>
                          <a:pt x="728" y="339"/>
                        </a:lnTo>
                        <a:lnTo>
                          <a:pt x="736" y="292"/>
                        </a:lnTo>
                        <a:lnTo>
                          <a:pt x="742" y="245"/>
                        </a:lnTo>
                        <a:lnTo>
                          <a:pt x="747" y="198"/>
                        </a:lnTo>
                        <a:lnTo>
                          <a:pt x="751" y="150"/>
                        </a:lnTo>
                        <a:lnTo>
                          <a:pt x="754" y="102"/>
                        </a:lnTo>
                        <a:lnTo>
                          <a:pt x="757" y="54"/>
                        </a:lnTo>
                        <a:lnTo>
                          <a:pt x="757" y="6"/>
                        </a:lnTo>
                        <a:lnTo>
                          <a:pt x="452" y="0"/>
                        </a:lnTo>
                        <a:lnTo>
                          <a:pt x="452" y="0"/>
                        </a:lnTo>
                        <a:lnTo>
                          <a:pt x="452" y="42"/>
                        </a:lnTo>
                        <a:lnTo>
                          <a:pt x="451" y="82"/>
                        </a:lnTo>
                        <a:lnTo>
                          <a:pt x="448" y="123"/>
                        </a:lnTo>
                        <a:lnTo>
                          <a:pt x="444" y="163"/>
                        </a:lnTo>
                        <a:lnTo>
                          <a:pt x="440" y="203"/>
                        </a:lnTo>
                        <a:lnTo>
                          <a:pt x="435" y="242"/>
                        </a:lnTo>
                        <a:lnTo>
                          <a:pt x="428" y="282"/>
                        </a:lnTo>
                        <a:lnTo>
                          <a:pt x="421" y="321"/>
                        </a:lnTo>
                        <a:lnTo>
                          <a:pt x="413" y="360"/>
                        </a:lnTo>
                        <a:lnTo>
                          <a:pt x="404" y="397"/>
                        </a:lnTo>
                        <a:lnTo>
                          <a:pt x="393" y="437"/>
                        </a:lnTo>
                        <a:lnTo>
                          <a:pt x="383" y="473"/>
                        </a:lnTo>
                        <a:lnTo>
                          <a:pt x="371" y="511"/>
                        </a:lnTo>
                        <a:lnTo>
                          <a:pt x="358" y="547"/>
                        </a:lnTo>
                        <a:lnTo>
                          <a:pt x="345" y="584"/>
                        </a:lnTo>
                        <a:lnTo>
                          <a:pt x="331" y="620"/>
                        </a:lnTo>
                        <a:lnTo>
                          <a:pt x="317" y="655"/>
                        </a:lnTo>
                        <a:lnTo>
                          <a:pt x="301" y="692"/>
                        </a:lnTo>
                        <a:lnTo>
                          <a:pt x="284" y="726"/>
                        </a:lnTo>
                        <a:lnTo>
                          <a:pt x="266" y="761"/>
                        </a:lnTo>
                        <a:lnTo>
                          <a:pt x="248" y="795"/>
                        </a:lnTo>
                        <a:lnTo>
                          <a:pt x="229" y="827"/>
                        </a:lnTo>
                        <a:lnTo>
                          <a:pt x="210" y="861"/>
                        </a:lnTo>
                        <a:lnTo>
                          <a:pt x="189" y="892"/>
                        </a:lnTo>
                        <a:lnTo>
                          <a:pt x="168" y="925"/>
                        </a:lnTo>
                        <a:lnTo>
                          <a:pt x="146" y="956"/>
                        </a:lnTo>
                        <a:lnTo>
                          <a:pt x="124" y="987"/>
                        </a:lnTo>
                        <a:lnTo>
                          <a:pt x="100" y="1017"/>
                        </a:lnTo>
                        <a:lnTo>
                          <a:pt x="77" y="1047"/>
                        </a:lnTo>
                        <a:lnTo>
                          <a:pt x="52" y="1076"/>
                        </a:lnTo>
                        <a:lnTo>
                          <a:pt x="26" y="1104"/>
                        </a:lnTo>
                        <a:lnTo>
                          <a:pt x="0" y="1133"/>
                        </a:lnTo>
                        <a:lnTo>
                          <a:pt x="0" y="113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2" name="Freeform 54"/>
                  <p:cNvSpPr>
                    <a:spLocks/>
                  </p:cNvSpPr>
                  <p:nvPr/>
                </p:nvSpPr>
                <p:spPr bwMode="auto">
                  <a:xfrm>
                    <a:off x="3976688" y="3787776"/>
                    <a:ext cx="228600" cy="409575"/>
                  </a:xfrm>
                  <a:custGeom>
                    <a:avLst/>
                    <a:gdLst>
                      <a:gd name="T0" fmla="*/ 235 w 579"/>
                      <a:gd name="T1" fmla="*/ 5 h 1035"/>
                      <a:gd name="T2" fmla="*/ 235 w 579"/>
                      <a:gd name="T3" fmla="*/ 5 h 1035"/>
                      <a:gd name="T4" fmla="*/ 235 w 579"/>
                      <a:gd name="T5" fmla="*/ 0 h 1035"/>
                      <a:gd name="T6" fmla="*/ 0 w 579"/>
                      <a:gd name="T7" fmla="*/ 4 h 1035"/>
                      <a:gd name="T8" fmla="*/ 0 w 579"/>
                      <a:gd name="T9" fmla="*/ 4 h 1035"/>
                      <a:gd name="T10" fmla="*/ 0 w 579"/>
                      <a:gd name="T11" fmla="*/ 5 h 1035"/>
                      <a:gd name="T12" fmla="*/ 0 w 579"/>
                      <a:gd name="T13" fmla="*/ 5 h 1035"/>
                      <a:gd name="T14" fmla="*/ 0 w 579"/>
                      <a:gd name="T15" fmla="*/ 43 h 1035"/>
                      <a:gd name="T16" fmla="*/ 2 w 579"/>
                      <a:gd name="T17" fmla="*/ 79 h 1035"/>
                      <a:gd name="T18" fmla="*/ 4 w 579"/>
                      <a:gd name="T19" fmla="*/ 116 h 1035"/>
                      <a:gd name="T20" fmla="*/ 7 w 579"/>
                      <a:gd name="T21" fmla="*/ 153 h 1035"/>
                      <a:gd name="T22" fmla="*/ 11 w 579"/>
                      <a:gd name="T23" fmla="*/ 189 h 1035"/>
                      <a:gd name="T24" fmla="*/ 16 w 579"/>
                      <a:gd name="T25" fmla="*/ 225 h 1035"/>
                      <a:gd name="T26" fmla="*/ 21 w 579"/>
                      <a:gd name="T27" fmla="*/ 262 h 1035"/>
                      <a:gd name="T28" fmla="*/ 28 w 579"/>
                      <a:gd name="T29" fmla="*/ 297 h 1035"/>
                      <a:gd name="T30" fmla="*/ 36 w 579"/>
                      <a:gd name="T31" fmla="*/ 332 h 1035"/>
                      <a:gd name="T32" fmla="*/ 43 w 579"/>
                      <a:gd name="T33" fmla="*/ 367 h 1035"/>
                      <a:gd name="T34" fmla="*/ 53 w 579"/>
                      <a:gd name="T35" fmla="*/ 401 h 1035"/>
                      <a:gd name="T36" fmla="*/ 63 w 579"/>
                      <a:gd name="T37" fmla="*/ 436 h 1035"/>
                      <a:gd name="T38" fmla="*/ 73 w 579"/>
                      <a:gd name="T39" fmla="*/ 470 h 1035"/>
                      <a:gd name="T40" fmla="*/ 85 w 579"/>
                      <a:gd name="T41" fmla="*/ 502 h 1035"/>
                      <a:gd name="T42" fmla="*/ 97 w 579"/>
                      <a:gd name="T43" fmla="*/ 536 h 1035"/>
                      <a:gd name="T44" fmla="*/ 110 w 579"/>
                      <a:gd name="T45" fmla="*/ 569 h 1035"/>
                      <a:gd name="T46" fmla="*/ 123 w 579"/>
                      <a:gd name="T47" fmla="*/ 601 h 1035"/>
                      <a:gd name="T48" fmla="*/ 137 w 579"/>
                      <a:gd name="T49" fmla="*/ 634 h 1035"/>
                      <a:gd name="T50" fmla="*/ 153 w 579"/>
                      <a:gd name="T51" fmla="*/ 665 h 1035"/>
                      <a:gd name="T52" fmla="*/ 168 w 579"/>
                      <a:gd name="T53" fmla="*/ 696 h 1035"/>
                      <a:gd name="T54" fmla="*/ 185 w 579"/>
                      <a:gd name="T55" fmla="*/ 728 h 1035"/>
                      <a:gd name="T56" fmla="*/ 202 w 579"/>
                      <a:gd name="T57" fmla="*/ 758 h 1035"/>
                      <a:gd name="T58" fmla="*/ 221 w 579"/>
                      <a:gd name="T59" fmla="*/ 788 h 1035"/>
                      <a:gd name="T60" fmla="*/ 239 w 579"/>
                      <a:gd name="T61" fmla="*/ 818 h 1035"/>
                      <a:gd name="T62" fmla="*/ 258 w 579"/>
                      <a:gd name="T63" fmla="*/ 846 h 1035"/>
                      <a:gd name="T64" fmla="*/ 278 w 579"/>
                      <a:gd name="T65" fmla="*/ 875 h 1035"/>
                      <a:gd name="T66" fmla="*/ 299 w 579"/>
                      <a:gd name="T67" fmla="*/ 903 h 1035"/>
                      <a:gd name="T68" fmla="*/ 319 w 579"/>
                      <a:gd name="T69" fmla="*/ 931 h 1035"/>
                      <a:gd name="T70" fmla="*/ 342 w 579"/>
                      <a:gd name="T71" fmla="*/ 957 h 1035"/>
                      <a:gd name="T72" fmla="*/ 364 w 579"/>
                      <a:gd name="T73" fmla="*/ 984 h 1035"/>
                      <a:gd name="T74" fmla="*/ 386 w 579"/>
                      <a:gd name="T75" fmla="*/ 1010 h 1035"/>
                      <a:gd name="T76" fmla="*/ 411 w 579"/>
                      <a:gd name="T77" fmla="*/ 1035 h 1035"/>
                      <a:gd name="T78" fmla="*/ 579 w 579"/>
                      <a:gd name="T79" fmla="*/ 872 h 1035"/>
                      <a:gd name="T80" fmla="*/ 579 w 579"/>
                      <a:gd name="T81" fmla="*/ 872 h 1035"/>
                      <a:gd name="T82" fmla="*/ 540 w 579"/>
                      <a:gd name="T83" fmla="*/ 828 h 1035"/>
                      <a:gd name="T84" fmla="*/ 503 w 579"/>
                      <a:gd name="T85" fmla="*/ 784 h 1035"/>
                      <a:gd name="T86" fmla="*/ 468 w 579"/>
                      <a:gd name="T87" fmla="*/ 737 h 1035"/>
                      <a:gd name="T88" fmla="*/ 435 w 579"/>
                      <a:gd name="T89" fmla="*/ 689 h 1035"/>
                      <a:gd name="T90" fmla="*/ 405 w 579"/>
                      <a:gd name="T91" fmla="*/ 638 h 1035"/>
                      <a:gd name="T92" fmla="*/ 377 w 579"/>
                      <a:gd name="T93" fmla="*/ 587 h 1035"/>
                      <a:gd name="T94" fmla="*/ 351 w 579"/>
                      <a:gd name="T95" fmla="*/ 534 h 1035"/>
                      <a:gd name="T96" fmla="*/ 327 w 579"/>
                      <a:gd name="T97" fmla="*/ 479 h 1035"/>
                      <a:gd name="T98" fmla="*/ 306 w 579"/>
                      <a:gd name="T99" fmla="*/ 424 h 1035"/>
                      <a:gd name="T100" fmla="*/ 288 w 579"/>
                      <a:gd name="T101" fmla="*/ 367 h 1035"/>
                      <a:gd name="T102" fmla="*/ 273 w 579"/>
                      <a:gd name="T103" fmla="*/ 310 h 1035"/>
                      <a:gd name="T104" fmla="*/ 258 w 579"/>
                      <a:gd name="T105" fmla="*/ 250 h 1035"/>
                      <a:gd name="T106" fmla="*/ 249 w 579"/>
                      <a:gd name="T107" fmla="*/ 190 h 1035"/>
                      <a:gd name="T108" fmla="*/ 241 w 579"/>
                      <a:gd name="T109" fmla="*/ 129 h 1035"/>
                      <a:gd name="T110" fmla="*/ 236 w 579"/>
                      <a:gd name="T111" fmla="*/ 68 h 1035"/>
                      <a:gd name="T112" fmla="*/ 235 w 579"/>
                      <a:gd name="T113" fmla="*/ 5 h 1035"/>
                      <a:gd name="T114" fmla="*/ 235 w 579"/>
                      <a:gd name="T115" fmla="*/ 5 h 1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9" h="1035">
                        <a:moveTo>
                          <a:pt x="235" y="5"/>
                        </a:moveTo>
                        <a:lnTo>
                          <a:pt x="235" y="5"/>
                        </a:lnTo>
                        <a:lnTo>
                          <a:pt x="235" y="0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43"/>
                        </a:lnTo>
                        <a:lnTo>
                          <a:pt x="2" y="79"/>
                        </a:lnTo>
                        <a:lnTo>
                          <a:pt x="4" y="116"/>
                        </a:lnTo>
                        <a:lnTo>
                          <a:pt x="7" y="153"/>
                        </a:lnTo>
                        <a:lnTo>
                          <a:pt x="11" y="189"/>
                        </a:lnTo>
                        <a:lnTo>
                          <a:pt x="16" y="225"/>
                        </a:lnTo>
                        <a:lnTo>
                          <a:pt x="21" y="262"/>
                        </a:lnTo>
                        <a:lnTo>
                          <a:pt x="28" y="297"/>
                        </a:lnTo>
                        <a:lnTo>
                          <a:pt x="36" y="332"/>
                        </a:lnTo>
                        <a:lnTo>
                          <a:pt x="43" y="367"/>
                        </a:lnTo>
                        <a:lnTo>
                          <a:pt x="53" y="401"/>
                        </a:lnTo>
                        <a:lnTo>
                          <a:pt x="63" y="436"/>
                        </a:lnTo>
                        <a:lnTo>
                          <a:pt x="73" y="470"/>
                        </a:lnTo>
                        <a:lnTo>
                          <a:pt x="85" y="502"/>
                        </a:lnTo>
                        <a:lnTo>
                          <a:pt x="97" y="536"/>
                        </a:lnTo>
                        <a:lnTo>
                          <a:pt x="110" y="569"/>
                        </a:lnTo>
                        <a:lnTo>
                          <a:pt x="123" y="601"/>
                        </a:lnTo>
                        <a:lnTo>
                          <a:pt x="137" y="634"/>
                        </a:lnTo>
                        <a:lnTo>
                          <a:pt x="153" y="665"/>
                        </a:lnTo>
                        <a:lnTo>
                          <a:pt x="168" y="696"/>
                        </a:lnTo>
                        <a:lnTo>
                          <a:pt x="185" y="728"/>
                        </a:lnTo>
                        <a:lnTo>
                          <a:pt x="202" y="758"/>
                        </a:lnTo>
                        <a:lnTo>
                          <a:pt x="221" y="788"/>
                        </a:lnTo>
                        <a:lnTo>
                          <a:pt x="239" y="818"/>
                        </a:lnTo>
                        <a:lnTo>
                          <a:pt x="258" y="846"/>
                        </a:lnTo>
                        <a:lnTo>
                          <a:pt x="278" y="875"/>
                        </a:lnTo>
                        <a:lnTo>
                          <a:pt x="299" y="903"/>
                        </a:lnTo>
                        <a:lnTo>
                          <a:pt x="319" y="931"/>
                        </a:lnTo>
                        <a:lnTo>
                          <a:pt x="342" y="957"/>
                        </a:lnTo>
                        <a:lnTo>
                          <a:pt x="364" y="984"/>
                        </a:lnTo>
                        <a:lnTo>
                          <a:pt x="386" y="1010"/>
                        </a:lnTo>
                        <a:lnTo>
                          <a:pt x="411" y="1035"/>
                        </a:lnTo>
                        <a:lnTo>
                          <a:pt x="579" y="872"/>
                        </a:lnTo>
                        <a:lnTo>
                          <a:pt x="579" y="872"/>
                        </a:lnTo>
                        <a:lnTo>
                          <a:pt x="540" y="828"/>
                        </a:lnTo>
                        <a:lnTo>
                          <a:pt x="503" y="784"/>
                        </a:lnTo>
                        <a:lnTo>
                          <a:pt x="468" y="737"/>
                        </a:lnTo>
                        <a:lnTo>
                          <a:pt x="435" y="689"/>
                        </a:lnTo>
                        <a:lnTo>
                          <a:pt x="405" y="638"/>
                        </a:lnTo>
                        <a:lnTo>
                          <a:pt x="377" y="587"/>
                        </a:lnTo>
                        <a:lnTo>
                          <a:pt x="351" y="534"/>
                        </a:lnTo>
                        <a:lnTo>
                          <a:pt x="327" y="479"/>
                        </a:lnTo>
                        <a:lnTo>
                          <a:pt x="306" y="424"/>
                        </a:lnTo>
                        <a:lnTo>
                          <a:pt x="288" y="367"/>
                        </a:lnTo>
                        <a:lnTo>
                          <a:pt x="273" y="310"/>
                        </a:lnTo>
                        <a:lnTo>
                          <a:pt x="258" y="250"/>
                        </a:lnTo>
                        <a:lnTo>
                          <a:pt x="249" y="190"/>
                        </a:lnTo>
                        <a:lnTo>
                          <a:pt x="241" y="129"/>
                        </a:lnTo>
                        <a:lnTo>
                          <a:pt x="236" y="68"/>
                        </a:lnTo>
                        <a:lnTo>
                          <a:pt x="235" y="5"/>
                        </a:lnTo>
                        <a:lnTo>
                          <a:pt x="235" y="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3" name="Freeform 55"/>
                  <p:cNvSpPr>
                    <a:spLocks/>
                  </p:cNvSpPr>
                  <p:nvPr/>
                </p:nvSpPr>
                <p:spPr bwMode="auto">
                  <a:xfrm>
                    <a:off x="3976688" y="3370263"/>
                    <a:ext cx="239713" cy="400050"/>
                  </a:xfrm>
                  <a:custGeom>
                    <a:avLst/>
                    <a:gdLst>
                      <a:gd name="T0" fmla="*/ 603 w 603"/>
                      <a:gd name="T1" fmla="*/ 164 h 1010"/>
                      <a:gd name="T2" fmla="*/ 433 w 603"/>
                      <a:gd name="T3" fmla="*/ 0 h 1010"/>
                      <a:gd name="T4" fmla="*/ 433 w 603"/>
                      <a:gd name="T5" fmla="*/ 0 h 1010"/>
                      <a:gd name="T6" fmla="*/ 410 w 603"/>
                      <a:gd name="T7" fmla="*/ 24 h 1010"/>
                      <a:gd name="T8" fmla="*/ 386 w 603"/>
                      <a:gd name="T9" fmla="*/ 49 h 1010"/>
                      <a:gd name="T10" fmla="*/ 363 w 603"/>
                      <a:gd name="T11" fmla="*/ 75 h 1010"/>
                      <a:gd name="T12" fmla="*/ 341 w 603"/>
                      <a:gd name="T13" fmla="*/ 101 h 1010"/>
                      <a:gd name="T14" fmla="*/ 320 w 603"/>
                      <a:gd name="T15" fmla="*/ 129 h 1010"/>
                      <a:gd name="T16" fmla="*/ 298 w 603"/>
                      <a:gd name="T17" fmla="*/ 156 h 1010"/>
                      <a:gd name="T18" fmla="*/ 278 w 603"/>
                      <a:gd name="T19" fmla="*/ 183 h 1010"/>
                      <a:gd name="T20" fmla="*/ 259 w 603"/>
                      <a:gd name="T21" fmla="*/ 212 h 1010"/>
                      <a:gd name="T22" fmla="*/ 239 w 603"/>
                      <a:gd name="T23" fmla="*/ 241 h 1010"/>
                      <a:gd name="T24" fmla="*/ 221 w 603"/>
                      <a:gd name="T25" fmla="*/ 269 h 1010"/>
                      <a:gd name="T26" fmla="*/ 203 w 603"/>
                      <a:gd name="T27" fmla="*/ 299 h 1010"/>
                      <a:gd name="T28" fmla="*/ 186 w 603"/>
                      <a:gd name="T29" fmla="*/ 329 h 1010"/>
                      <a:gd name="T30" fmla="*/ 169 w 603"/>
                      <a:gd name="T31" fmla="*/ 360 h 1010"/>
                      <a:gd name="T32" fmla="*/ 153 w 603"/>
                      <a:gd name="T33" fmla="*/ 390 h 1010"/>
                      <a:gd name="T34" fmla="*/ 139 w 603"/>
                      <a:gd name="T35" fmla="*/ 422 h 1010"/>
                      <a:gd name="T36" fmla="*/ 125 w 603"/>
                      <a:gd name="T37" fmla="*/ 454 h 1010"/>
                      <a:gd name="T38" fmla="*/ 110 w 603"/>
                      <a:gd name="T39" fmla="*/ 485 h 1010"/>
                      <a:gd name="T40" fmla="*/ 97 w 603"/>
                      <a:gd name="T41" fmla="*/ 518 h 1010"/>
                      <a:gd name="T42" fmla="*/ 86 w 603"/>
                      <a:gd name="T43" fmla="*/ 552 h 1010"/>
                      <a:gd name="T44" fmla="*/ 74 w 603"/>
                      <a:gd name="T45" fmla="*/ 584 h 1010"/>
                      <a:gd name="T46" fmla="*/ 64 w 603"/>
                      <a:gd name="T47" fmla="*/ 618 h 1010"/>
                      <a:gd name="T48" fmla="*/ 53 w 603"/>
                      <a:gd name="T49" fmla="*/ 652 h 1010"/>
                      <a:gd name="T50" fmla="*/ 44 w 603"/>
                      <a:gd name="T51" fmla="*/ 686 h 1010"/>
                      <a:gd name="T52" fmla="*/ 36 w 603"/>
                      <a:gd name="T53" fmla="*/ 721 h 1010"/>
                      <a:gd name="T54" fmla="*/ 28 w 603"/>
                      <a:gd name="T55" fmla="*/ 755 h 1010"/>
                      <a:gd name="T56" fmla="*/ 22 w 603"/>
                      <a:gd name="T57" fmla="*/ 790 h 1010"/>
                      <a:gd name="T58" fmla="*/ 15 w 603"/>
                      <a:gd name="T59" fmla="*/ 827 h 1010"/>
                      <a:gd name="T60" fmla="*/ 12 w 603"/>
                      <a:gd name="T61" fmla="*/ 862 h 1010"/>
                      <a:gd name="T62" fmla="*/ 6 w 603"/>
                      <a:gd name="T63" fmla="*/ 898 h 1010"/>
                      <a:gd name="T64" fmla="*/ 4 w 603"/>
                      <a:gd name="T65" fmla="*/ 933 h 1010"/>
                      <a:gd name="T66" fmla="*/ 1 w 603"/>
                      <a:gd name="T67" fmla="*/ 970 h 1010"/>
                      <a:gd name="T68" fmla="*/ 0 w 603"/>
                      <a:gd name="T69" fmla="*/ 1006 h 1010"/>
                      <a:gd name="T70" fmla="*/ 234 w 603"/>
                      <a:gd name="T71" fmla="*/ 1010 h 1010"/>
                      <a:gd name="T72" fmla="*/ 234 w 603"/>
                      <a:gd name="T73" fmla="*/ 1010 h 1010"/>
                      <a:gd name="T74" fmla="*/ 238 w 603"/>
                      <a:gd name="T75" fmla="*/ 949 h 1010"/>
                      <a:gd name="T76" fmla="*/ 245 w 603"/>
                      <a:gd name="T77" fmla="*/ 889 h 1010"/>
                      <a:gd name="T78" fmla="*/ 254 w 603"/>
                      <a:gd name="T79" fmla="*/ 829 h 1010"/>
                      <a:gd name="T80" fmla="*/ 267 w 603"/>
                      <a:gd name="T81" fmla="*/ 769 h 1010"/>
                      <a:gd name="T82" fmla="*/ 281 w 603"/>
                      <a:gd name="T83" fmla="*/ 712 h 1010"/>
                      <a:gd name="T84" fmla="*/ 298 w 603"/>
                      <a:gd name="T85" fmla="*/ 655 h 1010"/>
                      <a:gd name="T86" fmla="*/ 319 w 603"/>
                      <a:gd name="T87" fmla="*/ 600 h 1010"/>
                      <a:gd name="T88" fmla="*/ 341 w 603"/>
                      <a:gd name="T89" fmla="*/ 545 h 1010"/>
                      <a:gd name="T90" fmla="*/ 366 w 603"/>
                      <a:gd name="T91" fmla="*/ 492 h 1010"/>
                      <a:gd name="T92" fmla="*/ 393 w 603"/>
                      <a:gd name="T93" fmla="*/ 441 h 1010"/>
                      <a:gd name="T94" fmla="*/ 423 w 603"/>
                      <a:gd name="T95" fmla="*/ 390 h 1010"/>
                      <a:gd name="T96" fmla="*/ 454 w 603"/>
                      <a:gd name="T97" fmla="*/ 342 h 1010"/>
                      <a:gd name="T98" fmla="*/ 488 w 603"/>
                      <a:gd name="T99" fmla="*/ 294 h 1010"/>
                      <a:gd name="T100" fmla="*/ 524 w 603"/>
                      <a:gd name="T101" fmla="*/ 250 h 1010"/>
                      <a:gd name="T102" fmla="*/ 562 w 603"/>
                      <a:gd name="T103" fmla="*/ 205 h 1010"/>
                      <a:gd name="T104" fmla="*/ 603 w 603"/>
                      <a:gd name="T105" fmla="*/ 164 h 1010"/>
                      <a:gd name="T106" fmla="*/ 603 w 603"/>
                      <a:gd name="T107" fmla="*/ 164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03" h="1010">
                        <a:moveTo>
                          <a:pt x="603" y="164"/>
                        </a:moveTo>
                        <a:lnTo>
                          <a:pt x="433" y="0"/>
                        </a:lnTo>
                        <a:lnTo>
                          <a:pt x="433" y="0"/>
                        </a:lnTo>
                        <a:lnTo>
                          <a:pt x="410" y="24"/>
                        </a:lnTo>
                        <a:lnTo>
                          <a:pt x="386" y="49"/>
                        </a:lnTo>
                        <a:lnTo>
                          <a:pt x="363" y="75"/>
                        </a:lnTo>
                        <a:lnTo>
                          <a:pt x="341" y="101"/>
                        </a:lnTo>
                        <a:lnTo>
                          <a:pt x="320" y="129"/>
                        </a:lnTo>
                        <a:lnTo>
                          <a:pt x="298" y="156"/>
                        </a:lnTo>
                        <a:lnTo>
                          <a:pt x="278" y="183"/>
                        </a:lnTo>
                        <a:lnTo>
                          <a:pt x="259" y="212"/>
                        </a:lnTo>
                        <a:lnTo>
                          <a:pt x="239" y="241"/>
                        </a:lnTo>
                        <a:lnTo>
                          <a:pt x="221" y="269"/>
                        </a:lnTo>
                        <a:lnTo>
                          <a:pt x="203" y="299"/>
                        </a:lnTo>
                        <a:lnTo>
                          <a:pt x="186" y="329"/>
                        </a:lnTo>
                        <a:lnTo>
                          <a:pt x="169" y="360"/>
                        </a:lnTo>
                        <a:lnTo>
                          <a:pt x="153" y="390"/>
                        </a:lnTo>
                        <a:lnTo>
                          <a:pt x="139" y="422"/>
                        </a:lnTo>
                        <a:lnTo>
                          <a:pt x="125" y="454"/>
                        </a:lnTo>
                        <a:lnTo>
                          <a:pt x="110" y="485"/>
                        </a:lnTo>
                        <a:lnTo>
                          <a:pt x="97" y="518"/>
                        </a:lnTo>
                        <a:lnTo>
                          <a:pt x="86" y="552"/>
                        </a:lnTo>
                        <a:lnTo>
                          <a:pt x="74" y="584"/>
                        </a:lnTo>
                        <a:lnTo>
                          <a:pt x="64" y="618"/>
                        </a:lnTo>
                        <a:lnTo>
                          <a:pt x="53" y="652"/>
                        </a:lnTo>
                        <a:lnTo>
                          <a:pt x="44" y="686"/>
                        </a:lnTo>
                        <a:lnTo>
                          <a:pt x="36" y="721"/>
                        </a:lnTo>
                        <a:lnTo>
                          <a:pt x="28" y="755"/>
                        </a:lnTo>
                        <a:lnTo>
                          <a:pt x="22" y="790"/>
                        </a:lnTo>
                        <a:lnTo>
                          <a:pt x="15" y="827"/>
                        </a:lnTo>
                        <a:lnTo>
                          <a:pt x="12" y="862"/>
                        </a:lnTo>
                        <a:lnTo>
                          <a:pt x="6" y="898"/>
                        </a:lnTo>
                        <a:lnTo>
                          <a:pt x="4" y="933"/>
                        </a:lnTo>
                        <a:lnTo>
                          <a:pt x="1" y="970"/>
                        </a:lnTo>
                        <a:lnTo>
                          <a:pt x="0" y="1006"/>
                        </a:lnTo>
                        <a:lnTo>
                          <a:pt x="234" y="1010"/>
                        </a:lnTo>
                        <a:lnTo>
                          <a:pt x="234" y="1010"/>
                        </a:lnTo>
                        <a:lnTo>
                          <a:pt x="238" y="949"/>
                        </a:lnTo>
                        <a:lnTo>
                          <a:pt x="245" y="889"/>
                        </a:lnTo>
                        <a:lnTo>
                          <a:pt x="254" y="829"/>
                        </a:lnTo>
                        <a:lnTo>
                          <a:pt x="267" y="769"/>
                        </a:lnTo>
                        <a:lnTo>
                          <a:pt x="281" y="712"/>
                        </a:lnTo>
                        <a:lnTo>
                          <a:pt x="298" y="655"/>
                        </a:lnTo>
                        <a:lnTo>
                          <a:pt x="319" y="600"/>
                        </a:lnTo>
                        <a:lnTo>
                          <a:pt x="341" y="545"/>
                        </a:lnTo>
                        <a:lnTo>
                          <a:pt x="366" y="492"/>
                        </a:lnTo>
                        <a:lnTo>
                          <a:pt x="393" y="441"/>
                        </a:lnTo>
                        <a:lnTo>
                          <a:pt x="423" y="390"/>
                        </a:lnTo>
                        <a:lnTo>
                          <a:pt x="454" y="342"/>
                        </a:lnTo>
                        <a:lnTo>
                          <a:pt x="488" y="294"/>
                        </a:lnTo>
                        <a:lnTo>
                          <a:pt x="524" y="250"/>
                        </a:lnTo>
                        <a:lnTo>
                          <a:pt x="562" y="205"/>
                        </a:lnTo>
                        <a:lnTo>
                          <a:pt x="603" y="164"/>
                        </a:lnTo>
                        <a:lnTo>
                          <a:pt x="603" y="16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4" name="Freeform 56"/>
                  <p:cNvSpPr>
                    <a:spLocks/>
                  </p:cNvSpPr>
                  <p:nvPr/>
                </p:nvSpPr>
                <p:spPr bwMode="auto">
                  <a:xfrm>
                    <a:off x="4162425" y="3194051"/>
                    <a:ext cx="401638" cy="230188"/>
                  </a:xfrm>
                  <a:custGeom>
                    <a:avLst/>
                    <a:gdLst>
                      <a:gd name="T0" fmla="*/ 1010 w 1010"/>
                      <a:gd name="T1" fmla="*/ 235 h 579"/>
                      <a:gd name="T2" fmla="*/ 1006 w 1010"/>
                      <a:gd name="T3" fmla="*/ 0 h 579"/>
                      <a:gd name="T4" fmla="*/ 1006 w 1010"/>
                      <a:gd name="T5" fmla="*/ 0 h 579"/>
                      <a:gd name="T6" fmla="*/ 969 w 1010"/>
                      <a:gd name="T7" fmla="*/ 1 h 579"/>
                      <a:gd name="T8" fmla="*/ 933 w 1010"/>
                      <a:gd name="T9" fmla="*/ 4 h 579"/>
                      <a:gd name="T10" fmla="*/ 898 w 1010"/>
                      <a:gd name="T11" fmla="*/ 6 h 579"/>
                      <a:gd name="T12" fmla="*/ 861 w 1010"/>
                      <a:gd name="T13" fmla="*/ 9 h 579"/>
                      <a:gd name="T14" fmla="*/ 826 w 1010"/>
                      <a:gd name="T15" fmla="*/ 14 h 579"/>
                      <a:gd name="T16" fmla="*/ 791 w 1010"/>
                      <a:gd name="T17" fmla="*/ 19 h 579"/>
                      <a:gd name="T18" fmla="*/ 756 w 1010"/>
                      <a:gd name="T19" fmla="*/ 24 h 579"/>
                      <a:gd name="T20" fmla="*/ 721 w 1010"/>
                      <a:gd name="T21" fmla="*/ 32 h 579"/>
                      <a:gd name="T22" fmla="*/ 687 w 1010"/>
                      <a:gd name="T23" fmla="*/ 40 h 579"/>
                      <a:gd name="T24" fmla="*/ 653 w 1010"/>
                      <a:gd name="T25" fmla="*/ 48 h 579"/>
                      <a:gd name="T26" fmla="*/ 619 w 1010"/>
                      <a:gd name="T27" fmla="*/ 57 h 579"/>
                      <a:gd name="T28" fmla="*/ 585 w 1010"/>
                      <a:gd name="T29" fmla="*/ 67 h 579"/>
                      <a:gd name="T30" fmla="*/ 553 w 1010"/>
                      <a:gd name="T31" fmla="*/ 78 h 579"/>
                      <a:gd name="T32" fmla="*/ 520 w 1010"/>
                      <a:gd name="T33" fmla="*/ 90 h 579"/>
                      <a:gd name="T34" fmla="*/ 488 w 1010"/>
                      <a:gd name="T35" fmla="*/ 101 h 579"/>
                      <a:gd name="T36" fmla="*/ 455 w 1010"/>
                      <a:gd name="T37" fmla="*/ 114 h 579"/>
                      <a:gd name="T38" fmla="*/ 424 w 1010"/>
                      <a:gd name="T39" fmla="*/ 127 h 579"/>
                      <a:gd name="T40" fmla="*/ 393 w 1010"/>
                      <a:gd name="T41" fmla="*/ 142 h 579"/>
                      <a:gd name="T42" fmla="*/ 361 w 1010"/>
                      <a:gd name="T43" fmla="*/ 157 h 579"/>
                      <a:gd name="T44" fmla="*/ 330 w 1010"/>
                      <a:gd name="T45" fmla="*/ 173 h 579"/>
                      <a:gd name="T46" fmla="*/ 300 w 1010"/>
                      <a:gd name="T47" fmla="*/ 188 h 579"/>
                      <a:gd name="T48" fmla="*/ 270 w 1010"/>
                      <a:gd name="T49" fmla="*/ 205 h 579"/>
                      <a:gd name="T50" fmla="*/ 213 w 1010"/>
                      <a:gd name="T51" fmla="*/ 242 h 579"/>
                      <a:gd name="T52" fmla="*/ 157 w 1010"/>
                      <a:gd name="T53" fmla="*/ 281 h 579"/>
                      <a:gd name="T54" fmla="*/ 102 w 1010"/>
                      <a:gd name="T55" fmla="*/ 321 h 579"/>
                      <a:gd name="T56" fmla="*/ 50 w 1010"/>
                      <a:gd name="T57" fmla="*/ 364 h 579"/>
                      <a:gd name="T58" fmla="*/ 0 w 1010"/>
                      <a:gd name="T59" fmla="*/ 410 h 579"/>
                      <a:gd name="T60" fmla="*/ 162 w 1010"/>
                      <a:gd name="T61" fmla="*/ 579 h 579"/>
                      <a:gd name="T62" fmla="*/ 162 w 1010"/>
                      <a:gd name="T63" fmla="*/ 579 h 579"/>
                      <a:gd name="T64" fmla="*/ 205 w 1010"/>
                      <a:gd name="T65" fmla="*/ 541 h 579"/>
                      <a:gd name="T66" fmla="*/ 249 w 1010"/>
                      <a:gd name="T67" fmla="*/ 505 h 579"/>
                      <a:gd name="T68" fmla="*/ 295 w 1010"/>
                      <a:gd name="T69" fmla="*/ 470 h 579"/>
                      <a:gd name="T70" fmla="*/ 343 w 1010"/>
                      <a:gd name="T71" fmla="*/ 438 h 579"/>
                      <a:gd name="T72" fmla="*/ 391 w 1010"/>
                      <a:gd name="T73" fmla="*/ 407 h 579"/>
                      <a:gd name="T74" fmla="*/ 442 w 1010"/>
                      <a:gd name="T75" fmla="*/ 380 h 579"/>
                      <a:gd name="T76" fmla="*/ 494 w 1010"/>
                      <a:gd name="T77" fmla="*/ 354 h 579"/>
                      <a:gd name="T78" fmla="*/ 546 w 1010"/>
                      <a:gd name="T79" fmla="*/ 330 h 579"/>
                      <a:gd name="T80" fmla="*/ 601 w 1010"/>
                      <a:gd name="T81" fmla="*/ 310 h 579"/>
                      <a:gd name="T82" fmla="*/ 656 w 1010"/>
                      <a:gd name="T83" fmla="*/ 291 h 579"/>
                      <a:gd name="T84" fmla="*/ 713 w 1010"/>
                      <a:gd name="T85" fmla="*/ 276 h 579"/>
                      <a:gd name="T86" fmla="*/ 770 w 1010"/>
                      <a:gd name="T87" fmla="*/ 261 h 579"/>
                      <a:gd name="T88" fmla="*/ 829 w 1010"/>
                      <a:gd name="T89" fmla="*/ 251 h 579"/>
                      <a:gd name="T90" fmla="*/ 889 w 1010"/>
                      <a:gd name="T91" fmla="*/ 243 h 579"/>
                      <a:gd name="T92" fmla="*/ 949 w 1010"/>
                      <a:gd name="T93" fmla="*/ 238 h 579"/>
                      <a:gd name="T94" fmla="*/ 1010 w 1010"/>
                      <a:gd name="T95" fmla="*/ 235 h 579"/>
                      <a:gd name="T96" fmla="*/ 1010 w 1010"/>
                      <a:gd name="T97" fmla="*/ 235 h 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010" h="579">
                        <a:moveTo>
                          <a:pt x="1010" y="235"/>
                        </a:moveTo>
                        <a:lnTo>
                          <a:pt x="1006" y="0"/>
                        </a:lnTo>
                        <a:lnTo>
                          <a:pt x="1006" y="0"/>
                        </a:lnTo>
                        <a:lnTo>
                          <a:pt x="969" y="1"/>
                        </a:lnTo>
                        <a:lnTo>
                          <a:pt x="933" y="4"/>
                        </a:lnTo>
                        <a:lnTo>
                          <a:pt x="898" y="6"/>
                        </a:lnTo>
                        <a:lnTo>
                          <a:pt x="861" y="9"/>
                        </a:lnTo>
                        <a:lnTo>
                          <a:pt x="826" y="14"/>
                        </a:lnTo>
                        <a:lnTo>
                          <a:pt x="791" y="19"/>
                        </a:lnTo>
                        <a:lnTo>
                          <a:pt x="756" y="24"/>
                        </a:lnTo>
                        <a:lnTo>
                          <a:pt x="721" y="32"/>
                        </a:lnTo>
                        <a:lnTo>
                          <a:pt x="687" y="40"/>
                        </a:lnTo>
                        <a:lnTo>
                          <a:pt x="653" y="48"/>
                        </a:lnTo>
                        <a:lnTo>
                          <a:pt x="619" y="57"/>
                        </a:lnTo>
                        <a:lnTo>
                          <a:pt x="585" y="67"/>
                        </a:lnTo>
                        <a:lnTo>
                          <a:pt x="553" y="78"/>
                        </a:lnTo>
                        <a:lnTo>
                          <a:pt x="520" y="90"/>
                        </a:lnTo>
                        <a:lnTo>
                          <a:pt x="488" y="101"/>
                        </a:lnTo>
                        <a:lnTo>
                          <a:pt x="455" y="114"/>
                        </a:lnTo>
                        <a:lnTo>
                          <a:pt x="424" y="127"/>
                        </a:lnTo>
                        <a:lnTo>
                          <a:pt x="393" y="142"/>
                        </a:lnTo>
                        <a:lnTo>
                          <a:pt x="361" y="157"/>
                        </a:lnTo>
                        <a:lnTo>
                          <a:pt x="330" y="173"/>
                        </a:lnTo>
                        <a:lnTo>
                          <a:pt x="300" y="188"/>
                        </a:lnTo>
                        <a:lnTo>
                          <a:pt x="270" y="205"/>
                        </a:lnTo>
                        <a:lnTo>
                          <a:pt x="213" y="242"/>
                        </a:lnTo>
                        <a:lnTo>
                          <a:pt x="157" y="281"/>
                        </a:lnTo>
                        <a:lnTo>
                          <a:pt x="102" y="321"/>
                        </a:lnTo>
                        <a:lnTo>
                          <a:pt x="50" y="364"/>
                        </a:lnTo>
                        <a:lnTo>
                          <a:pt x="0" y="410"/>
                        </a:lnTo>
                        <a:lnTo>
                          <a:pt x="162" y="579"/>
                        </a:lnTo>
                        <a:lnTo>
                          <a:pt x="162" y="579"/>
                        </a:lnTo>
                        <a:lnTo>
                          <a:pt x="205" y="541"/>
                        </a:lnTo>
                        <a:lnTo>
                          <a:pt x="249" y="505"/>
                        </a:lnTo>
                        <a:lnTo>
                          <a:pt x="295" y="470"/>
                        </a:lnTo>
                        <a:lnTo>
                          <a:pt x="343" y="438"/>
                        </a:lnTo>
                        <a:lnTo>
                          <a:pt x="391" y="407"/>
                        </a:lnTo>
                        <a:lnTo>
                          <a:pt x="442" y="380"/>
                        </a:lnTo>
                        <a:lnTo>
                          <a:pt x="494" y="354"/>
                        </a:lnTo>
                        <a:lnTo>
                          <a:pt x="546" y="330"/>
                        </a:lnTo>
                        <a:lnTo>
                          <a:pt x="601" y="310"/>
                        </a:lnTo>
                        <a:lnTo>
                          <a:pt x="656" y="291"/>
                        </a:lnTo>
                        <a:lnTo>
                          <a:pt x="713" y="276"/>
                        </a:lnTo>
                        <a:lnTo>
                          <a:pt x="770" y="261"/>
                        </a:lnTo>
                        <a:lnTo>
                          <a:pt x="829" y="251"/>
                        </a:lnTo>
                        <a:lnTo>
                          <a:pt x="889" y="243"/>
                        </a:lnTo>
                        <a:lnTo>
                          <a:pt x="949" y="238"/>
                        </a:lnTo>
                        <a:lnTo>
                          <a:pt x="1010" y="235"/>
                        </a:lnTo>
                        <a:lnTo>
                          <a:pt x="1010" y="23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5" name="Freeform 57"/>
                  <p:cNvSpPr>
                    <a:spLocks/>
                  </p:cNvSpPr>
                  <p:nvPr/>
                </p:nvSpPr>
                <p:spPr bwMode="auto">
                  <a:xfrm>
                    <a:off x="4152900" y="4144963"/>
                    <a:ext cx="411163" cy="239713"/>
                  </a:xfrm>
                  <a:custGeom>
                    <a:avLst/>
                    <a:gdLst>
                      <a:gd name="T0" fmla="*/ 1036 w 1036"/>
                      <a:gd name="T1" fmla="*/ 369 h 603"/>
                      <a:gd name="T2" fmla="*/ 1036 w 1036"/>
                      <a:gd name="T3" fmla="*/ 369 h 603"/>
                      <a:gd name="T4" fmla="*/ 1004 w 1036"/>
                      <a:gd name="T5" fmla="*/ 367 h 603"/>
                      <a:gd name="T6" fmla="*/ 973 w 1036"/>
                      <a:gd name="T7" fmla="*/ 366 h 603"/>
                      <a:gd name="T8" fmla="*/ 911 w 1036"/>
                      <a:gd name="T9" fmla="*/ 361 h 603"/>
                      <a:gd name="T10" fmla="*/ 848 w 1036"/>
                      <a:gd name="T11" fmla="*/ 352 h 603"/>
                      <a:gd name="T12" fmla="*/ 788 w 1036"/>
                      <a:gd name="T13" fmla="*/ 340 h 603"/>
                      <a:gd name="T14" fmla="*/ 728 w 1036"/>
                      <a:gd name="T15" fmla="*/ 326 h 603"/>
                      <a:gd name="T16" fmla="*/ 670 w 1036"/>
                      <a:gd name="T17" fmla="*/ 309 h 603"/>
                      <a:gd name="T18" fmla="*/ 612 w 1036"/>
                      <a:gd name="T19" fmla="*/ 288 h 603"/>
                      <a:gd name="T20" fmla="*/ 556 w 1036"/>
                      <a:gd name="T21" fmla="*/ 266 h 603"/>
                      <a:gd name="T22" fmla="*/ 502 w 1036"/>
                      <a:gd name="T23" fmla="*/ 241 h 603"/>
                      <a:gd name="T24" fmla="*/ 448 w 1036"/>
                      <a:gd name="T25" fmla="*/ 214 h 603"/>
                      <a:gd name="T26" fmla="*/ 398 w 1036"/>
                      <a:gd name="T27" fmla="*/ 184 h 603"/>
                      <a:gd name="T28" fmla="*/ 347 w 1036"/>
                      <a:gd name="T29" fmla="*/ 151 h 603"/>
                      <a:gd name="T30" fmla="*/ 299 w 1036"/>
                      <a:gd name="T31" fmla="*/ 117 h 603"/>
                      <a:gd name="T32" fmla="*/ 252 w 1036"/>
                      <a:gd name="T33" fmla="*/ 80 h 603"/>
                      <a:gd name="T34" fmla="*/ 207 w 1036"/>
                      <a:gd name="T35" fmla="*/ 42 h 603"/>
                      <a:gd name="T36" fmla="*/ 165 w 1036"/>
                      <a:gd name="T37" fmla="*/ 0 h 603"/>
                      <a:gd name="T38" fmla="*/ 0 w 1036"/>
                      <a:gd name="T39" fmla="*/ 169 h 603"/>
                      <a:gd name="T40" fmla="*/ 0 w 1036"/>
                      <a:gd name="T41" fmla="*/ 169 h 603"/>
                      <a:gd name="T42" fmla="*/ 25 w 1036"/>
                      <a:gd name="T43" fmla="*/ 194 h 603"/>
                      <a:gd name="T44" fmla="*/ 51 w 1036"/>
                      <a:gd name="T45" fmla="*/ 218 h 603"/>
                      <a:gd name="T46" fmla="*/ 77 w 1036"/>
                      <a:gd name="T47" fmla="*/ 241 h 603"/>
                      <a:gd name="T48" fmla="*/ 105 w 1036"/>
                      <a:gd name="T49" fmla="*/ 263 h 603"/>
                      <a:gd name="T50" fmla="*/ 132 w 1036"/>
                      <a:gd name="T51" fmla="*/ 285 h 603"/>
                      <a:gd name="T52" fmla="*/ 161 w 1036"/>
                      <a:gd name="T53" fmla="*/ 306 h 603"/>
                      <a:gd name="T54" fmla="*/ 188 w 1036"/>
                      <a:gd name="T55" fmla="*/ 327 h 603"/>
                      <a:gd name="T56" fmla="*/ 218 w 1036"/>
                      <a:gd name="T57" fmla="*/ 348 h 603"/>
                      <a:gd name="T58" fmla="*/ 247 w 1036"/>
                      <a:gd name="T59" fmla="*/ 367 h 603"/>
                      <a:gd name="T60" fmla="*/ 276 w 1036"/>
                      <a:gd name="T61" fmla="*/ 386 h 603"/>
                      <a:gd name="T62" fmla="*/ 306 w 1036"/>
                      <a:gd name="T63" fmla="*/ 404 h 603"/>
                      <a:gd name="T64" fmla="*/ 338 w 1036"/>
                      <a:gd name="T65" fmla="*/ 421 h 603"/>
                      <a:gd name="T66" fmla="*/ 369 w 1036"/>
                      <a:gd name="T67" fmla="*/ 438 h 603"/>
                      <a:gd name="T68" fmla="*/ 400 w 1036"/>
                      <a:gd name="T69" fmla="*/ 453 h 603"/>
                      <a:gd name="T70" fmla="*/ 433 w 1036"/>
                      <a:gd name="T71" fmla="*/ 469 h 603"/>
                      <a:gd name="T72" fmla="*/ 465 w 1036"/>
                      <a:gd name="T73" fmla="*/ 483 h 603"/>
                      <a:gd name="T74" fmla="*/ 498 w 1036"/>
                      <a:gd name="T75" fmla="*/ 496 h 603"/>
                      <a:gd name="T76" fmla="*/ 532 w 1036"/>
                      <a:gd name="T77" fmla="*/ 509 h 603"/>
                      <a:gd name="T78" fmla="*/ 566 w 1036"/>
                      <a:gd name="T79" fmla="*/ 521 h 603"/>
                      <a:gd name="T80" fmla="*/ 599 w 1036"/>
                      <a:gd name="T81" fmla="*/ 533 h 603"/>
                      <a:gd name="T82" fmla="*/ 633 w 1036"/>
                      <a:gd name="T83" fmla="*/ 543 h 603"/>
                      <a:gd name="T84" fmla="*/ 668 w 1036"/>
                      <a:gd name="T85" fmla="*/ 554 h 603"/>
                      <a:gd name="T86" fmla="*/ 704 w 1036"/>
                      <a:gd name="T87" fmla="*/ 561 h 603"/>
                      <a:gd name="T88" fmla="*/ 739 w 1036"/>
                      <a:gd name="T89" fmla="*/ 570 h 603"/>
                      <a:gd name="T90" fmla="*/ 774 w 1036"/>
                      <a:gd name="T91" fmla="*/ 577 h 603"/>
                      <a:gd name="T92" fmla="*/ 810 w 1036"/>
                      <a:gd name="T93" fmla="*/ 583 h 603"/>
                      <a:gd name="T94" fmla="*/ 847 w 1036"/>
                      <a:gd name="T95" fmla="*/ 589 h 603"/>
                      <a:gd name="T96" fmla="*/ 883 w 1036"/>
                      <a:gd name="T97" fmla="*/ 594 h 603"/>
                      <a:gd name="T98" fmla="*/ 920 w 1036"/>
                      <a:gd name="T99" fmla="*/ 598 h 603"/>
                      <a:gd name="T100" fmla="*/ 957 w 1036"/>
                      <a:gd name="T101" fmla="*/ 600 h 603"/>
                      <a:gd name="T102" fmla="*/ 994 w 1036"/>
                      <a:gd name="T103" fmla="*/ 603 h 603"/>
                      <a:gd name="T104" fmla="*/ 1032 w 1036"/>
                      <a:gd name="T105" fmla="*/ 603 h 603"/>
                      <a:gd name="T106" fmla="*/ 1036 w 1036"/>
                      <a:gd name="T107" fmla="*/ 369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036" h="603">
                        <a:moveTo>
                          <a:pt x="1036" y="369"/>
                        </a:moveTo>
                        <a:lnTo>
                          <a:pt x="1036" y="369"/>
                        </a:lnTo>
                        <a:lnTo>
                          <a:pt x="1004" y="367"/>
                        </a:lnTo>
                        <a:lnTo>
                          <a:pt x="973" y="366"/>
                        </a:lnTo>
                        <a:lnTo>
                          <a:pt x="911" y="361"/>
                        </a:lnTo>
                        <a:lnTo>
                          <a:pt x="848" y="352"/>
                        </a:lnTo>
                        <a:lnTo>
                          <a:pt x="788" y="340"/>
                        </a:lnTo>
                        <a:lnTo>
                          <a:pt x="728" y="326"/>
                        </a:lnTo>
                        <a:lnTo>
                          <a:pt x="670" y="309"/>
                        </a:lnTo>
                        <a:lnTo>
                          <a:pt x="612" y="288"/>
                        </a:lnTo>
                        <a:lnTo>
                          <a:pt x="556" y="266"/>
                        </a:lnTo>
                        <a:lnTo>
                          <a:pt x="502" y="241"/>
                        </a:lnTo>
                        <a:lnTo>
                          <a:pt x="448" y="214"/>
                        </a:lnTo>
                        <a:lnTo>
                          <a:pt x="398" y="184"/>
                        </a:lnTo>
                        <a:lnTo>
                          <a:pt x="347" y="151"/>
                        </a:lnTo>
                        <a:lnTo>
                          <a:pt x="299" y="117"/>
                        </a:lnTo>
                        <a:lnTo>
                          <a:pt x="252" y="80"/>
                        </a:lnTo>
                        <a:lnTo>
                          <a:pt x="207" y="42"/>
                        </a:lnTo>
                        <a:lnTo>
                          <a:pt x="165" y="0"/>
                        </a:lnTo>
                        <a:lnTo>
                          <a:pt x="0" y="169"/>
                        </a:lnTo>
                        <a:lnTo>
                          <a:pt x="0" y="169"/>
                        </a:lnTo>
                        <a:lnTo>
                          <a:pt x="25" y="194"/>
                        </a:lnTo>
                        <a:lnTo>
                          <a:pt x="51" y="218"/>
                        </a:lnTo>
                        <a:lnTo>
                          <a:pt x="77" y="241"/>
                        </a:lnTo>
                        <a:lnTo>
                          <a:pt x="105" y="263"/>
                        </a:lnTo>
                        <a:lnTo>
                          <a:pt x="132" y="285"/>
                        </a:lnTo>
                        <a:lnTo>
                          <a:pt x="161" y="306"/>
                        </a:lnTo>
                        <a:lnTo>
                          <a:pt x="188" y="327"/>
                        </a:lnTo>
                        <a:lnTo>
                          <a:pt x="218" y="348"/>
                        </a:lnTo>
                        <a:lnTo>
                          <a:pt x="247" y="367"/>
                        </a:lnTo>
                        <a:lnTo>
                          <a:pt x="276" y="386"/>
                        </a:lnTo>
                        <a:lnTo>
                          <a:pt x="306" y="404"/>
                        </a:lnTo>
                        <a:lnTo>
                          <a:pt x="338" y="421"/>
                        </a:lnTo>
                        <a:lnTo>
                          <a:pt x="369" y="438"/>
                        </a:lnTo>
                        <a:lnTo>
                          <a:pt x="400" y="453"/>
                        </a:lnTo>
                        <a:lnTo>
                          <a:pt x="433" y="469"/>
                        </a:lnTo>
                        <a:lnTo>
                          <a:pt x="465" y="483"/>
                        </a:lnTo>
                        <a:lnTo>
                          <a:pt x="498" y="496"/>
                        </a:lnTo>
                        <a:lnTo>
                          <a:pt x="532" y="509"/>
                        </a:lnTo>
                        <a:lnTo>
                          <a:pt x="566" y="521"/>
                        </a:lnTo>
                        <a:lnTo>
                          <a:pt x="599" y="533"/>
                        </a:lnTo>
                        <a:lnTo>
                          <a:pt x="633" y="543"/>
                        </a:lnTo>
                        <a:lnTo>
                          <a:pt x="668" y="554"/>
                        </a:lnTo>
                        <a:lnTo>
                          <a:pt x="704" y="561"/>
                        </a:lnTo>
                        <a:lnTo>
                          <a:pt x="739" y="570"/>
                        </a:lnTo>
                        <a:lnTo>
                          <a:pt x="774" y="577"/>
                        </a:lnTo>
                        <a:lnTo>
                          <a:pt x="810" y="583"/>
                        </a:lnTo>
                        <a:lnTo>
                          <a:pt x="847" y="589"/>
                        </a:lnTo>
                        <a:lnTo>
                          <a:pt x="883" y="594"/>
                        </a:lnTo>
                        <a:lnTo>
                          <a:pt x="920" y="598"/>
                        </a:lnTo>
                        <a:lnTo>
                          <a:pt x="957" y="600"/>
                        </a:lnTo>
                        <a:lnTo>
                          <a:pt x="994" y="603"/>
                        </a:lnTo>
                        <a:lnTo>
                          <a:pt x="1032" y="603"/>
                        </a:lnTo>
                        <a:lnTo>
                          <a:pt x="1036" y="36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6" name="Freeform 58"/>
                  <p:cNvSpPr>
                    <a:spLocks/>
                  </p:cNvSpPr>
                  <p:nvPr/>
                </p:nvSpPr>
                <p:spPr bwMode="auto">
                  <a:xfrm>
                    <a:off x="4938713" y="3787776"/>
                    <a:ext cx="228600" cy="409575"/>
                  </a:xfrm>
                  <a:custGeom>
                    <a:avLst/>
                    <a:gdLst>
                      <a:gd name="T0" fmla="*/ 344 w 580"/>
                      <a:gd name="T1" fmla="*/ 5 h 1035"/>
                      <a:gd name="T2" fmla="*/ 344 w 580"/>
                      <a:gd name="T3" fmla="*/ 5 h 1035"/>
                      <a:gd name="T4" fmla="*/ 343 w 580"/>
                      <a:gd name="T5" fmla="*/ 68 h 1035"/>
                      <a:gd name="T6" fmla="*/ 338 w 580"/>
                      <a:gd name="T7" fmla="*/ 129 h 1035"/>
                      <a:gd name="T8" fmla="*/ 331 w 580"/>
                      <a:gd name="T9" fmla="*/ 190 h 1035"/>
                      <a:gd name="T10" fmla="*/ 321 w 580"/>
                      <a:gd name="T11" fmla="*/ 250 h 1035"/>
                      <a:gd name="T12" fmla="*/ 308 w 580"/>
                      <a:gd name="T13" fmla="*/ 310 h 1035"/>
                      <a:gd name="T14" fmla="*/ 292 w 580"/>
                      <a:gd name="T15" fmla="*/ 367 h 1035"/>
                      <a:gd name="T16" fmla="*/ 273 w 580"/>
                      <a:gd name="T17" fmla="*/ 424 h 1035"/>
                      <a:gd name="T18" fmla="*/ 252 w 580"/>
                      <a:gd name="T19" fmla="*/ 479 h 1035"/>
                      <a:gd name="T20" fmla="*/ 228 w 580"/>
                      <a:gd name="T21" fmla="*/ 534 h 1035"/>
                      <a:gd name="T22" fmla="*/ 202 w 580"/>
                      <a:gd name="T23" fmla="*/ 587 h 1035"/>
                      <a:gd name="T24" fmla="*/ 175 w 580"/>
                      <a:gd name="T25" fmla="*/ 638 h 1035"/>
                      <a:gd name="T26" fmla="*/ 144 w 580"/>
                      <a:gd name="T27" fmla="*/ 689 h 1035"/>
                      <a:gd name="T28" fmla="*/ 111 w 580"/>
                      <a:gd name="T29" fmla="*/ 737 h 1035"/>
                      <a:gd name="T30" fmla="*/ 76 w 580"/>
                      <a:gd name="T31" fmla="*/ 784 h 1035"/>
                      <a:gd name="T32" fmla="*/ 39 w 580"/>
                      <a:gd name="T33" fmla="*/ 828 h 1035"/>
                      <a:gd name="T34" fmla="*/ 0 w 580"/>
                      <a:gd name="T35" fmla="*/ 872 h 1035"/>
                      <a:gd name="T36" fmla="*/ 170 w 580"/>
                      <a:gd name="T37" fmla="*/ 1035 h 1035"/>
                      <a:gd name="T38" fmla="*/ 170 w 580"/>
                      <a:gd name="T39" fmla="*/ 1035 h 1035"/>
                      <a:gd name="T40" fmla="*/ 193 w 580"/>
                      <a:gd name="T41" fmla="*/ 1010 h 1035"/>
                      <a:gd name="T42" fmla="*/ 215 w 580"/>
                      <a:gd name="T43" fmla="*/ 984 h 1035"/>
                      <a:gd name="T44" fmla="*/ 237 w 580"/>
                      <a:gd name="T45" fmla="*/ 957 h 1035"/>
                      <a:gd name="T46" fmla="*/ 260 w 580"/>
                      <a:gd name="T47" fmla="*/ 931 h 1035"/>
                      <a:gd name="T48" fmla="*/ 280 w 580"/>
                      <a:gd name="T49" fmla="*/ 903 h 1035"/>
                      <a:gd name="T50" fmla="*/ 301 w 580"/>
                      <a:gd name="T51" fmla="*/ 875 h 1035"/>
                      <a:gd name="T52" fmla="*/ 321 w 580"/>
                      <a:gd name="T53" fmla="*/ 846 h 1035"/>
                      <a:gd name="T54" fmla="*/ 340 w 580"/>
                      <a:gd name="T55" fmla="*/ 818 h 1035"/>
                      <a:gd name="T56" fmla="*/ 358 w 580"/>
                      <a:gd name="T57" fmla="*/ 788 h 1035"/>
                      <a:gd name="T58" fmla="*/ 377 w 580"/>
                      <a:gd name="T59" fmla="*/ 758 h 1035"/>
                      <a:gd name="T60" fmla="*/ 394 w 580"/>
                      <a:gd name="T61" fmla="*/ 728 h 1035"/>
                      <a:gd name="T62" fmla="*/ 411 w 580"/>
                      <a:gd name="T63" fmla="*/ 696 h 1035"/>
                      <a:gd name="T64" fmla="*/ 426 w 580"/>
                      <a:gd name="T65" fmla="*/ 665 h 1035"/>
                      <a:gd name="T66" fmla="*/ 442 w 580"/>
                      <a:gd name="T67" fmla="*/ 634 h 1035"/>
                      <a:gd name="T68" fmla="*/ 456 w 580"/>
                      <a:gd name="T69" fmla="*/ 601 h 1035"/>
                      <a:gd name="T70" fmla="*/ 469 w 580"/>
                      <a:gd name="T71" fmla="*/ 569 h 1035"/>
                      <a:gd name="T72" fmla="*/ 482 w 580"/>
                      <a:gd name="T73" fmla="*/ 536 h 1035"/>
                      <a:gd name="T74" fmla="*/ 495 w 580"/>
                      <a:gd name="T75" fmla="*/ 502 h 1035"/>
                      <a:gd name="T76" fmla="*/ 506 w 580"/>
                      <a:gd name="T77" fmla="*/ 470 h 1035"/>
                      <a:gd name="T78" fmla="*/ 516 w 580"/>
                      <a:gd name="T79" fmla="*/ 436 h 1035"/>
                      <a:gd name="T80" fmla="*/ 526 w 580"/>
                      <a:gd name="T81" fmla="*/ 401 h 1035"/>
                      <a:gd name="T82" fmla="*/ 536 w 580"/>
                      <a:gd name="T83" fmla="*/ 367 h 1035"/>
                      <a:gd name="T84" fmla="*/ 543 w 580"/>
                      <a:gd name="T85" fmla="*/ 332 h 1035"/>
                      <a:gd name="T86" fmla="*/ 551 w 580"/>
                      <a:gd name="T87" fmla="*/ 297 h 1035"/>
                      <a:gd name="T88" fmla="*/ 558 w 580"/>
                      <a:gd name="T89" fmla="*/ 262 h 1035"/>
                      <a:gd name="T90" fmla="*/ 563 w 580"/>
                      <a:gd name="T91" fmla="*/ 225 h 1035"/>
                      <a:gd name="T92" fmla="*/ 568 w 580"/>
                      <a:gd name="T93" fmla="*/ 189 h 1035"/>
                      <a:gd name="T94" fmla="*/ 572 w 580"/>
                      <a:gd name="T95" fmla="*/ 153 h 1035"/>
                      <a:gd name="T96" fmla="*/ 575 w 580"/>
                      <a:gd name="T97" fmla="*/ 116 h 1035"/>
                      <a:gd name="T98" fmla="*/ 577 w 580"/>
                      <a:gd name="T99" fmla="*/ 79 h 1035"/>
                      <a:gd name="T100" fmla="*/ 579 w 580"/>
                      <a:gd name="T101" fmla="*/ 43 h 1035"/>
                      <a:gd name="T102" fmla="*/ 580 w 580"/>
                      <a:gd name="T103" fmla="*/ 5 h 1035"/>
                      <a:gd name="T104" fmla="*/ 580 w 580"/>
                      <a:gd name="T105" fmla="*/ 5 h 1035"/>
                      <a:gd name="T106" fmla="*/ 580 w 580"/>
                      <a:gd name="T107" fmla="*/ 4 h 1035"/>
                      <a:gd name="T108" fmla="*/ 344 w 580"/>
                      <a:gd name="T109" fmla="*/ 0 h 1035"/>
                      <a:gd name="T110" fmla="*/ 344 w 580"/>
                      <a:gd name="T111" fmla="*/ 0 h 1035"/>
                      <a:gd name="T112" fmla="*/ 344 w 580"/>
                      <a:gd name="T113" fmla="*/ 5 h 1035"/>
                      <a:gd name="T114" fmla="*/ 344 w 580"/>
                      <a:gd name="T115" fmla="*/ 5 h 1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80" h="1035">
                        <a:moveTo>
                          <a:pt x="344" y="5"/>
                        </a:moveTo>
                        <a:lnTo>
                          <a:pt x="344" y="5"/>
                        </a:lnTo>
                        <a:lnTo>
                          <a:pt x="343" y="68"/>
                        </a:lnTo>
                        <a:lnTo>
                          <a:pt x="338" y="129"/>
                        </a:lnTo>
                        <a:lnTo>
                          <a:pt x="331" y="190"/>
                        </a:lnTo>
                        <a:lnTo>
                          <a:pt x="321" y="250"/>
                        </a:lnTo>
                        <a:lnTo>
                          <a:pt x="308" y="310"/>
                        </a:lnTo>
                        <a:lnTo>
                          <a:pt x="292" y="367"/>
                        </a:lnTo>
                        <a:lnTo>
                          <a:pt x="273" y="424"/>
                        </a:lnTo>
                        <a:lnTo>
                          <a:pt x="252" y="479"/>
                        </a:lnTo>
                        <a:lnTo>
                          <a:pt x="228" y="534"/>
                        </a:lnTo>
                        <a:lnTo>
                          <a:pt x="202" y="587"/>
                        </a:lnTo>
                        <a:lnTo>
                          <a:pt x="175" y="638"/>
                        </a:lnTo>
                        <a:lnTo>
                          <a:pt x="144" y="689"/>
                        </a:lnTo>
                        <a:lnTo>
                          <a:pt x="111" y="737"/>
                        </a:lnTo>
                        <a:lnTo>
                          <a:pt x="76" y="784"/>
                        </a:lnTo>
                        <a:lnTo>
                          <a:pt x="39" y="828"/>
                        </a:lnTo>
                        <a:lnTo>
                          <a:pt x="0" y="872"/>
                        </a:lnTo>
                        <a:lnTo>
                          <a:pt x="170" y="1035"/>
                        </a:lnTo>
                        <a:lnTo>
                          <a:pt x="170" y="1035"/>
                        </a:lnTo>
                        <a:lnTo>
                          <a:pt x="193" y="1010"/>
                        </a:lnTo>
                        <a:lnTo>
                          <a:pt x="215" y="984"/>
                        </a:lnTo>
                        <a:lnTo>
                          <a:pt x="237" y="957"/>
                        </a:lnTo>
                        <a:lnTo>
                          <a:pt x="260" y="931"/>
                        </a:lnTo>
                        <a:lnTo>
                          <a:pt x="280" y="903"/>
                        </a:lnTo>
                        <a:lnTo>
                          <a:pt x="301" y="875"/>
                        </a:lnTo>
                        <a:lnTo>
                          <a:pt x="321" y="846"/>
                        </a:lnTo>
                        <a:lnTo>
                          <a:pt x="340" y="818"/>
                        </a:lnTo>
                        <a:lnTo>
                          <a:pt x="358" y="788"/>
                        </a:lnTo>
                        <a:lnTo>
                          <a:pt x="377" y="758"/>
                        </a:lnTo>
                        <a:lnTo>
                          <a:pt x="394" y="728"/>
                        </a:lnTo>
                        <a:lnTo>
                          <a:pt x="411" y="696"/>
                        </a:lnTo>
                        <a:lnTo>
                          <a:pt x="426" y="665"/>
                        </a:lnTo>
                        <a:lnTo>
                          <a:pt x="442" y="634"/>
                        </a:lnTo>
                        <a:lnTo>
                          <a:pt x="456" y="601"/>
                        </a:lnTo>
                        <a:lnTo>
                          <a:pt x="469" y="569"/>
                        </a:lnTo>
                        <a:lnTo>
                          <a:pt x="482" y="536"/>
                        </a:lnTo>
                        <a:lnTo>
                          <a:pt x="495" y="502"/>
                        </a:lnTo>
                        <a:lnTo>
                          <a:pt x="506" y="470"/>
                        </a:lnTo>
                        <a:lnTo>
                          <a:pt x="516" y="436"/>
                        </a:lnTo>
                        <a:lnTo>
                          <a:pt x="526" y="401"/>
                        </a:lnTo>
                        <a:lnTo>
                          <a:pt x="536" y="367"/>
                        </a:lnTo>
                        <a:lnTo>
                          <a:pt x="543" y="332"/>
                        </a:lnTo>
                        <a:lnTo>
                          <a:pt x="551" y="297"/>
                        </a:lnTo>
                        <a:lnTo>
                          <a:pt x="558" y="262"/>
                        </a:lnTo>
                        <a:lnTo>
                          <a:pt x="563" y="225"/>
                        </a:lnTo>
                        <a:lnTo>
                          <a:pt x="568" y="189"/>
                        </a:lnTo>
                        <a:lnTo>
                          <a:pt x="572" y="153"/>
                        </a:lnTo>
                        <a:lnTo>
                          <a:pt x="575" y="116"/>
                        </a:lnTo>
                        <a:lnTo>
                          <a:pt x="577" y="79"/>
                        </a:lnTo>
                        <a:lnTo>
                          <a:pt x="579" y="43"/>
                        </a:lnTo>
                        <a:lnTo>
                          <a:pt x="580" y="5"/>
                        </a:lnTo>
                        <a:lnTo>
                          <a:pt x="580" y="5"/>
                        </a:lnTo>
                        <a:lnTo>
                          <a:pt x="580" y="4"/>
                        </a:lnTo>
                        <a:lnTo>
                          <a:pt x="344" y="0"/>
                        </a:lnTo>
                        <a:lnTo>
                          <a:pt x="344" y="0"/>
                        </a:lnTo>
                        <a:lnTo>
                          <a:pt x="344" y="5"/>
                        </a:lnTo>
                        <a:lnTo>
                          <a:pt x="344" y="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7" name="Freeform 59"/>
                  <p:cNvSpPr>
                    <a:spLocks/>
                  </p:cNvSpPr>
                  <p:nvPr/>
                </p:nvSpPr>
                <p:spPr bwMode="auto">
                  <a:xfrm>
                    <a:off x="4579938" y="4144963"/>
                    <a:ext cx="411163" cy="239713"/>
                  </a:xfrm>
                  <a:custGeom>
                    <a:avLst/>
                    <a:gdLst>
                      <a:gd name="T0" fmla="*/ 0 w 1036"/>
                      <a:gd name="T1" fmla="*/ 369 h 603"/>
                      <a:gd name="T2" fmla="*/ 4 w 1036"/>
                      <a:gd name="T3" fmla="*/ 603 h 603"/>
                      <a:gd name="T4" fmla="*/ 4 w 1036"/>
                      <a:gd name="T5" fmla="*/ 603 h 603"/>
                      <a:gd name="T6" fmla="*/ 42 w 1036"/>
                      <a:gd name="T7" fmla="*/ 603 h 603"/>
                      <a:gd name="T8" fmla="*/ 79 w 1036"/>
                      <a:gd name="T9" fmla="*/ 600 h 603"/>
                      <a:gd name="T10" fmla="*/ 116 w 1036"/>
                      <a:gd name="T11" fmla="*/ 598 h 603"/>
                      <a:gd name="T12" fmla="*/ 153 w 1036"/>
                      <a:gd name="T13" fmla="*/ 594 h 603"/>
                      <a:gd name="T14" fmla="*/ 189 w 1036"/>
                      <a:gd name="T15" fmla="*/ 589 h 603"/>
                      <a:gd name="T16" fmla="*/ 226 w 1036"/>
                      <a:gd name="T17" fmla="*/ 583 h 603"/>
                      <a:gd name="T18" fmla="*/ 262 w 1036"/>
                      <a:gd name="T19" fmla="*/ 577 h 603"/>
                      <a:gd name="T20" fmla="*/ 297 w 1036"/>
                      <a:gd name="T21" fmla="*/ 570 h 603"/>
                      <a:gd name="T22" fmla="*/ 332 w 1036"/>
                      <a:gd name="T23" fmla="*/ 561 h 603"/>
                      <a:gd name="T24" fmla="*/ 368 w 1036"/>
                      <a:gd name="T25" fmla="*/ 554 h 603"/>
                      <a:gd name="T26" fmla="*/ 403 w 1036"/>
                      <a:gd name="T27" fmla="*/ 543 h 603"/>
                      <a:gd name="T28" fmla="*/ 437 w 1036"/>
                      <a:gd name="T29" fmla="*/ 533 h 603"/>
                      <a:gd name="T30" fmla="*/ 472 w 1036"/>
                      <a:gd name="T31" fmla="*/ 521 h 603"/>
                      <a:gd name="T32" fmla="*/ 504 w 1036"/>
                      <a:gd name="T33" fmla="*/ 509 h 603"/>
                      <a:gd name="T34" fmla="*/ 538 w 1036"/>
                      <a:gd name="T35" fmla="*/ 496 h 603"/>
                      <a:gd name="T36" fmla="*/ 571 w 1036"/>
                      <a:gd name="T37" fmla="*/ 483 h 603"/>
                      <a:gd name="T38" fmla="*/ 603 w 1036"/>
                      <a:gd name="T39" fmla="*/ 469 h 603"/>
                      <a:gd name="T40" fmla="*/ 636 w 1036"/>
                      <a:gd name="T41" fmla="*/ 453 h 603"/>
                      <a:gd name="T42" fmla="*/ 667 w 1036"/>
                      <a:gd name="T43" fmla="*/ 438 h 603"/>
                      <a:gd name="T44" fmla="*/ 698 w 1036"/>
                      <a:gd name="T45" fmla="*/ 421 h 603"/>
                      <a:gd name="T46" fmla="*/ 730 w 1036"/>
                      <a:gd name="T47" fmla="*/ 404 h 603"/>
                      <a:gd name="T48" fmla="*/ 760 w 1036"/>
                      <a:gd name="T49" fmla="*/ 386 h 603"/>
                      <a:gd name="T50" fmla="*/ 789 w 1036"/>
                      <a:gd name="T51" fmla="*/ 367 h 603"/>
                      <a:gd name="T52" fmla="*/ 819 w 1036"/>
                      <a:gd name="T53" fmla="*/ 348 h 603"/>
                      <a:gd name="T54" fmla="*/ 848 w 1036"/>
                      <a:gd name="T55" fmla="*/ 327 h 603"/>
                      <a:gd name="T56" fmla="*/ 877 w 1036"/>
                      <a:gd name="T57" fmla="*/ 306 h 603"/>
                      <a:gd name="T58" fmla="*/ 904 w 1036"/>
                      <a:gd name="T59" fmla="*/ 285 h 603"/>
                      <a:gd name="T60" fmla="*/ 931 w 1036"/>
                      <a:gd name="T61" fmla="*/ 263 h 603"/>
                      <a:gd name="T62" fmla="*/ 959 w 1036"/>
                      <a:gd name="T63" fmla="*/ 241 h 603"/>
                      <a:gd name="T64" fmla="*/ 985 w 1036"/>
                      <a:gd name="T65" fmla="*/ 218 h 603"/>
                      <a:gd name="T66" fmla="*/ 1011 w 1036"/>
                      <a:gd name="T67" fmla="*/ 194 h 603"/>
                      <a:gd name="T68" fmla="*/ 1036 w 1036"/>
                      <a:gd name="T69" fmla="*/ 169 h 603"/>
                      <a:gd name="T70" fmla="*/ 871 w 1036"/>
                      <a:gd name="T71" fmla="*/ 0 h 603"/>
                      <a:gd name="T72" fmla="*/ 871 w 1036"/>
                      <a:gd name="T73" fmla="*/ 0 h 603"/>
                      <a:gd name="T74" fmla="*/ 829 w 1036"/>
                      <a:gd name="T75" fmla="*/ 42 h 603"/>
                      <a:gd name="T76" fmla="*/ 784 w 1036"/>
                      <a:gd name="T77" fmla="*/ 80 h 603"/>
                      <a:gd name="T78" fmla="*/ 737 w 1036"/>
                      <a:gd name="T79" fmla="*/ 117 h 603"/>
                      <a:gd name="T80" fmla="*/ 689 w 1036"/>
                      <a:gd name="T81" fmla="*/ 151 h 603"/>
                      <a:gd name="T82" fmla="*/ 638 w 1036"/>
                      <a:gd name="T83" fmla="*/ 184 h 603"/>
                      <a:gd name="T84" fmla="*/ 588 w 1036"/>
                      <a:gd name="T85" fmla="*/ 214 h 603"/>
                      <a:gd name="T86" fmla="*/ 534 w 1036"/>
                      <a:gd name="T87" fmla="*/ 241 h 603"/>
                      <a:gd name="T88" fmla="*/ 480 w 1036"/>
                      <a:gd name="T89" fmla="*/ 266 h 603"/>
                      <a:gd name="T90" fmla="*/ 424 w 1036"/>
                      <a:gd name="T91" fmla="*/ 288 h 603"/>
                      <a:gd name="T92" fmla="*/ 366 w 1036"/>
                      <a:gd name="T93" fmla="*/ 309 h 603"/>
                      <a:gd name="T94" fmla="*/ 308 w 1036"/>
                      <a:gd name="T95" fmla="*/ 326 h 603"/>
                      <a:gd name="T96" fmla="*/ 248 w 1036"/>
                      <a:gd name="T97" fmla="*/ 340 h 603"/>
                      <a:gd name="T98" fmla="*/ 188 w 1036"/>
                      <a:gd name="T99" fmla="*/ 352 h 603"/>
                      <a:gd name="T100" fmla="*/ 127 w 1036"/>
                      <a:gd name="T101" fmla="*/ 361 h 603"/>
                      <a:gd name="T102" fmla="*/ 64 w 1036"/>
                      <a:gd name="T103" fmla="*/ 366 h 603"/>
                      <a:gd name="T104" fmla="*/ 32 w 1036"/>
                      <a:gd name="T105" fmla="*/ 367 h 603"/>
                      <a:gd name="T106" fmla="*/ 0 w 1036"/>
                      <a:gd name="T107" fmla="*/ 369 h 603"/>
                      <a:gd name="T108" fmla="*/ 0 w 1036"/>
                      <a:gd name="T109" fmla="*/ 369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036" h="603">
                        <a:moveTo>
                          <a:pt x="0" y="369"/>
                        </a:moveTo>
                        <a:lnTo>
                          <a:pt x="4" y="603"/>
                        </a:lnTo>
                        <a:lnTo>
                          <a:pt x="4" y="603"/>
                        </a:lnTo>
                        <a:lnTo>
                          <a:pt x="42" y="603"/>
                        </a:lnTo>
                        <a:lnTo>
                          <a:pt x="79" y="600"/>
                        </a:lnTo>
                        <a:lnTo>
                          <a:pt x="116" y="598"/>
                        </a:lnTo>
                        <a:lnTo>
                          <a:pt x="153" y="594"/>
                        </a:lnTo>
                        <a:lnTo>
                          <a:pt x="189" y="589"/>
                        </a:lnTo>
                        <a:lnTo>
                          <a:pt x="226" y="583"/>
                        </a:lnTo>
                        <a:lnTo>
                          <a:pt x="262" y="577"/>
                        </a:lnTo>
                        <a:lnTo>
                          <a:pt x="297" y="570"/>
                        </a:lnTo>
                        <a:lnTo>
                          <a:pt x="332" y="561"/>
                        </a:lnTo>
                        <a:lnTo>
                          <a:pt x="368" y="554"/>
                        </a:lnTo>
                        <a:lnTo>
                          <a:pt x="403" y="543"/>
                        </a:lnTo>
                        <a:lnTo>
                          <a:pt x="437" y="533"/>
                        </a:lnTo>
                        <a:lnTo>
                          <a:pt x="472" y="521"/>
                        </a:lnTo>
                        <a:lnTo>
                          <a:pt x="504" y="509"/>
                        </a:lnTo>
                        <a:lnTo>
                          <a:pt x="538" y="496"/>
                        </a:lnTo>
                        <a:lnTo>
                          <a:pt x="571" y="483"/>
                        </a:lnTo>
                        <a:lnTo>
                          <a:pt x="603" y="469"/>
                        </a:lnTo>
                        <a:lnTo>
                          <a:pt x="636" y="453"/>
                        </a:lnTo>
                        <a:lnTo>
                          <a:pt x="667" y="438"/>
                        </a:lnTo>
                        <a:lnTo>
                          <a:pt x="698" y="421"/>
                        </a:lnTo>
                        <a:lnTo>
                          <a:pt x="730" y="404"/>
                        </a:lnTo>
                        <a:lnTo>
                          <a:pt x="760" y="386"/>
                        </a:lnTo>
                        <a:lnTo>
                          <a:pt x="789" y="367"/>
                        </a:lnTo>
                        <a:lnTo>
                          <a:pt x="819" y="348"/>
                        </a:lnTo>
                        <a:lnTo>
                          <a:pt x="848" y="327"/>
                        </a:lnTo>
                        <a:lnTo>
                          <a:pt x="877" y="306"/>
                        </a:lnTo>
                        <a:lnTo>
                          <a:pt x="904" y="285"/>
                        </a:lnTo>
                        <a:lnTo>
                          <a:pt x="931" y="263"/>
                        </a:lnTo>
                        <a:lnTo>
                          <a:pt x="959" y="241"/>
                        </a:lnTo>
                        <a:lnTo>
                          <a:pt x="985" y="218"/>
                        </a:lnTo>
                        <a:lnTo>
                          <a:pt x="1011" y="194"/>
                        </a:lnTo>
                        <a:lnTo>
                          <a:pt x="1036" y="169"/>
                        </a:lnTo>
                        <a:lnTo>
                          <a:pt x="871" y="0"/>
                        </a:lnTo>
                        <a:lnTo>
                          <a:pt x="871" y="0"/>
                        </a:lnTo>
                        <a:lnTo>
                          <a:pt x="829" y="42"/>
                        </a:lnTo>
                        <a:lnTo>
                          <a:pt x="784" y="80"/>
                        </a:lnTo>
                        <a:lnTo>
                          <a:pt x="737" y="117"/>
                        </a:lnTo>
                        <a:lnTo>
                          <a:pt x="689" y="151"/>
                        </a:lnTo>
                        <a:lnTo>
                          <a:pt x="638" y="184"/>
                        </a:lnTo>
                        <a:lnTo>
                          <a:pt x="588" y="214"/>
                        </a:lnTo>
                        <a:lnTo>
                          <a:pt x="534" y="241"/>
                        </a:lnTo>
                        <a:lnTo>
                          <a:pt x="480" y="266"/>
                        </a:lnTo>
                        <a:lnTo>
                          <a:pt x="424" y="288"/>
                        </a:lnTo>
                        <a:lnTo>
                          <a:pt x="366" y="309"/>
                        </a:lnTo>
                        <a:lnTo>
                          <a:pt x="308" y="326"/>
                        </a:lnTo>
                        <a:lnTo>
                          <a:pt x="248" y="340"/>
                        </a:lnTo>
                        <a:lnTo>
                          <a:pt x="188" y="352"/>
                        </a:lnTo>
                        <a:lnTo>
                          <a:pt x="127" y="361"/>
                        </a:lnTo>
                        <a:lnTo>
                          <a:pt x="64" y="366"/>
                        </a:lnTo>
                        <a:lnTo>
                          <a:pt x="32" y="367"/>
                        </a:lnTo>
                        <a:lnTo>
                          <a:pt x="0" y="369"/>
                        </a:lnTo>
                        <a:lnTo>
                          <a:pt x="0" y="36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8" name="Freeform 60"/>
                  <p:cNvSpPr>
                    <a:spLocks/>
                  </p:cNvSpPr>
                  <p:nvPr/>
                </p:nvSpPr>
                <p:spPr bwMode="auto">
                  <a:xfrm>
                    <a:off x="4579938" y="3194051"/>
                    <a:ext cx="401638" cy="230188"/>
                  </a:xfrm>
                  <a:custGeom>
                    <a:avLst/>
                    <a:gdLst>
                      <a:gd name="T0" fmla="*/ 848 w 1010"/>
                      <a:gd name="T1" fmla="*/ 579 h 579"/>
                      <a:gd name="T2" fmla="*/ 1010 w 1010"/>
                      <a:gd name="T3" fmla="*/ 410 h 579"/>
                      <a:gd name="T4" fmla="*/ 1010 w 1010"/>
                      <a:gd name="T5" fmla="*/ 410 h 579"/>
                      <a:gd name="T6" fmla="*/ 961 w 1010"/>
                      <a:gd name="T7" fmla="*/ 364 h 579"/>
                      <a:gd name="T8" fmla="*/ 908 w 1010"/>
                      <a:gd name="T9" fmla="*/ 321 h 579"/>
                      <a:gd name="T10" fmla="*/ 854 w 1010"/>
                      <a:gd name="T11" fmla="*/ 281 h 579"/>
                      <a:gd name="T12" fmla="*/ 797 w 1010"/>
                      <a:gd name="T13" fmla="*/ 242 h 579"/>
                      <a:gd name="T14" fmla="*/ 740 w 1010"/>
                      <a:gd name="T15" fmla="*/ 205 h 579"/>
                      <a:gd name="T16" fmla="*/ 710 w 1010"/>
                      <a:gd name="T17" fmla="*/ 188 h 579"/>
                      <a:gd name="T18" fmla="*/ 680 w 1010"/>
                      <a:gd name="T19" fmla="*/ 173 h 579"/>
                      <a:gd name="T20" fmla="*/ 649 w 1010"/>
                      <a:gd name="T21" fmla="*/ 157 h 579"/>
                      <a:gd name="T22" fmla="*/ 619 w 1010"/>
                      <a:gd name="T23" fmla="*/ 142 h 579"/>
                      <a:gd name="T24" fmla="*/ 586 w 1010"/>
                      <a:gd name="T25" fmla="*/ 127 h 579"/>
                      <a:gd name="T26" fmla="*/ 555 w 1010"/>
                      <a:gd name="T27" fmla="*/ 114 h 579"/>
                      <a:gd name="T28" fmla="*/ 524 w 1010"/>
                      <a:gd name="T29" fmla="*/ 101 h 579"/>
                      <a:gd name="T30" fmla="*/ 491 w 1010"/>
                      <a:gd name="T31" fmla="*/ 90 h 579"/>
                      <a:gd name="T32" fmla="*/ 457 w 1010"/>
                      <a:gd name="T33" fmla="*/ 78 h 579"/>
                      <a:gd name="T34" fmla="*/ 425 w 1010"/>
                      <a:gd name="T35" fmla="*/ 67 h 579"/>
                      <a:gd name="T36" fmla="*/ 391 w 1010"/>
                      <a:gd name="T37" fmla="*/ 57 h 579"/>
                      <a:gd name="T38" fmla="*/ 357 w 1010"/>
                      <a:gd name="T39" fmla="*/ 48 h 579"/>
                      <a:gd name="T40" fmla="*/ 323 w 1010"/>
                      <a:gd name="T41" fmla="*/ 40 h 579"/>
                      <a:gd name="T42" fmla="*/ 289 w 1010"/>
                      <a:gd name="T43" fmla="*/ 32 h 579"/>
                      <a:gd name="T44" fmla="*/ 254 w 1010"/>
                      <a:gd name="T45" fmla="*/ 24 h 579"/>
                      <a:gd name="T46" fmla="*/ 219 w 1010"/>
                      <a:gd name="T47" fmla="*/ 19 h 579"/>
                      <a:gd name="T48" fmla="*/ 184 w 1010"/>
                      <a:gd name="T49" fmla="*/ 14 h 579"/>
                      <a:gd name="T50" fmla="*/ 149 w 1010"/>
                      <a:gd name="T51" fmla="*/ 9 h 579"/>
                      <a:gd name="T52" fmla="*/ 113 w 1010"/>
                      <a:gd name="T53" fmla="*/ 6 h 579"/>
                      <a:gd name="T54" fmla="*/ 77 w 1010"/>
                      <a:gd name="T55" fmla="*/ 4 h 579"/>
                      <a:gd name="T56" fmla="*/ 41 w 1010"/>
                      <a:gd name="T57" fmla="*/ 1 h 579"/>
                      <a:gd name="T58" fmla="*/ 4 w 1010"/>
                      <a:gd name="T59" fmla="*/ 0 h 579"/>
                      <a:gd name="T60" fmla="*/ 0 w 1010"/>
                      <a:gd name="T61" fmla="*/ 235 h 579"/>
                      <a:gd name="T62" fmla="*/ 0 w 1010"/>
                      <a:gd name="T63" fmla="*/ 235 h 579"/>
                      <a:gd name="T64" fmla="*/ 61 w 1010"/>
                      <a:gd name="T65" fmla="*/ 238 h 579"/>
                      <a:gd name="T66" fmla="*/ 121 w 1010"/>
                      <a:gd name="T67" fmla="*/ 243 h 579"/>
                      <a:gd name="T68" fmla="*/ 181 w 1010"/>
                      <a:gd name="T69" fmla="*/ 251 h 579"/>
                      <a:gd name="T70" fmla="*/ 240 w 1010"/>
                      <a:gd name="T71" fmla="*/ 261 h 579"/>
                      <a:gd name="T72" fmla="*/ 297 w 1010"/>
                      <a:gd name="T73" fmla="*/ 276 h 579"/>
                      <a:gd name="T74" fmla="*/ 354 w 1010"/>
                      <a:gd name="T75" fmla="*/ 291 h 579"/>
                      <a:gd name="T76" fmla="*/ 409 w 1010"/>
                      <a:gd name="T77" fmla="*/ 310 h 579"/>
                      <a:gd name="T78" fmla="*/ 464 w 1010"/>
                      <a:gd name="T79" fmla="*/ 330 h 579"/>
                      <a:gd name="T80" fmla="*/ 517 w 1010"/>
                      <a:gd name="T81" fmla="*/ 354 h 579"/>
                      <a:gd name="T82" fmla="*/ 568 w 1010"/>
                      <a:gd name="T83" fmla="*/ 380 h 579"/>
                      <a:gd name="T84" fmla="*/ 619 w 1010"/>
                      <a:gd name="T85" fmla="*/ 407 h 579"/>
                      <a:gd name="T86" fmla="*/ 668 w 1010"/>
                      <a:gd name="T87" fmla="*/ 438 h 579"/>
                      <a:gd name="T88" fmla="*/ 715 w 1010"/>
                      <a:gd name="T89" fmla="*/ 470 h 579"/>
                      <a:gd name="T90" fmla="*/ 761 w 1010"/>
                      <a:gd name="T91" fmla="*/ 505 h 579"/>
                      <a:gd name="T92" fmla="*/ 805 w 1010"/>
                      <a:gd name="T93" fmla="*/ 541 h 579"/>
                      <a:gd name="T94" fmla="*/ 848 w 1010"/>
                      <a:gd name="T95" fmla="*/ 579 h 579"/>
                      <a:gd name="T96" fmla="*/ 848 w 1010"/>
                      <a:gd name="T97" fmla="*/ 579 h 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010" h="579">
                        <a:moveTo>
                          <a:pt x="848" y="579"/>
                        </a:moveTo>
                        <a:lnTo>
                          <a:pt x="1010" y="410"/>
                        </a:lnTo>
                        <a:lnTo>
                          <a:pt x="1010" y="410"/>
                        </a:lnTo>
                        <a:lnTo>
                          <a:pt x="961" y="364"/>
                        </a:lnTo>
                        <a:lnTo>
                          <a:pt x="908" y="321"/>
                        </a:lnTo>
                        <a:lnTo>
                          <a:pt x="854" y="281"/>
                        </a:lnTo>
                        <a:lnTo>
                          <a:pt x="797" y="242"/>
                        </a:lnTo>
                        <a:lnTo>
                          <a:pt x="740" y="205"/>
                        </a:lnTo>
                        <a:lnTo>
                          <a:pt x="710" y="188"/>
                        </a:lnTo>
                        <a:lnTo>
                          <a:pt x="680" y="173"/>
                        </a:lnTo>
                        <a:lnTo>
                          <a:pt x="649" y="157"/>
                        </a:lnTo>
                        <a:lnTo>
                          <a:pt x="619" y="142"/>
                        </a:lnTo>
                        <a:lnTo>
                          <a:pt x="586" y="127"/>
                        </a:lnTo>
                        <a:lnTo>
                          <a:pt x="555" y="114"/>
                        </a:lnTo>
                        <a:lnTo>
                          <a:pt x="524" y="101"/>
                        </a:lnTo>
                        <a:lnTo>
                          <a:pt x="491" y="90"/>
                        </a:lnTo>
                        <a:lnTo>
                          <a:pt x="457" y="78"/>
                        </a:lnTo>
                        <a:lnTo>
                          <a:pt x="425" y="67"/>
                        </a:lnTo>
                        <a:lnTo>
                          <a:pt x="391" y="57"/>
                        </a:lnTo>
                        <a:lnTo>
                          <a:pt x="357" y="48"/>
                        </a:lnTo>
                        <a:lnTo>
                          <a:pt x="323" y="40"/>
                        </a:lnTo>
                        <a:lnTo>
                          <a:pt x="289" y="32"/>
                        </a:lnTo>
                        <a:lnTo>
                          <a:pt x="254" y="24"/>
                        </a:lnTo>
                        <a:lnTo>
                          <a:pt x="219" y="19"/>
                        </a:lnTo>
                        <a:lnTo>
                          <a:pt x="184" y="14"/>
                        </a:lnTo>
                        <a:lnTo>
                          <a:pt x="149" y="9"/>
                        </a:lnTo>
                        <a:lnTo>
                          <a:pt x="113" y="6"/>
                        </a:lnTo>
                        <a:lnTo>
                          <a:pt x="77" y="4"/>
                        </a:lnTo>
                        <a:lnTo>
                          <a:pt x="41" y="1"/>
                        </a:lnTo>
                        <a:lnTo>
                          <a:pt x="4" y="0"/>
                        </a:lnTo>
                        <a:lnTo>
                          <a:pt x="0" y="235"/>
                        </a:lnTo>
                        <a:lnTo>
                          <a:pt x="0" y="235"/>
                        </a:lnTo>
                        <a:lnTo>
                          <a:pt x="61" y="238"/>
                        </a:lnTo>
                        <a:lnTo>
                          <a:pt x="121" y="243"/>
                        </a:lnTo>
                        <a:lnTo>
                          <a:pt x="181" y="251"/>
                        </a:lnTo>
                        <a:lnTo>
                          <a:pt x="240" y="261"/>
                        </a:lnTo>
                        <a:lnTo>
                          <a:pt x="297" y="276"/>
                        </a:lnTo>
                        <a:lnTo>
                          <a:pt x="354" y="291"/>
                        </a:lnTo>
                        <a:lnTo>
                          <a:pt x="409" y="310"/>
                        </a:lnTo>
                        <a:lnTo>
                          <a:pt x="464" y="330"/>
                        </a:lnTo>
                        <a:lnTo>
                          <a:pt x="517" y="354"/>
                        </a:lnTo>
                        <a:lnTo>
                          <a:pt x="568" y="380"/>
                        </a:lnTo>
                        <a:lnTo>
                          <a:pt x="619" y="407"/>
                        </a:lnTo>
                        <a:lnTo>
                          <a:pt x="668" y="438"/>
                        </a:lnTo>
                        <a:lnTo>
                          <a:pt x="715" y="470"/>
                        </a:lnTo>
                        <a:lnTo>
                          <a:pt x="761" y="505"/>
                        </a:lnTo>
                        <a:lnTo>
                          <a:pt x="805" y="541"/>
                        </a:lnTo>
                        <a:lnTo>
                          <a:pt x="848" y="579"/>
                        </a:lnTo>
                        <a:lnTo>
                          <a:pt x="848" y="57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49" name="Freeform 61"/>
                  <p:cNvSpPr>
                    <a:spLocks/>
                  </p:cNvSpPr>
                  <p:nvPr/>
                </p:nvSpPr>
                <p:spPr bwMode="auto">
                  <a:xfrm>
                    <a:off x="4927600" y="3370263"/>
                    <a:ext cx="239713" cy="400050"/>
                  </a:xfrm>
                  <a:custGeom>
                    <a:avLst/>
                    <a:gdLst>
                      <a:gd name="T0" fmla="*/ 369 w 605"/>
                      <a:gd name="T1" fmla="*/ 1010 h 1010"/>
                      <a:gd name="T2" fmla="*/ 605 w 605"/>
                      <a:gd name="T3" fmla="*/ 1006 h 1010"/>
                      <a:gd name="T4" fmla="*/ 605 w 605"/>
                      <a:gd name="T5" fmla="*/ 1006 h 1010"/>
                      <a:gd name="T6" fmla="*/ 602 w 605"/>
                      <a:gd name="T7" fmla="*/ 970 h 1010"/>
                      <a:gd name="T8" fmla="*/ 599 w 605"/>
                      <a:gd name="T9" fmla="*/ 933 h 1010"/>
                      <a:gd name="T10" fmla="*/ 597 w 605"/>
                      <a:gd name="T11" fmla="*/ 898 h 1010"/>
                      <a:gd name="T12" fmla="*/ 593 w 605"/>
                      <a:gd name="T13" fmla="*/ 862 h 1010"/>
                      <a:gd name="T14" fmla="*/ 588 w 605"/>
                      <a:gd name="T15" fmla="*/ 827 h 1010"/>
                      <a:gd name="T16" fmla="*/ 581 w 605"/>
                      <a:gd name="T17" fmla="*/ 790 h 1010"/>
                      <a:gd name="T18" fmla="*/ 575 w 605"/>
                      <a:gd name="T19" fmla="*/ 755 h 1010"/>
                      <a:gd name="T20" fmla="*/ 567 w 605"/>
                      <a:gd name="T21" fmla="*/ 721 h 1010"/>
                      <a:gd name="T22" fmla="*/ 559 w 605"/>
                      <a:gd name="T23" fmla="*/ 686 h 1010"/>
                      <a:gd name="T24" fmla="*/ 550 w 605"/>
                      <a:gd name="T25" fmla="*/ 652 h 1010"/>
                      <a:gd name="T26" fmla="*/ 539 w 605"/>
                      <a:gd name="T27" fmla="*/ 618 h 1010"/>
                      <a:gd name="T28" fmla="*/ 529 w 605"/>
                      <a:gd name="T29" fmla="*/ 584 h 1010"/>
                      <a:gd name="T30" fmla="*/ 517 w 605"/>
                      <a:gd name="T31" fmla="*/ 552 h 1010"/>
                      <a:gd name="T32" fmla="*/ 506 w 605"/>
                      <a:gd name="T33" fmla="*/ 518 h 1010"/>
                      <a:gd name="T34" fmla="*/ 493 w 605"/>
                      <a:gd name="T35" fmla="*/ 485 h 1010"/>
                      <a:gd name="T36" fmla="*/ 480 w 605"/>
                      <a:gd name="T37" fmla="*/ 454 h 1010"/>
                      <a:gd name="T38" fmla="*/ 465 w 605"/>
                      <a:gd name="T39" fmla="*/ 422 h 1010"/>
                      <a:gd name="T40" fmla="*/ 450 w 605"/>
                      <a:gd name="T41" fmla="*/ 390 h 1010"/>
                      <a:gd name="T42" fmla="*/ 434 w 605"/>
                      <a:gd name="T43" fmla="*/ 360 h 1010"/>
                      <a:gd name="T44" fmla="*/ 417 w 605"/>
                      <a:gd name="T45" fmla="*/ 329 h 1010"/>
                      <a:gd name="T46" fmla="*/ 400 w 605"/>
                      <a:gd name="T47" fmla="*/ 299 h 1010"/>
                      <a:gd name="T48" fmla="*/ 382 w 605"/>
                      <a:gd name="T49" fmla="*/ 269 h 1010"/>
                      <a:gd name="T50" fmla="*/ 364 w 605"/>
                      <a:gd name="T51" fmla="*/ 241 h 1010"/>
                      <a:gd name="T52" fmla="*/ 345 w 605"/>
                      <a:gd name="T53" fmla="*/ 212 h 1010"/>
                      <a:gd name="T54" fmla="*/ 325 w 605"/>
                      <a:gd name="T55" fmla="*/ 183 h 1010"/>
                      <a:gd name="T56" fmla="*/ 305 w 605"/>
                      <a:gd name="T57" fmla="*/ 156 h 1010"/>
                      <a:gd name="T58" fmla="*/ 284 w 605"/>
                      <a:gd name="T59" fmla="*/ 129 h 1010"/>
                      <a:gd name="T60" fmla="*/ 262 w 605"/>
                      <a:gd name="T61" fmla="*/ 101 h 1010"/>
                      <a:gd name="T62" fmla="*/ 240 w 605"/>
                      <a:gd name="T63" fmla="*/ 75 h 1010"/>
                      <a:gd name="T64" fmla="*/ 218 w 605"/>
                      <a:gd name="T65" fmla="*/ 49 h 1010"/>
                      <a:gd name="T66" fmla="*/ 194 w 605"/>
                      <a:gd name="T67" fmla="*/ 24 h 1010"/>
                      <a:gd name="T68" fmla="*/ 170 w 605"/>
                      <a:gd name="T69" fmla="*/ 0 h 1010"/>
                      <a:gd name="T70" fmla="*/ 0 w 605"/>
                      <a:gd name="T71" fmla="*/ 164 h 1010"/>
                      <a:gd name="T72" fmla="*/ 0 w 605"/>
                      <a:gd name="T73" fmla="*/ 164 h 1010"/>
                      <a:gd name="T74" fmla="*/ 41 w 605"/>
                      <a:gd name="T75" fmla="*/ 205 h 1010"/>
                      <a:gd name="T76" fmla="*/ 79 w 605"/>
                      <a:gd name="T77" fmla="*/ 250 h 1010"/>
                      <a:gd name="T78" fmla="*/ 115 w 605"/>
                      <a:gd name="T79" fmla="*/ 294 h 1010"/>
                      <a:gd name="T80" fmla="*/ 149 w 605"/>
                      <a:gd name="T81" fmla="*/ 342 h 1010"/>
                      <a:gd name="T82" fmla="*/ 180 w 605"/>
                      <a:gd name="T83" fmla="*/ 390 h 1010"/>
                      <a:gd name="T84" fmla="*/ 210 w 605"/>
                      <a:gd name="T85" fmla="*/ 441 h 1010"/>
                      <a:gd name="T86" fmla="*/ 237 w 605"/>
                      <a:gd name="T87" fmla="*/ 492 h 1010"/>
                      <a:gd name="T88" fmla="*/ 262 w 605"/>
                      <a:gd name="T89" fmla="*/ 545 h 1010"/>
                      <a:gd name="T90" fmla="*/ 284 w 605"/>
                      <a:gd name="T91" fmla="*/ 600 h 1010"/>
                      <a:gd name="T92" fmla="*/ 305 w 605"/>
                      <a:gd name="T93" fmla="*/ 655 h 1010"/>
                      <a:gd name="T94" fmla="*/ 322 w 605"/>
                      <a:gd name="T95" fmla="*/ 712 h 1010"/>
                      <a:gd name="T96" fmla="*/ 338 w 605"/>
                      <a:gd name="T97" fmla="*/ 769 h 1010"/>
                      <a:gd name="T98" fmla="*/ 349 w 605"/>
                      <a:gd name="T99" fmla="*/ 829 h 1010"/>
                      <a:gd name="T100" fmla="*/ 358 w 605"/>
                      <a:gd name="T101" fmla="*/ 889 h 1010"/>
                      <a:gd name="T102" fmla="*/ 365 w 605"/>
                      <a:gd name="T103" fmla="*/ 949 h 1010"/>
                      <a:gd name="T104" fmla="*/ 369 w 605"/>
                      <a:gd name="T105" fmla="*/ 1010 h 1010"/>
                      <a:gd name="T106" fmla="*/ 369 w 605"/>
                      <a:gd name="T107" fmla="*/ 1010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05" h="1010">
                        <a:moveTo>
                          <a:pt x="369" y="1010"/>
                        </a:moveTo>
                        <a:lnTo>
                          <a:pt x="605" y="1006"/>
                        </a:lnTo>
                        <a:lnTo>
                          <a:pt x="605" y="1006"/>
                        </a:lnTo>
                        <a:lnTo>
                          <a:pt x="602" y="970"/>
                        </a:lnTo>
                        <a:lnTo>
                          <a:pt x="599" y="933"/>
                        </a:lnTo>
                        <a:lnTo>
                          <a:pt x="597" y="898"/>
                        </a:lnTo>
                        <a:lnTo>
                          <a:pt x="593" y="862"/>
                        </a:lnTo>
                        <a:lnTo>
                          <a:pt x="588" y="827"/>
                        </a:lnTo>
                        <a:lnTo>
                          <a:pt x="581" y="790"/>
                        </a:lnTo>
                        <a:lnTo>
                          <a:pt x="575" y="755"/>
                        </a:lnTo>
                        <a:lnTo>
                          <a:pt x="567" y="721"/>
                        </a:lnTo>
                        <a:lnTo>
                          <a:pt x="559" y="686"/>
                        </a:lnTo>
                        <a:lnTo>
                          <a:pt x="550" y="652"/>
                        </a:lnTo>
                        <a:lnTo>
                          <a:pt x="539" y="618"/>
                        </a:lnTo>
                        <a:lnTo>
                          <a:pt x="529" y="584"/>
                        </a:lnTo>
                        <a:lnTo>
                          <a:pt x="517" y="552"/>
                        </a:lnTo>
                        <a:lnTo>
                          <a:pt x="506" y="518"/>
                        </a:lnTo>
                        <a:lnTo>
                          <a:pt x="493" y="485"/>
                        </a:lnTo>
                        <a:lnTo>
                          <a:pt x="480" y="454"/>
                        </a:lnTo>
                        <a:lnTo>
                          <a:pt x="465" y="422"/>
                        </a:lnTo>
                        <a:lnTo>
                          <a:pt x="450" y="390"/>
                        </a:lnTo>
                        <a:lnTo>
                          <a:pt x="434" y="360"/>
                        </a:lnTo>
                        <a:lnTo>
                          <a:pt x="417" y="329"/>
                        </a:lnTo>
                        <a:lnTo>
                          <a:pt x="400" y="299"/>
                        </a:lnTo>
                        <a:lnTo>
                          <a:pt x="382" y="269"/>
                        </a:lnTo>
                        <a:lnTo>
                          <a:pt x="364" y="241"/>
                        </a:lnTo>
                        <a:lnTo>
                          <a:pt x="345" y="212"/>
                        </a:lnTo>
                        <a:lnTo>
                          <a:pt x="325" y="183"/>
                        </a:lnTo>
                        <a:lnTo>
                          <a:pt x="305" y="156"/>
                        </a:lnTo>
                        <a:lnTo>
                          <a:pt x="284" y="129"/>
                        </a:lnTo>
                        <a:lnTo>
                          <a:pt x="262" y="101"/>
                        </a:lnTo>
                        <a:lnTo>
                          <a:pt x="240" y="75"/>
                        </a:lnTo>
                        <a:lnTo>
                          <a:pt x="218" y="49"/>
                        </a:lnTo>
                        <a:lnTo>
                          <a:pt x="194" y="24"/>
                        </a:lnTo>
                        <a:lnTo>
                          <a:pt x="170" y="0"/>
                        </a:lnTo>
                        <a:lnTo>
                          <a:pt x="0" y="164"/>
                        </a:lnTo>
                        <a:lnTo>
                          <a:pt x="0" y="164"/>
                        </a:lnTo>
                        <a:lnTo>
                          <a:pt x="41" y="205"/>
                        </a:lnTo>
                        <a:lnTo>
                          <a:pt x="79" y="250"/>
                        </a:lnTo>
                        <a:lnTo>
                          <a:pt x="115" y="294"/>
                        </a:lnTo>
                        <a:lnTo>
                          <a:pt x="149" y="342"/>
                        </a:lnTo>
                        <a:lnTo>
                          <a:pt x="180" y="390"/>
                        </a:lnTo>
                        <a:lnTo>
                          <a:pt x="210" y="441"/>
                        </a:lnTo>
                        <a:lnTo>
                          <a:pt x="237" y="492"/>
                        </a:lnTo>
                        <a:lnTo>
                          <a:pt x="262" y="545"/>
                        </a:lnTo>
                        <a:lnTo>
                          <a:pt x="284" y="600"/>
                        </a:lnTo>
                        <a:lnTo>
                          <a:pt x="305" y="655"/>
                        </a:lnTo>
                        <a:lnTo>
                          <a:pt x="322" y="712"/>
                        </a:lnTo>
                        <a:lnTo>
                          <a:pt x="338" y="769"/>
                        </a:lnTo>
                        <a:lnTo>
                          <a:pt x="349" y="829"/>
                        </a:lnTo>
                        <a:lnTo>
                          <a:pt x="358" y="889"/>
                        </a:lnTo>
                        <a:lnTo>
                          <a:pt x="365" y="949"/>
                        </a:lnTo>
                        <a:lnTo>
                          <a:pt x="369" y="1010"/>
                        </a:lnTo>
                        <a:lnTo>
                          <a:pt x="369" y="101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0" name="Freeform 62"/>
                  <p:cNvSpPr>
                    <a:spLocks/>
                  </p:cNvSpPr>
                  <p:nvPr/>
                </p:nvSpPr>
                <p:spPr bwMode="auto">
                  <a:xfrm>
                    <a:off x="4578350" y="3338513"/>
                    <a:ext cx="301625" cy="169863"/>
                  </a:xfrm>
                  <a:custGeom>
                    <a:avLst/>
                    <a:gdLst>
                      <a:gd name="T0" fmla="*/ 645 w 761"/>
                      <a:gd name="T1" fmla="*/ 425 h 425"/>
                      <a:gd name="T2" fmla="*/ 761 w 761"/>
                      <a:gd name="T3" fmla="*/ 307 h 425"/>
                      <a:gd name="T4" fmla="*/ 761 w 761"/>
                      <a:gd name="T5" fmla="*/ 307 h 425"/>
                      <a:gd name="T6" fmla="*/ 723 w 761"/>
                      <a:gd name="T7" fmla="*/ 273 h 425"/>
                      <a:gd name="T8" fmla="*/ 682 w 761"/>
                      <a:gd name="T9" fmla="*/ 240 h 425"/>
                      <a:gd name="T10" fmla="*/ 642 w 761"/>
                      <a:gd name="T11" fmla="*/ 209 h 425"/>
                      <a:gd name="T12" fmla="*/ 599 w 761"/>
                      <a:gd name="T13" fmla="*/ 181 h 425"/>
                      <a:gd name="T14" fmla="*/ 555 w 761"/>
                      <a:gd name="T15" fmla="*/ 155 h 425"/>
                      <a:gd name="T16" fmla="*/ 511 w 761"/>
                      <a:gd name="T17" fmla="*/ 128 h 425"/>
                      <a:gd name="T18" fmla="*/ 464 w 761"/>
                      <a:gd name="T19" fmla="*/ 106 h 425"/>
                      <a:gd name="T20" fmla="*/ 417 w 761"/>
                      <a:gd name="T21" fmla="*/ 86 h 425"/>
                      <a:gd name="T22" fmla="*/ 369 w 761"/>
                      <a:gd name="T23" fmla="*/ 66 h 425"/>
                      <a:gd name="T24" fmla="*/ 319 w 761"/>
                      <a:gd name="T25" fmla="*/ 50 h 425"/>
                      <a:gd name="T26" fmla="*/ 268 w 761"/>
                      <a:gd name="T27" fmla="*/ 36 h 425"/>
                      <a:gd name="T28" fmla="*/ 216 w 761"/>
                      <a:gd name="T29" fmla="*/ 24 h 425"/>
                      <a:gd name="T30" fmla="*/ 164 w 761"/>
                      <a:gd name="T31" fmla="*/ 14 h 425"/>
                      <a:gd name="T32" fmla="*/ 111 w 761"/>
                      <a:gd name="T33" fmla="*/ 7 h 425"/>
                      <a:gd name="T34" fmla="*/ 58 w 761"/>
                      <a:gd name="T35" fmla="*/ 2 h 425"/>
                      <a:gd name="T36" fmla="*/ 3 w 761"/>
                      <a:gd name="T37" fmla="*/ 0 h 425"/>
                      <a:gd name="T38" fmla="*/ 0 w 761"/>
                      <a:gd name="T39" fmla="*/ 165 h 425"/>
                      <a:gd name="T40" fmla="*/ 0 w 761"/>
                      <a:gd name="T41" fmla="*/ 165 h 425"/>
                      <a:gd name="T42" fmla="*/ 46 w 761"/>
                      <a:gd name="T43" fmla="*/ 168 h 425"/>
                      <a:gd name="T44" fmla="*/ 93 w 761"/>
                      <a:gd name="T45" fmla="*/ 171 h 425"/>
                      <a:gd name="T46" fmla="*/ 137 w 761"/>
                      <a:gd name="T47" fmla="*/ 178 h 425"/>
                      <a:gd name="T48" fmla="*/ 183 w 761"/>
                      <a:gd name="T49" fmla="*/ 186 h 425"/>
                      <a:gd name="T50" fmla="*/ 226 w 761"/>
                      <a:gd name="T51" fmla="*/ 196 h 425"/>
                      <a:gd name="T52" fmla="*/ 268 w 761"/>
                      <a:gd name="T53" fmla="*/ 208 h 425"/>
                      <a:gd name="T54" fmla="*/ 311 w 761"/>
                      <a:gd name="T55" fmla="*/ 222 h 425"/>
                      <a:gd name="T56" fmla="*/ 352 w 761"/>
                      <a:gd name="T57" fmla="*/ 238 h 425"/>
                      <a:gd name="T58" fmla="*/ 393 w 761"/>
                      <a:gd name="T59" fmla="*/ 256 h 425"/>
                      <a:gd name="T60" fmla="*/ 433 w 761"/>
                      <a:gd name="T61" fmla="*/ 274 h 425"/>
                      <a:gd name="T62" fmla="*/ 470 w 761"/>
                      <a:gd name="T63" fmla="*/ 296 h 425"/>
                      <a:gd name="T64" fmla="*/ 508 w 761"/>
                      <a:gd name="T65" fmla="*/ 319 h 425"/>
                      <a:gd name="T66" fmla="*/ 544 w 761"/>
                      <a:gd name="T67" fmla="*/ 343 h 425"/>
                      <a:gd name="T68" fmla="*/ 580 w 761"/>
                      <a:gd name="T69" fmla="*/ 369 h 425"/>
                      <a:gd name="T70" fmla="*/ 613 w 761"/>
                      <a:gd name="T71" fmla="*/ 397 h 425"/>
                      <a:gd name="T72" fmla="*/ 645 w 761"/>
                      <a:gd name="T73" fmla="*/ 425 h 425"/>
                      <a:gd name="T74" fmla="*/ 645 w 761"/>
                      <a:gd name="T75" fmla="*/ 425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1" h="425">
                        <a:moveTo>
                          <a:pt x="645" y="425"/>
                        </a:moveTo>
                        <a:lnTo>
                          <a:pt x="761" y="307"/>
                        </a:lnTo>
                        <a:lnTo>
                          <a:pt x="761" y="307"/>
                        </a:lnTo>
                        <a:lnTo>
                          <a:pt x="723" y="273"/>
                        </a:lnTo>
                        <a:lnTo>
                          <a:pt x="682" y="240"/>
                        </a:lnTo>
                        <a:lnTo>
                          <a:pt x="642" y="209"/>
                        </a:lnTo>
                        <a:lnTo>
                          <a:pt x="599" y="181"/>
                        </a:lnTo>
                        <a:lnTo>
                          <a:pt x="555" y="155"/>
                        </a:lnTo>
                        <a:lnTo>
                          <a:pt x="511" y="128"/>
                        </a:lnTo>
                        <a:lnTo>
                          <a:pt x="464" y="106"/>
                        </a:lnTo>
                        <a:lnTo>
                          <a:pt x="417" y="86"/>
                        </a:lnTo>
                        <a:lnTo>
                          <a:pt x="369" y="66"/>
                        </a:lnTo>
                        <a:lnTo>
                          <a:pt x="319" y="50"/>
                        </a:lnTo>
                        <a:lnTo>
                          <a:pt x="268" y="36"/>
                        </a:lnTo>
                        <a:lnTo>
                          <a:pt x="216" y="24"/>
                        </a:lnTo>
                        <a:lnTo>
                          <a:pt x="164" y="14"/>
                        </a:lnTo>
                        <a:lnTo>
                          <a:pt x="111" y="7"/>
                        </a:lnTo>
                        <a:lnTo>
                          <a:pt x="58" y="2"/>
                        </a:lnTo>
                        <a:lnTo>
                          <a:pt x="3" y="0"/>
                        </a:lnTo>
                        <a:lnTo>
                          <a:pt x="0" y="165"/>
                        </a:lnTo>
                        <a:lnTo>
                          <a:pt x="0" y="165"/>
                        </a:lnTo>
                        <a:lnTo>
                          <a:pt x="46" y="168"/>
                        </a:lnTo>
                        <a:lnTo>
                          <a:pt x="93" y="171"/>
                        </a:lnTo>
                        <a:lnTo>
                          <a:pt x="137" y="178"/>
                        </a:lnTo>
                        <a:lnTo>
                          <a:pt x="183" y="186"/>
                        </a:lnTo>
                        <a:lnTo>
                          <a:pt x="226" y="196"/>
                        </a:lnTo>
                        <a:lnTo>
                          <a:pt x="268" y="208"/>
                        </a:lnTo>
                        <a:lnTo>
                          <a:pt x="311" y="222"/>
                        </a:lnTo>
                        <a:lnTo>
                          <a:pt x="352" y="238"/>
                        </a:lnTo>
                        <a:lnTo>
                          <a:pt x="393" y="256"/>
                        </a:lnTo>
                        <a:lnTo>
                          <a:pt x="433" y="274"/>
                        </a:lnTo>
                        <a:lnTo>
                          <a:pt x="470" y="296"/>
                        </a:lnTo>
                        <a:lnTo>
                          <a:pt x="508" y="319"/>
                        </a:lnTo>
                        <a:lnTo>
                          <a:pt x="544" y="343"/>
                        </a:lnTo>
                        <a:lnTo>
                          <a:pt x="580" y="369"/>
                        </a:lnTo>
                        <a:lnTo>
                          <a:pt x="613" y="397"/>
                        </a:lnTo>
                        <a:lnTo>
                          <a:pt x="645" y="425"/>
                        </a:lnTo>
                        <a:lnTo>
                          <a:pt x="645" y="42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1" name="Freeform 63"/>
                  <p:cNvSpPr>
                    <a:spLocks/>
                  </p:cNvSpPr>
                  <p:nvPr/>
                </p:nvSpPr>
                <p:spPr bwMode="auto">
                  <a:xfrm>
                    <a:off x="4852988" y="3786188"/>
                    <a:ext cx="169863" cy="311150"/>
                  </a:xfrm>
                  <a:custGeom>
                    <a:avLst/>
                    <a:gdLst>
                      <a:gd name="T0" fmla="*/ 260 w 427"/>
                      <a:gd name="T1" fmla="*/ 9 h 785"/>
                      <a:gd name="T2" fmla="*/ 260 w 427"/>
                      <a:gd name="T3" fmla="*/ 9 h 785"/>
                      <a:gd name="T4" fmla="*/ 260 w 427"/>
                      <a:gd name="T5" fmla="*/ 57 h 785"/>
                      <a:gd name="T6" fmla="*/ 256 w 427"/>
                      <a:gd name="T7" fmla="*/ 104 h 785"/>
                      <a:gd name="T8" fmla="*/ 251 w 427"/>
                      <a:gd name="T9" fmla="*/ 150 h 785"/>
                      <a:gd name="T10" fmla="*/ 243 w 427"/>
                      <a:gd name="T11" fmla="*/ 195 h 785"/>
                      <a:gd name="T12" fmla="*/ 233 w 427"/>
                      <a:gd name="T13" fmla="*/ 241 h 785"/>
                      <a:gd name="T14" fmla="*/ 221 w 427"/>
                      <a:gd name="T15" fmla="*/ 285 h 785"/>
                      <a:gd name="T16" fmla="*/ 207 w 427"/>
                      <a:gd name="T17" fmla="*/ 328 h 785"/>
                      <a:gd name="T18" fmla="*/ 191 w 427"/>
                      <a:gd name="T19" fmla="*/ 370 h 785"/>
                      <a:gd name="T20" fmla="*/ 173 w 427"/>
                      <a:gd name="T21" fmla="*/ 411 h 785"/>
                      <a:gd name="T22" fmla="*/ 154 w 427"/>
                      <a:gd name="T23" fmla="*/ 452 h 785"/>
                      <a:gd name="T24" fmla="*/ 133 w 427"/>
                      <a:gd name="T25" fmla="*/ 491 h 785"/>
                      <a:gd name="T26" fmla="*/ 109 w 427"/>
                      <a:gd name="T27" fmla="*/ 530 h 785"/>
                      <a:gd name="T28" fmla="*/ 85 w 427"/>
                      <a:gd name="T29" fmla="*/ 566 h 785"/>
                      <a:gd name="T30" fmla="*/ 59 w 427"/>
                      <a:gd name="T31" fmla="*/ 603 h 785"/>
                      <a:gd name="T32" fmla="*/ 30 w 427"/>
                      <a:gd name="T33" fmla="*/ 637 h 785"/>
                      <a:gd name="T34" fmla="*/ 0 w 427"/>
                      <a:gd name="T35" fmla="*/ 670 h 785"/>
                      <a:gd name="T36" fmla="*/ 120 w 427"/>
                      <a:gd name="T37" fmla="*/ 785 h 785"/>
                      <a:gd name="T38" fmla="*/ 120 w 427"/>
                      <a:gd name="T39" fmla="*/ 785 h 785"/>
                      <a:gd name="T40" fmla="*/ 154 w 427"/>
                      <a:gd name="T41" fmla="*/ 746 h 785"/>
                      <a:gd name="T42" fmla="*/ 187 w 427"/>
                      <a:gd name="T43" fmla="*/ 706 h 785"/>
                      <a:gd name="T44" fmla="*/ 219 w 427"/>
                      <a:gd name="T45" fmla="*/ 664 h 785"/>
                      <a:gd name="T46" fmla="*/ 247 w 427"/>
                      <a:gd name="T47" fmla="*/ 620 h 785"/>
                      <a:gd name="T48" fmla="*/ 275 w 427"/>
                      <a:gd name="T49" fmla="*/ 575 h 785"/>
                      <a:gd name="T50" fmla="*/ 301 w 427"/>
                      <a:gd name="T51" fmla="*/ 530 h 785"/>
                      <a:gd name="T52" fmla="*/ 323 w 427"/>
                      <a:gd name="T53" fmla="*/ 482 h 785"/>
                      <a:gd name="T54" fmla="*/ 344 w 427"/>
                      <a:gd name="T55" fmla="*/ 433 h 785"/>
                      <a:gd name="T56" fmla="*/ 363 w 427"/>
                      <a:gd name="T57" fmla="*/ 384 h 785"/>
                      <a:gd name="T58" fmla="*/ 379 w 427"/>
                      <a:gd name="T59" fmla="*/ 333 h 785"/>
                      <a:gd name="T60" fmla="*/ 393 w 427"/>
                      <a:gd name="T61" fmla="*/ 281 h 785"/>
                      <a:gd name="T62" fmla="*/ 405 w 427"/>
                      <a:gd name="T63" fmla="*/ 228 h 785"/>
                      <a:gd name="T64" fmla="*/ 414 w 427"/>
                      <a:gd name="T65" fmla="*/ 174 h 785"/>
                      <a:gd name="T66" fmla="*/ 420 w 427"/>
                      <a:gd name="T67" fmla="*/ 120 h 785"/>
                      <a:gd name="T68" fmla="*/ 424 w 427"/>
                      <a:gd name="T69" fmla="*/ 65 h 785"/>
                      <a:gd name="T70" fmla="*/ 427 w 427"/>
                      <a:gd name="T71" fmla="*/ 9 h 785"/>
                      <a:gd name="T72" fmla="*/ 427 w 427"/>
                      <a:gd name="T73" fmla="*/ 9 h 785"/>
                      <a:gd name="T74" fmla="*/ 426 w 427"/>
                      <a:gd name="T75" fmla="*/ 2 h 785"/>
                      <a:gd name="T76" fmla="*/ 260 w 427"/>
                      <a:gd name="T77" fmla="*/ 0 h 785"/>
                      <a:gd name="T78" fmla="*/ 260 w 427"/>
                      <a:gd name="T79" fmla="*/ 0 h 785"/>
                      <a:gd name="T80" fmla="*/ 260 w 427"/>
                      <a:gd name="T81" fmla="*/ 9 h 785"/>
                      <a:gd name="T82" fmla="*/ 260 w 427"/>
                      <a:gd name="T83" fmla="*/ 9 h 7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27" h="785">
                        <a:moveTo>
                          <a:pt x="260" y="9"/>
                        </a:moveTo>
                        <a:lnTo>
                          <a:pt x="260" y="9"/>
                        </a:lnTo>
                        <a:lnTo>
                          <a:pt x="260" y="57"/>
                        </a:lnTo>
                        <a:lnTo>
                          <a:pt x="256" y="104"/>
                        </a:lnTo>
                        <a:lnTo>
                          <a:pt x="251" y="150"/>
                        </a:lnTo>
                        <a:lnTo>
                          <a:pt x="243" y="195"/>
                        </a:lnTo>
                        <a:lnTo>
                          <a:pt x="233" y="241"/>
                        </a:lnTo>
                        <a:lnTo>
                          <a:pt x="221" y="285"/>
                        </a:lnTo>
                        <a:lnTo>
                          <a:pt x="207" y="328"/>
                        </a:lnTo>
                        <a:lnTo>
                          <a:pt x="191" y="370"/>
                        </a:lnTo>
                        <a:lnTo>
                          <a:pt x="173" y="411"/>
                        </a:lnTo>
                        <a:lnTo>
                          <a:pt x="154" y="452"/>
                        </a:lnTo>
                        <a:lnTo>
                          <a:pt x="133" y="491"/>
                        </a:lnTo>
                        <a:lnTo>
                          <a:pt x="109" y="530"/>
                        </a:lnTo>
                        <a:lnTo>
                          <a:pt x="85" y="566"/>
                        </a:lnTo>
                        <a:lnTo>
                          <a:pt x="59" y="603"/>
                        </a:lnTo>
                        <a:lnTo>
                          <a:pt x="30" y="637"/>
                        </a:lnTo>
                        <a:lnTo>
                          <a:pt x="0" y="670"/>
                        </a:lnTo>
                        <a:lnTo>
                          <a:pt x="120" y="785"/>
                        </a:lnTo>
                        <a:lnTo>
                          <a:pt x="120" y="785"/>
                        </a:lnTo>
                        <a:lnTo>
                          <a:pt x="154" y="746"/>
                        </a:lnTo>
                        <a:lnTo>
                          <a:pt x="187" y="706"/>
                        </a:lnTo>
                        <a:lnTo>
                          <a:pt x="219" y="664"/>
                        </a:lnTo>
                        <a:lnTo>
                          <a:pt x="247" y="620"/>
                        </a:lnTo>
                        <a:lnTo>
                          <a:pt x="275" y="575"/>
                        </a:lnTo>
                        <a:lnTo>
                          <a:pt x="301" y="530"/>
                        </a:lnTo>
                        <a:lnTo>
                          <a:pt x="323" y="482"/>
                        </a:lnTo>
                        <a:lnTo>
                          <a:pt x="344" y="433"/>
                        </a:lnTo>
                        <a:lnTo>
                          <a:pt x="363" y="384"/>
                        </a:lnTo>
                        <a:lnTo>
                          <a:pt x="379" y="333"/>
                        </a:lnTo>
                        <a:lnTo>
                          <a:pt x="393" y="281"/>
                        </a:lnTo>
                        <a:lnTo>
                          <a:pt x="405" y="228"/>
                        </a:lnTo>
                        <a:lnTo>
                          <a:pt x="414" y="174"/>
                        </a:lnTo>
                        <a:lnTo>
                          <a:pt x="420" y="120"/>
                        </a:lnTo>
                        <a:lnTo>
                          <a:pt x="424" y="65"/>
                        </a:lnTo>
                        <a:lnTo>
                          <a:pt x="427" y="9"/>
                        </a:lnTo>
                        <a:lnTo>
                          <a:pt x="427" y="9"/>
                        </a:lnTo>
                        <a:lnTo>
                          <a:pt x="426" y="2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lnTo>
                          <a:pt x="260" y="9"/>
                        </a:lnTo>
                        <a:lnTo>
                          <a:pt x="260" y="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2" name="Freeform 64"/>
                  <p:cNvSpPr>
                    <a:spLocks/>
                  </p:cNvSpPr>
                  <p:nvPr/>
                </p:nvSpPr>
                <p:spPr bwMode="auto">
                  <a:xfrm>
                    <a:off x="4843463" y="3470276"/>
                    <a:ext cx="179388" cy="303213"/>
                  </a:xfrm>
                  <a:custGeom>
                    <a:avLst/>
                    <a:gdLst>
                      <a:gd name="T0" fmla="*/ 285 w 451"/>
                      <a:gd name="T1" fmla="*/ 760 h 760"/>
                      <a:gd name="T2" fmla="*/ 451 w 451"/>
                      <a:gd name="T3" fmla="*/ 758 h 760"/>
                      <a:gd name="T4" fmla="*/ 451 w 451"/>
                      <a:gd name="T5" fmla="*/ 758 h 760"/>
                      <a:gd name="T6" fmla="*/ 447 w 451"/>
                      <a:gd name="T7" fmla="*/ 703 h 760"/>
                      <a:gd name="T8" fmla="*/ 440 w 451"/>
                      <a:gd name="T9" fmla="*/ 648 h 760"/>
                      <a:gd name="T10" fmla="*/ 432 w 451"/>
                      <a:gd name="T11" fmla="*/ 595 h 760"/>
                      <a:gd name="T12" fmla="*/ 421 w 451"/>
                      <a:gd name="T13" fmla="*/ 542 h 760"/>
                      <a:gd name="T14" fmla="*/ 408 w 451"/>
                      <a:gd name="T15" fmla="*/ 491 h 760"/>
                      <a:gd name="T16" fmla="*/ 392 w 451"/>
                      <a:gd name="T17" fmla="*/ 440 h 760"/>
                      <a:gd name="T18" fmla="*/ 374 w 451"/>
                      <a:gd name="T19" fmla="*/ 389 h 760"/>
                      <a:gd name="T20" fmla="*/ 354 w 451"/>
                      <a:gd name="T21" fmla="*/ 341 h 760"/>
                      <a:gd name="T22" fmla="*/ 331 w 451"/>
                      <a:gd name="T23" fmla="*/ 294 h 760"/>
                      <a:gd name="T24" fmla="*/ 307 w 451"/>
                      <a:gd name="T25" fmla="*/ 247 h 760"/>
                      <a:gd name="T26" fmla="*/ 280 w 451"/>
                      <a:gd name="T27" fmla="*/ 203 h 760"/>
                      <a:gd name="T28" fmla="*/ 251 w 451"/>
                      <a:gd name="T29" fmla="*/ 159 h 760"/>
                      <a:gd name="T30" fmla="*/ 222 w 451"/>
                      <a:gd name="T31" fmla="*/ 117 h 760"/>
                      <a:gd name="T32" fmla="*/ 189 w 451"/>
                      <a:gd name="T33" fmla="*/ 75 h 760"/>
                      <a:gd name="T34" fmla="*/ 155 w 451"/>
                      <a:gd name="T35" fmla="*/ 36 h 760"/>
                      <a:gd name="T36" fmla="*/ 119 w 451"/>
                      <a:gd name="T37" fmla="*/ 0 h 760"/>
                      <a:gd name="T38" fmla="*/ 0 w 451"/>
                      <a:gd name="T39" fmla="*/ 114 h 760"/>
                      <a:gd name="T40" fmla="*/ 0 w 451"/>
                      <a:gd name="T41" fmla="*/ 114 h 760"/>
                      <a:gd name="T42" fmla="*/ 31 w 451"/>
                      <a:gd name="T43" fmla="*/ 147 h 760"/>
                      <a:gd name="T44" fmla="*/ 60 w 451"/>
                      <a:gd name="T45" fmla="*/ 180 h 760"/>
                      <a:gd name="T46" fmla="*/ 87 w 451"/>
                      <a:gd name="T47" fmla="*/ 215 h 760"/>
                      <a:gd name="T48" fmla="*/ 113 w 451"/>
                      <a:gd name="T49" fmla="*/ 250 h 760"/>
                      <a:gd name="T50" fmla="*/ 138 w 451"/>
                      <a:gd name="T51" fmla="*/ 288 h 760"/>
                      <a:gd name="T52" fmla="*/ 160 w 451"/>
                      <a:gd name="T53" fmla="*/ 325 h 760"/>
                      <a:gd name="T54" fmla="*/ 182 w 451"/>
                      <a:gd name="T55" fmla="*/ 364 h 760"/>
                      <a:gd name="T56" fmla="*/ 201 w 451"/>
                      <a:gd name="T57" fmla="*/ 405 h 760"/>
                      <a:gd name="T58" fmla="*/ 219 w 451"/>
                      <a:gd name="T59" fmla="*/ 447 h 760"/>
                      <a:gd name="T60" fmla="*/ 235 w 451"/>
                      <a:gd name="T61" fmla="*/ 489 h 760"/>
                      <a:gd name="T62" fmla="*/ 248 w 451"/>
                      <a:gd name="T63" fmla="*/ 532 h 760"/>
                      <a:gd name="T64" fmla="*/ 259 w 451"/>
                      <a:gd name="T65" fmla="*/ 577 h 760"/>
                      <a:gd name="T66" fmla="*/ 268 w 451"/>
                      <a:gd name="T67" fmla="*/ 621 h 760"/>
                      <a:gd name="T68" fmla="*/ 276 w 451"/>
                      <a:gd name="T69" fmla="*/ 667 h 760"/>
                      <a:gd name="T70" fmla="*/ 281 w 451"/>
                      <a:gd name="T71" fmla="*/ 713 h 760"/>
                      <a:gd name="T72" fmla="*/ 285 w 451"/>
                      <a:gd name="T73" fmla="*/ 760 h 760"/>
                      <a:gd name="T74" fmla="*/ 285 w 451"/>
                      <a:gd name="T75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1" h="760">
                        <a:moveTo>
                          <a:pt x="285" y="760"/>
                        </a:moveTo>
                        <a:lnTo>
                          <a:pt x="451" y="758"/>
                        </a:lnTo>
                        <a:lnTo>
                          <a:pt x="451" y="758"/>
                        </a:lnTo>
                        <a:lnTo>
                          <a:pt x="447" y="703"/>
                        </a:lnTo>
                        <a:lnTo>
                          <a:pt x="440" y="648"/>
                        </a:lnTo>
                        <a:lnTo>
                          <a:pt x="432" y="595"/>
                        </a:lnTo>
                        <a:lnTo>
                          <a:pt x="421" y="542"/>
                        </a:lnTo>
                        <a:lnTo>
                          <a:pt x="408" y="491"/>
                        </a:lnTo>
                        <a:lnTo>
                          <a:pt x="392" y="440"/>
                        </a:lnTo>
                        <a:lnTo>
                          <a:pt x="374" y="389"/>
                        </a:lnTo>
                        <a:lnTo>
                          <a:pt x="354" y="341"/>
                        </a:lnTo>
                        <a:lnTo>
                          <a:pt x="331" y="294"/>
                        </a:lnTo>
                        <a:lnTo>
                          <a:pt x="307" y="247"/>
                        </a:lnTo>
                        <a:lnTo>
                          <a:pt x="280" y="203"/>
                        </a:lnTo>
                        <a:lnTo>
                          <a:pt x="251" y="159"/>
                        </a:lnTo>
                        <a:lnTo>
                          <a:pt x="222" y="117"/>
                        </a:lnTo>
                        <a:lnTo>
                          <a:pt x="189" y="75"/>
                        </a:lnTo>
                        <a:lnTo>
                          <a:pt x="155" y="36"/>
                        </a:lnTo>
                        <a:lnTo>
                          <a:pt x="119" y="0"/>
                        </a:lnTo>
                        <a:lnTo>
                          <a:pt x="0" y="114"/>
                        </a:lnTo>
                        <a:lnTo>
                          <a:pt x="0" y="114"/>
                        </a:lnTo>
                        <a:lnTo>
                          <a:pt x="31" y="147"/>
                        </a:lnTo>
                        <a:lnTo>
                          <a:pt x="60" y="180"/>
                        </a:lnTo>
                        <a:lnTo>
                          <a:pt x="87" y="215"/>
                        </a:lnTo>
                        <a:lnTo>
                          <a:pt x="113" y="250"/>
                        </a:lnTo>
                        <a:lnTo>
                          <a:pt x="138" y="288"/>
                        </a:lnTo>
                        <a:lnTo>
                          <a:pt x="160" y="325"/>
                        </a:lnTo>
                        <a:lnTo>
                          <a:pt x="182" y="364"/>
                        </a:lnTo>
                        <a:lnTo>
                          <a:pt x="201" y="405"/>
                        </a:lnTo>
                        <a:lnTo>
                          <a:pt x="219" y="447"/>
                        </a:lnTo>
                        <a:lnTo>
                          <a:pt x="235" y="489"/>
                        </a:lnTo>
                        <a:lnTo>
                          <a:pt x="248" y="532"/>
                        </a:lnTo>
                        <a:lnTo>
                          <a:pt x="259" y="577"/>
                        </a:lnTo>
                        <a:lnTo>
                          <a:pt x="268" y="621"/>
                        </a:lnTo>
                        <a:lnTo>
                          <a:pt x="276" y="667"/>
                        </a:lnTo>
                        <a:lnTo>
                          <a:pt x="281" y="713"/>
                        </a:lnTo>
                        <a:lnTo>
                          <a:pt x="285" y="760"/>
                        </a:lnTo>
                        <a:lnTo>
                          <a:pt x="285" y="76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3" name="Freeform 65"/>
                  <p:cNvSpPr>
                    <a:spLocks/>
                  </p:cNvSpPr>
                  <p:nvPr/>
                </p:nvSpPr>
                <p:spPr bwMode="auto">
                  <a:xfrm>
                    <a:off x="4121150" y="3470276"/>
                    <a:ext cx="179388" cy="303213"/>
                  </a:xfrm>
                  <a:custGeom>
                    <a:avLst/>
                    <a:gdLst>
                      <a:gd name="T0" fmla="*/ 451 w 451"/>
                      <a:gd name="T1" fmla="*/ 114 h 760"/>
                      <a:gd name="T2" fmla="*/ 332 w 451"/>
                      <a:gd name="T3" fmla="*/ 0 h 760"/>
                      <a:gd name="T4" fmla="*/ 332 w 451"/>
                      <a:gd name="T5" fmla="*/ 0 h 760"/>
                      <a:gd name="T6" fmla="*/ 296 w 451"/>
                      <a:gd name="T7" fmla="*/ 36 h 760"/>
                      <a:gd name="T8" fmla="*/ 262 w 451"/>
                      <a:gd name="T9" fmla="*/ 75 h 760"/>
                      <a:gd name="T10" fmla="*/ 229 w 451"/>
                      <a:gd name="T11" fmla="*/ 117 h 760"/>
                      <a:gd name="T12" fmla="*/ 200 w 451"/>
                      <a:gd name="T13" fmla="*/ 159 h 760"/>
                      <a:gd name="T14" fmla="*/ 171 w 451"/>
                      <a:gd name="T15" fmla="*/ 203 h 760"/>
                      <a:gd name="T16" fmla="*/ 145 w 451"/>
                      <a:gd name="T17" fmla="*/ 247 h 760"/>
                      <a:gd name="T18" fmla="*/ 120 w 451"/>
                      <a:gd name="T19" fmla="*/ 294 h 760"/>
                      <a:gd name="T20" fmla="*/ 98 w 451"/>
                      <a:gd name="T21" fmla="*/ 341 h 760"/>
                      <a:gd name="T22" fmla="*/ 77 w 451"/>
                      <a:gd name="T23" fmla="*/ 389 h 760"/>
                      <a:gd name="T24" fmla="*/ 59 w 451"/>
                      <a:gd name="T25" fmla="*/ 440 h 760"/>
                      <a:gd name="T26" fmla="*/ 43 w 451"/>
                      <a:gd name="T27" fmla="*/ 491 h 760"/>
                      <a:gd name="T28" fmla="*/ 30 w 451"/>
                      <a:gd name="T29" fmla="*/ 542 h 760"/>
                      <a:gd name="T30" fmla="*/ 19 w 451"/>
                      <a:gd name="T31" fmla="*/ 595 h 760"/>
                      <a:gd name="T32" fmla="*/ 11 w 451"/>
                      <a:gd name="T33" fmla="*/ 648 h 760"/>
                      <a:gd name="T34" fmla="*/ 4 w 451"/>
                      <a:gd name="T35" fmla="*/ 703 h 760"/>
                      <a:gd name="T36" fmla="*/ 0 w 451"/>
                      <a:gd name="T37" fmla="*/ 758 h 760"/>
                      <a:gd name="T38" fmla="*/ 167 w 451"/>
                      <a:gd name="T39" fmla="*/ 760 h 760"/>
                      <a:gd name="T40" fmla="*/ 167 w 451"/>
                      <a:gd name="T41" fmla="*/ 760 h 760"/>
                      <a:gd name="T42" fmla="*/ 170 w 451"/>
                      <a:gd name="T43" fmla="*/ 713 h 760"/>
                      <a:gd name="T44" fmla="*/ 175 w 451"/>
                      <a:gd name="T45" fmla="*/ 667 h 760"/>
                      <a:gd name="T46" fmla="*/ 183 w 451"/>
                      <a:gd name="T47" fmla="*/ 621 h 760"/>
                      <a:gd name="T48" fmla="*/ 192 w 451"/>
                      <a:gd name="T49" fmla="*/ 577 h 760"/>
                      <a:gd name="T50" fmla="*/ 203 w 451"/>
                      <a:gd name="T51" fmla="*/ 532 h 760"/>
                      <a:gd name="T52" fmla="*/ 216 w 451"/>
                      <a:gd name="T53" fmla="*/ 489 h 760"/>
                      <a:gd name="T54" fmla="*/ 232 w 451"/>
                      <a:gd name="T55" fmla="*/ 447 h 760"/>
                      <a:gd name="T56" fmla="*/ 250 w 451"/>
                      <a:gd name="T57" fmla="*/ 405 h 760"/>
                      <a:gd name="T58" fmla="*/ 270 w 451"/>
                      <a:gd name="T59" fmla="*/ 364 h 760"/>
                      <a:gd name="T60" fmla="*/ 291 w 451"/>
                      <a:gd name="T61" fmla="*/ 325 h 760"/>
                      <a:gd name="T62" fmla="*/ 313 w 451"/>
                      <a:gd name="T63" fmla="*/ 288 h 760"/>
                      <a:gd name="T64" fmla="*/ 338 w 451"/>
                      <a:gd name="T65" fmla="*/ 250 h 760"/>
                      <a:gd name="T66" fmla="*/ 364 w 451"/>
                      <a:gd name="T67" fmla="*/ 215 h 760"/>
                      <a:gd name="T68" fmla="*/ 391 w 451"/>
                      <a:gd name="T69" fmla="*/ 180 h 760"/>
                      <a:gd name="T70" fmla="*/ 421 w 451"/>
                      <a:gd name="T71" fmla="*/ 147 h 760"/>
                      <a:gd name="T72" fmla="*/ 451 w 451"/>
                      <a:gd name="T73" fmla="*/ 114 h 760"/>
                      <a:gd name="T74" fmla="*/ 451 w 451"/>
                      <a:gd name="T75" fmla="*/ 114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1" h="760">
                        <a:moveTo>
                          <a:pt x="451" y="114"/>
                        </a:moveTo>
                        <a:lnTo>
                          <a:pt x="332" y="0"/>
                        </a:lnTo>
                        <a:lnTo>
                          <a:pt x="332" y="0"/>
                        </a:lnTo>
                        <a:lnTo>
                          <a:pt x="296" y="36"/>
                        </a:lnTo>
                        <a:lnTo>
                          <a:pt x="262" y="75"/>
                        </a:lnTo>
                        <a:lnTo>
                          <a:pt x="229" y="117"/>
                        </a:lnTo>
                        <a:lnTo>
                          <a:pt x="200" y="159"/>
                        </a:lnTo>
                        <a:lnTo>
                          <a:pt x="171" y="203"/>
                        </a:lnTo>
                        <a:lnTo>
                          <a:pt x="145" y="247"/>
                        </a:lnTo>
                        <a:lnTo>
                          <a:pt x="120" y="294"/>
                        </a:lnTo>
                        <a:lnTo>
                          <a:pt x="98" y="341"/>
                        </a:lnTo>
                        <a:lnTo>
                          <a:pt x="77" y="389"/>
                        </a:lnTo>
                        <a:lnTo>
                          <a:pt x="59" y="440"/>
                        </a:lnTo>
                        <a:lnTo>
                          <a:pt x="43" y="491"/>
                        </a:lnTo>
                        <a:lnTo>
                          <a:pt x="30" y="542"/>
                        </a:lnTo>
                        <a:lnTo>
                          <a:pt x="19" y="595"/>
                        </a:lnTo>
                        <a:lnTo>
                          <a:pt x="11" y="648"/>
                        </a:lnTo>
                        <a:lnTo>
                          <a:pt x="4" y="703"/>
                        </a:lnTo>
                        <a:lnTo>
                          <a:pt x="0" y="758"/>
                        </a:lnTo>
                        <a:lnTo>
                          <a:pt x="167" y="760"/>
                        </a:lnTo>
                        <a:lnTo>
                          <a:pt x="167" y="760"/>
                        </a:lnTo>
                        <a:lnTo>
                          <a:pt x="170" y="713"/>
                        </a:lnTo>
                        <a:lnTo>
                          <a:pt x="175" y="667"/>
                        </a:lnTo>
                        <a:lnTo>
                          <a:pt x="183" y="621"/>
                        </a:lnTo>
                        <a:lnTo>
                          <a:pt x="192" y="577"/>
                        </a:lnTo>
                        <a:lnTo>
                          <a:pt x="203" y="532"/>
                        </a:lnTo>
                        <a:lnTo>
                          <a:pt x="216" y="489"/>
                        </a:lnTo>
                        <a:lnTo>
                          <a:pt x="232" y="447"/>
                        </a:lnTo>
                        <a:lnTo>
                          <a:pt x="250" y="405"/>
                        </a:lnTo>
                        <a:lnTo>
                          <a:pt x="270" y="364"/>
                        </a:lnTo>
                        <a:lnTo>
                          <a:pt x="291" y="325"/>
                        </a:lnTo>
                        <a:lnTo>
                          <a:pt x="313" y="288"/>
                        </a:lnTo>
                        <a:lnTo>
                          <a:pt x="338" y="250"/>
                        </a:lnTo>
                        <a:lnTo>
                          <a:pt x="364" y="215"/>
                        </a:lnTo>
                        <a:lnTo>
                          <a:pt x="391" y="180"/>
                        </a:lnTo>
                        <a:lnTo>
                          <a:pt x="421" y="147"/>
                        </a:lnTo>
                        <a:lnTo>
                          <a:pt x="451" y="114"/>
                        </a:lnTo>
                        <a:lnTo>
                          <a:pt x="451" y="11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4" name="Freeform 66"/>
                  <p:cNvSpPr>
                    <a:spLocks/>
                  </p:cNvSpPr>
                  <p:nvPr/>
                </p:nvSpPr>
                <p:spPr bwMode="auto">
                  <a:xfrm>
                    <a:off x="4121150" y="3786188"/>
                    <a:ext cx="169863" cy="311150"/>
                  </a:xfrm>
                  <a:custGeom>
                    <a:avLst/>
                    <a:gdLst>
                      <a:gd name="T0" fmla="*/ 166 w 426"/>
                      <a:gd name="T1" fmla="*/ 9 h 785"/>
                      <a:gd name="T2" fmla="*/ 166 w 426"/>
                      <a:gd name="T3" fmla="*/ 9 h 785"/>
                      <a:gd name="T4" fmla="*/ 166 w 426"/>
                      <a:gd name="T5" fmla="*/ 0 h 785"/>
                      <a:gd name="T6" fmla="*/ 0 w 426"/>
                      <a:gd name="T7" fmla="*/ 2 h 785"/>
                      <a:gd name="T8" fmla="*/ 0 w 426"/>
                      <a:gd name="T9" fmla="*/ 2 h 785"/>
                      <a:gd name="T10" fmla="*/ 0 w 426"/>
                      <a:gd name="T11" fmla="*/ 9 h 785"/>
                      <a:gd name="T12" fmla="*/ 0 w 426"/>
                      <a:gd name="T13" fmla="*/ 9 h 785"/>
                      <a:gd name="T14" fmla="*/ 2 w 426"/>
                      <a:gd name="T15" fmla="*/ 65 h 785"/>
                      <a:gd name="T16" fmla="*/ 6 w 426"/>
                      <a:gd name="T17" fmla="*/ 120 h 785"/>
                      <a:gd name="T18" fmla="*/ 12 w 426"/>
                      <a:gd name="T19" fmla="*/ 174 h 785"/>
                      <a:gd name="T20" fmla="*/ 21 w 426"/>
                      <a:gd name="T21" fmla="*/ 228 h 785"/>
                      <a:gd name="T22" fmla="*/ 33 w 426"/>
                      <a:gd name="T23" fmla="*/ 281 h 785"/>
                      <a:gd name="T24" fmla="*/ 47 w 426"/>
                      <a:gd name="T25" fmla="*/ 333 h 785"/>
                      <a:gd name="T26" fmla="*/ 63 w 426"/>
                      <a:gd name="T27" fmla="*/ 384 h 785"/>
                      <a:gd name="T28" fmla="*/ 82 w 426"/>
                      <a:gd name="T29" fmla="*/ 433 h 785"/>
                      <a:gd name="T30" fmla="*/ 103 w 426"/>
                      <a:gd name="T31" fmla="*/ 482 h 785"/>
                      <a:gd name="T32" fmla="*/ 127 w 426"/>
                      <a:gd name="T33" fmla="*/ 530 h 785"/>
                      <a:gd name="T34" fmla="*/ 151 w 426"/>
                      <a:gd name="T35" fmla="*/ 575 h 785"/>
                      <a:gd name="T36" fmla="*/ 179 w 426"/>
                      <a:gd name="T37" fmla="*/ 620 h 785"/>
                      <a:gd name="T38" fmla="*/ 207 w 426"/>
                      <a:gd name="T39" fmla="*/ 664 h 785"/>
                      <a:gd name="T40" fmla="*/ 239 w 426"/>
                      <a:gd name="T41" fmla="*/ 706 h 785"/>
                      <a:gd name="T42" fmla="*/ 272 w 426"/>
                      <a:gd name="T43" fmla="*/ 746 h 785"/>
                      <a:gd name="T44" fmla="*/ 306 w 426"/>
                      <a:gd name="T45" fmla="*/ 785 h 785"/>
                      <a:gd name="T46" fmla="*/ 426 w 426"/>
                      <a:gd name="T47" fmla="*/ 670 h 785"/>
                      <a:gd name="T48" fmla="*/ 426 w 426"/>
                      <a:gd name="T49" fmla="*/ 670 h 785"/>
                      <a:gd name="T50" fmla="*/ 396 w 426"/>
                      <a:gd name="T51" fmla="*/ 637 h 785"/>
                      <a:gd name="T52" fmla="*/ 369 w 426"/>
                      <a:gd name="T53" fmla="*/ 603 h 785"/>
                      <a:gd name="T54" fmla="*/ 341 w 426"/>
                      <a:gd name="T55" fmla="*/ 566 h 785"/>
                      <a:gd name="T56" fmla="*/ 317 w 426"/>
                      <a:gd name="T57" fmla="*/ 530 h 785"/>
                      <a:gd name="T58" fmla="*/ 293 w 426"/>
                      <a:gd name="T59" fmla="*/ 491 h 785"/>
                      <a:gd name="T60" fmla="*/ 272 w 426"/>
                      <a:gd name="T61" fmla="*/ 452 h 785"/>
                      <a:gd name="T62" fmla="*/ 253 w 426"/>
                      <a:gd name="T63" fmla="*/ 411 h 785"/>
                      <a:gd name="T64" fmla="*/ 235 w 426"/>
                      <a:gd name="T65" fmla="*/ 370 h 785"/>
                      <a:gd name="T66" fmla="*/ 219 w 426"/>
                      <a:gd name="T67" fmla="*/ 328 h 785"/>
                      <a:gd name="T68" fmla="*/ 205 w 426"/>
                      <a:gd name="T69" fmla="*/ 285 h 785"/>
                      <a:gd name="T70" fmla="*/ 193 w 426"/>
                      <a:gd name="T71" fmla="*/ 241 h 785"/>
                      <a:gd name="T72" fmla="*/ 184 w 426"/>
                      <a:gd name="T73" fmla="*/ 195 h 785"/>
                      <a:gd name="T74" fmla="*/ 176 w 426"/>
                      <a:gd name="T75" fmla="*/ 150 h 785"/>
                      <a:gd name="T76" fmla="*/ 170 w 426"/>
                      <a:gd name="T77" fmla="*/ 104 h 785"/>
                      <a:gd name="T78" fmla="*/ 167 w 426"/>
                      <a:gd name="T79" fmla="*/ 57 h 785"/>
                      <a:gd name="T80" fmla="*/ 166 w 426"/>
                      <a:gd name="T81" fmla="*/ 9 h 785"/>
                      <a:gd name="T82" fmla="*/ 166 w 426"/>
                      <a:gd name="T83" fmla="*/ 9 h 7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26" h="785">
                        <a:moveTo>
                          <a:pt x="166" y="9"/>
                        </a:moveTo>
                        <a:lnTo>
                          <a:pt x="166" y="9"/>
                        </a:lnTo>
                        <a:lnTo>
                          <a:pt x="166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9"/>
                        </a:lnTo>
                        <a:lnTo>
                          <a:pt x="2" y="65"/>
                        </a:lnTo>
                        <a:lnTo>
                          <a:pt x="6" y="120"/>
                        </a:lnTo>
                        <a:lnTo>
                          <a:pt x="12" y="174"/>
                        </a:lnTo>
                        <a:lnTo>
                          <a:pt x="21" y="228"/>
                        </a:lnTo>
                        <a:lnTo>
                          <a:pt x="33" y="281"/>
                        </a:lnTo>
                        <a:lnTo>
                          <a:pt x="47" y="333"/>
                        </a:lnTo>
                        <a:lnTo>
                          <a:pt x="63" y="384"/>
                        </a:lnTo>
                        <a:lnTo>
                          <a:pt x="82" y="433"/>
                        </a:lnTo>
                        <a:lnTo>
                          <a:pt x="103" y="482"/>
                        </a:lnTo>
                        <a:lnTo>
                          <a:pt x="127" y="530"/>
                        </a:lnTo>
                        <a:lnTo>
                          <a:pt x="151" y="575"/>
                        </a:lnTo>
                        <a:lnTo>
                          <a:pt x="179" y="620"/>
                        </a:lnTo>
                        <a:lnTo>
                          <a:pt x="207" y="664"/>
                        </a:lnTo>
                        <a:lnTo>
                          <a:pt x="239" y="706"/>
                        </a:lnTo>
                        <a:lnTo>
                          <a:pt x="272" y="746"/>
                        </a:lnTo>
                        <a:lnTo>
                          <a:pt x="306" y="785"/>
                        </a:lnTo>
                        <a:lnTo>
                          <a:pt x="426" y="670"/>
                        </a:lnTo>
                        <a:lnTo>
                          <a:pt x="426" y="670"/>
                        </a:lnTo>
                        <a:lnTo>
                          <a:pt x="396" y="637"/>
                        </a:lnTo>
                        <a:lnTo>
                          <a:pt x="369" y="603"/>
                        </a:lnTo>
                        <a:lnTo>
                          <a:pt x="341" y="566"/>
                        </a:lnTo>
                        <a:lnTo>
                          <a:pt x="317" y="530"/>
                        </a:lnTo>
                        <a:lnTo>
                          <a:pt x="293" y="491"/>
                        </a:lnTo>
                        <a:lnTo>
                          <a:pt x="272" y="452"/>
                        </a:lnTo>
                        <a:lnTo>
                          <a:pt x="253" y="411"/>
                        </a:lnTo>
                        <a:lnTo>
                          <a:pt x="235" y="370"/>
                        </a:lnTo>
                        <a:lnTo>
                          <a:pt x="219" y="328"/>
                        </a:lnTo>
                        <a:lnTo>
                          <a:pt x="205" y="285"/>
                        </a:lnTo>
                        <a:lnTo>
                          <a:pt x="193" y="241"/>
                        </a:lnTo>
                        <a:lnTo>
                          <a:pt x="184" y="195"/>
                        </a:lnTo>
                        <a:lnTo>
                          <a:pt x="176" y="150"/>
                        </a:lnTo>
                        <a:lnTo>
                          <a:pt x="170" y="104"/>
                        </a:lnTo>
                        <a:lnTo>
                          <a:pt x="167" y="57"/>
                        </a:lnTo>
                        <a:lnTo>
                          <a:pt x="166" y="9"/>
                        </a:lnTo>
                        <a:lnTo>
                          <a:pt x="166" y="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5" name="Freeform 67"/>
                  <p:cNvSpPr>
                    <a:spLocks/>
                  </p:cNvSpPr>
                  <p:nvPr/>
                </p:nvSpPr>
                <p:spPr bwMode="auto">
                  <a:xfrm>
                    <a:off x="4254500" y="4060826"/>
                    <a:ext cx="311150" cy="179388"/>
                  </a:xfrm>
                  <a:custGeom>
                    <a:avLst/>
                    <a:gdLst>
                      <a:gd name="T0" fmla="*/ 114 w 785"/>
                      <a:gd name="T1" fmla="*/ 0 h 450"/>
                      <a:gd name="T2" fmla="*/ 0 w 785"/>
                      <a:gd name="T3" fmla="*/ 118 h 450"/>
                      <a:gd name="T4" fmla="*/ 0 w 785"/>
                      <a:gd name="T5" fmla="*/ 118 h 450"/>
                      <a:gd name="T6" fmla="*/ 37 w 785"/>
                      <a:gd name="T7" fmla="*/ 155 h 450"/>
                      <a:gd name="T8" fmla="*/ 78 w 785"/>
                      <a:gd name="T9" fmla="*/ 190 h 450"/>
                      <a:gd name="T10" fmla="*/ 119 w 785"/>
                      <a:gd name="T11" fmla="*/ 223 h 450"/>
                      <a:gd name="T12" fmla="*/ 164 w 785"/>
                      <a:gd name="T13" fmla="*/ 254 h 450"/>
                      <a:gd name="T14" fmla="*/ 208 w 785"/>
                      <a:gd name="T15" fmla="*/ 284 h 450"/>
                      <a:gd name="T16" fmla="*/ 255 w 785"/>
                      <a:gd name="T17" fmla="*/ 310 h 450"/>
                      <a:gd name="T18" fmla="*/ 303 w 785"/>
                      <a:gd name="T19" fmla="*/ 335 h 450"/>
                      <a:gd name="T20" fmla="*/ 351 w 785"/>
                      <a:gd name="T21" fmla="*/ 358 h 450"/>
                      <a:gd name="T22" fmla="*/ 402 w 785"/>
                      <a:gd name="T23" fmla="*/ 378 h 450"/>
                      <a:gd name="T24" fmla="*/ 453 w 785"/>
                      <a:gd name="T25" fmla="*/ 396 h 450"/>
                      <a:gd name="T26" fmla="*/ 506 w 785"/>
                      <a:gd name="T27" fmla="*/ 411 h 450"/>
                      <a:gd name="T28" fmla="*/ 559 w 785"/>
                      <a:gd name="T29" fmla="*/ 424 h 450"/>
                      <a:gd name="T30" fmla="*/ 614 w 785"/>
                      <a:gd name="T31" fmla="*/ 435 h 450"/>
                      <a:gd name="T32" fmla="*/ 669 w 785"/>
                      <a:gd name="T33" fmla="*/ 443 h 450"/>
                      <a:gd name="T34" fmla="*/ 725 w 785"/>
                      <a:gd name="T35" fmla="*/ 448 h 450"/>
                      <a:gd name="T36" fmla="*/ 782 w 785"/>
                      <a:gd name="T37" fmla="*/ 450 h 450"/>
                      <a:gd name="T38" fmla="*/ 785 w 785"/>
                      <a:gd name="T39" fmla="*/ 284 h 450"/>
                      <a:gd name="T40" fmla="*/ 785 w 785"/>
                      <a:gd name="T41" fmla="*/ 284 h 450"/>
                      <a:gd name="T42" fmla="*/ 735 w 785"/>
                      <a:gd name="T43" fmla="*/ 282 h 450"/>
                      <a:gd name="T44" fmla="*/ 687 w 785"/>
                      <a:gd name="T45" fmla="*/ 279 h 450"/>
                      <a:gd name="T46" fmla="*/ 640 w 785"/>
                      <a:gd name="T47" fmla="*/ 271 h 450"/>
                      <a:gd name="T48" fmla="*/ 593 w 785"/>
                      <a:gd name="T49" fmla="*/ 262 h 450"/>
                      <a:gd name="T50" fmla="*/ 548 w 785"/>
                      <a:gd name="T51" fmla="*/ 251 h 450"/>
                      <a:gd name="T52" fmla="*/ 502 w 785"/>
                      <a:gd name="T53" fmla="*/ 238 h 450"/>
                      <a:gd name="T54" fmla="*/ 459 w 785"/>
                      <a:gd name="T55" fmla="*/ 223 h 450"/>
                      <a:gd name="T56" fmla="*/ 416 w 785"/>
                      <a:gd name="T57" fmla="*/ 206 h 450"/>
                      <a:gd name="T58" fmla="*/ 373 w 785"/>
                      <a:gd name="T59" fmla="*/ 186 h 450"/>
                      <a:gd name="T60" fmla="*/ 333 w 785"/>
                      <a:gd name="T61" fmla="*/ 164 h 450"/>
                      <a:gd name="T62" fmla="*/ 293 w 785"/>
                      <a:gd name="T63" fmla="*/ 141 h 450"/>
                      <a:gd name="T64" fmla="*/ 255 w 785"/>
                      <a:gd name="T65" fmla="*/ 116 h 450"/>
                      <a:gd name="T66" fmla="*/ 217 w 785"/>
                      <a:gd name="T67" fmla="*/ 90 h 450"/>
                      <a:gd name="T68" fmla="*/ 182 w 785"/>
                      <a:gd name="T69" fmla="*/ 61 h 450"/>
                      <a:gd name="T70" fmla="*/ 147 w 785"/>
                      <a:gd name="T71" fmla="*/ 31 h 450"/>
                      <a:gd name="T72" fmla="*/ 114 w 785"/>
                      <a:gd name="T73" fmla="*/ 0 h 450"/>
                      <a:gd name="T74" fmla="*/ 114 w 785"/>
                      <a:gd name="T75" fmla="*/ 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85" h="450">
                        <a:moveTo>
                          <a:pt x="114" y="0"/>
                        </a:move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37" y="155"/>
                        </a:lnTo>
                        <a:lnTo>
                          <a:pt x="78" y="190"/>
                        </a:lnTo>
                        <a:lnTo>
                          <a:pt x="119" y="223"/>
                        </a:lnTo>
                        <a:lnTo>
                          <a:pt x="164" y="254"/>
                        </a:lnTo>
                        <a:lnTo>
                          <a:pt x="208" y="284"/>
                        </a:lnTo>
                        <a:lnTo>
                          <a:pt x="255" y="310"/>
                        </a:lnTo>
                        <a:lnTo>
                          <a:pt x="303" y="335"/>
                        </a:lnTo>
                        <a:lnTo>
                          <a:pt x="351" y="358"/>
                        </a:lnTo>
                        <a:lnTo>
                          <a:pt x="402" y="378"/>
                        </a:lnTo>
                        <a:lnTo>
                          <a:pt x="453" y="396"/>
                        </a:lnTo>
                        <a:lnTo>
                          <a:pt x="506" y="411"/>
                        </a:lnTo>
                        <a:lnTo>
                          <a:pt x="559" y="424"/>
                        </a:lnTo>
                        <a:lnTo>
                          <a:pt x="614" y="435"/>
                        </a:lnTo>
                        <a:lnTo>
                          <a:pt x="669" y="443"/>
                        </a:lnTo>
                        <a:lnTo>
                          <a:pt x="725" y="448"/>
                        </a:lnTo>
                        <a:lnTo>
                          <a:pt x="782" y="450"/>
                        </a:lnTo>
                        <a:lnTo>
                          <a:pt x="785" y="284"/>
                        </a:lnTo>
                        <a:lnTo>
                          <a:pt x="785" y="284"/>
                        </a:lnTo>
                        <a:lnTo>
                          <a:pt x="735" y="282"/>
                        </a:lnTo>
                        <a:lnTo>
                          <a:pt x="687" y="279"/>
                        </a:lnTo>
                        <a:lnTo>
                          <a:pt x="640" y="271"/>
                        </a:lnTo>
                        <a:lnTo>
                          <a:pt x="593" y="262"/>
                        </a:lnTo>
                        <a:lnTo>
                          <a:pt x="548" y="251"/>
                        </a:lnTo>
                        <a:lnTo>
                          <a:pt x="502" y="238"/>
                        </a:lnTo>
                        <a:lnTo>
                          <a:pt x="459" y="223"/>
                        </a:lnTo>
                        <a:lnTo>
                          <a:pt x="416" y="206"/>
                        </a:lnTo>
                        <a:lnTo>
                          <a:pt x="373" y="186"/>
                        </a:lnTo>
                        <a:lnTo>
                          <a:pt x="333" y="164"/>
                        </a:lnTo>
                        <a:lnTo>
                          <a:pt x="293" y="141"/>
                        </a:lnTo>
                        <a:lnTo>
                          <a:pt x="255" y="116"/>
                        </a:lnTo>
                        <a:lnTo>
                          <a:pt x="217" y="90"/>
                        </a:lnTo>
                        <a:lnTo>
                          <a:pt x="182" y="61"/>
                        </a:lnTo>
                        <a:lnTo>
                          <a:pt x="147" y="31"/>
                        </a:lnTo>
                        <a:lnTo>
                          <a:pt x="114" y="0"/>
                        </a:lnTo>
                        <a:lnTo>
                          <a:pt x="114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6" name="Freeform 68"/>
                  <p:cNvSpPr>
                    <a:spLocks/>
                  </p:cNvSpPr>
                  <p:nvPr/>
                </p:nvSpPr>
                <p:spPr bwMode="auto">
                  <a:xfrm>
                    <a:off x="4578350" y="4060826"/>
                    <a:ext cx="312738" cy="179388"/>
                  </a:xfrm>
                  <a:custGeom>
                    <a:avLst/>
                    <a:gdLst>
                      <a:gd name="T0" fmla="*/ 671 w 787"/>
                      <a:gd name="T1" fmla="*/ 0 h 450"/>
                      <a:gd name="T2" fmla="*/ 671 w 787"/>
                      <a:gd name="T3" fmla="*/ 0 h 450"/>
                      <a:gd name="T4" fmla="*/ 638 w 787"/>
                      <a:gd name="T5" fmla="*/ 31 h 450"/>
                      <a:gd name="T6" fmla="*/ 603 w 787"/>
                      <a:gd name="T7" fmla="*/ 61 h 450"/>
                      <a:gd name="T8" fmla="*/ 568 w 787"/>
                      <a:gd name="T9" fmla="*/ 90 h 450"/>
                      <a:gd name="T10" fmla="*/ 530 w 787"/>
                      <a:gd name="T11" fmla="*/ 116 h 450"/>
                      <a:gd name="T12" fmla="*/ 492 w 787"/>
                      <a:gd name="T13" fmla="*/ 141 h 450"/>
                      <a:gd name="T14" fmla="*/ 452 w 787"/>
                      <a:gd name="T15" fmla="*/ 164 h 450"/>
                      <a:gd name="T16" fmla="*/ 412 w 787"/>
                      <a:gd name="T17" fmla="*/ 186 h 450"/>
                      <a:gd name="T18" fmla="*/ 370 w 787"/>
                      <a:gd name="T19" fmla="*/ 206 h 450"/>
                      <a:gd name="T20" fmla="*/ 326 w 787"/>
                      <a:gd name="T21" fmla="*/ 223 h 450"/>
                      <a:gd name="T22" fmla="*/ 283 w 787"/>
                      <a:gd name="T23" fmla="*/ 238 h 450"/>
                      <a:gd name="T24" fmla="*/ 237 w 787"/>
                      <a:gd name="T25" fmla="*/ 251 h 450"/>
                      <a:gd name="T26" fmla="*/ 192 w 787"/>
                      <a:gd name="T27" fmla="*/ 262 h 450"/>
                      <a:gd name="T28" fmla="*/ 145 w 787"/>
                      <a:gd name="T29" fmla="*/ 271 h 450"/>
                      <a:gd name="T30" fmla="*/ 98 w 787"/>
                      <a:gd name="T31" fmla="*/ 279 h 450"/>
                      <a:gd name="T32" fmla="*/ 50 w 787"/>
                      <a:gd name="T33" fmla="*/ 282 h 450"/>
                      <a:gd name="T34" fmla="*/ 0 w 787"/>
                      <a:gd name="T35" fmla="*/ 284 h 450"/>
                      <a:gd name="T36" fmla="*/ 3 w 787"/>
                      <a:gd name="T37" fmla="*/ 450 h 450"/>
                      <a:gd name="T38" fmla="*/ 3 w 787"/>
                      <a:gd name="T39" fmla="*/ 450 h 450"/>
                      <a:gd name="T40" fmla="*/ 60 w 787"/>
                      <a:gd name="T41" fmla="*/ 448 h 450"/>
                      <a:gd name="T42" fmla="*/ 116 w 787"/>
                      <a:gd name="T43" fmla="*/ 443 h 450"/>
                      <a:gd name="T44" fmla="*/ 172 w 787"/>
                      <a:gd name="T45" fmla="*/ 435 h 450"/>
                      <a:gd name="T46" fmla="*/ 226 w 787"/>
                      <a:gd name="T47" fmla="*/ 424 h 450"/>
                      <a:gd name="T48" fmla="*/ 280 w 787"/>
                      <a:gd name="T49" fmla="*/ 411 h 450"/>
                      <a:gd name="T50" fmla="*/ 332 w 787"/>
                      <a:gd name="T51" fmla="*/ 396 h 450"/>
                      <a:gd name="T52" fmla="*/ 383 w 787"/>
                      <a:gd name="T53" fmla="*/ 378 h 450"/>
                      <a:gd name="T54" fmla="*/ 434 w 787"/>
                      <a:gd name="T55" fmla="*/ 358 h 450"/>
                      <a:gd name="T56" fmla="*/ 483 w 787"/>
                      <a:gd name="T57" fmla="*/ 335 h 450"/>
                      <a:gd name="T58" fmla="*/ 530 w 787"/>
                      <a:gd name="T59" fmla="*/ 310 h 450"/>
                      <a:gd name="T60" fmla="*/ 577 w 787"/>
                      <a:gd name="T61" fmla="*/ 284 h 450"/>
                      <a:gd name="T62" fmla="*/ 621 w 787"/>
                      <a:gd name="T63" fmla="*/ 254 h 450"/>
                      <a:gd name="T64" fmla="*/ 666 w 787"/>
                      <a:gd name="T65" fmla="*/ 223 h 450"/>
                      <a:gd name="T66" fmla="*/ 707 w 787"/>
                      <a:gd name="T67" fmla="*/ 190 h 450"/>
                      <a:gd name="T68" fmla="*/ 748 w 787"/>
                      <a:gd name="T69" fmla="*/ 155 h 450"/>
                      <a:gd name="T70" fmla="*/ 787 w 787"/>
                      <a:gd name="T71" fmla="*/ 118 h 450"/>
                      <a:gd name="T72" fmla="*/ 671 w 787"/>
                      <a:gd name="T73" fmla="*/ 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87" h="450">
                        <a:moveTo>
                          <a:pt x="671" y="0"/>
                        </a:moveTo>
                        <a:lnTo>
                          <a:pt x="671" y="0"/>
                        </a:lnTo>
                        <a:lnTo>
                          <a:pt x="638" y="31"/>
                        </a:lnTo>
                        <a:lnTo>
                          <a:pt x="603" y="61"/>
                        </a:lnTo>
                        <a:lnTo>
                          <a:pt x="568" y="90"/>
                        </a:lnTo>
                        <a:lnTo>
                          <a:pt x="530" y="116"/>
                        </a:lnTo>
                        <a:lnTo>
                          <a:pt x="492" y="141"/>
                        </a:lnTo>
                        <a:lnTo>
                          <a:pt x="452" y="164"/>
                        </a:lnTo>
                        <a:lnTo>
                          <a:pt x="412" y="186"/>
                        </a:lnTo>
                        <a:lnTo>
                          <a:pt x="370" y="206"/>
                        </a:lnTo>
                        <a:lnTo>
                          <a:pt x="326" y="223"/>
                        </a:lnTo>
                        <a:lnTo>
                          <a:pt x="283" y="238"/>
                        </a:lnTo>
                        <a:lnTo>
                          <a:pt x="237" y="251"/>
                        </a:lnTo>
                        <a:lnTo>
                          <a:pt x="192" y="262"/>
                        </a:lnTo>
                        <a:lnTo>
                          <a:pt x="145" y="271"/>
                        </a:lnTo>
                        <a:lnTo>
                          <a:pt x="98" y="279"/>
                        </a:lnTo>
                        <a:lnTo>
                          <a:pt x="50" y="282"/>
                        </a:lnTo>
                        <a:lnTo>
                          <a:pt x="0" y="284"/>
                        </a:lnTo>
                        <a:lnTo>
                          <a:pt x="3" y="450"/>
                        </a:lnTo>
                        <a:lnTo>
                          <a:pt x="3" y="450"/>
                        </a:lnTo>
                        <a:lnTo>
                          <a:pt x="60" y="448"/>
                        </a:lnTo>
                        <a:lnTo>
                          <a:pt x="116" y="443"/>
                        </a:lnTo>
                        <a:lnTo>
                          <a:pt x="172" y="435"/>
                        </a:lnTo>
                        <a:lnTo>
                          <a:pt x="226" y="424"/>
                        </a:lnTo>
                        <a:lnTo>
                          <a:pt x="280" y="411"/>
                        </a:lnTo>
                        <a:lnTo>
                          <a:pt x="332" y="396"/>
                        </a:lnTo>
                        <a:lnTo>
                          <a:pt x="383" y="378"/>
                        </a:lnTo>
                        <a:lnTo>
                          <a:pt x="434" y="358"/>
                        </a:lnTo>
                        <a:lnTo>
                          <a:pt x="483" y="335"/>
                        </a:lnTo>
                        <a:lnTo>
                          <a:pt x="530" y="310"/>
                        </a:lnTo>
                        <a:lnTo>
                          <a:pt x="577" y="284"/>
                        </a:lnTo>
                        <a:lnTo>
                          <a:pt x="621" y="254"/>
                        </a:lnTo>
                        <a:lnTo>
                          <a:pt x="666" y="223"/>
                        </a:lnTo>
                        <a:lnTo>
                          <a:pt x="707" y="190"/>
                        </a:lnTo>
                        <a:lnTo>
                          <a:pt x="748" y="155"/>
                        </a:lnTo>
                        <a:lnTo>
                          <a:pt x="787" y="118"/>
                        </a:lnTo>
                        <a:lnTo>
                          <a:pt x="671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7" name="Freeform 69"/>
                  <p:cNvSpPr>
                    <a:spLocks/>
                  </p:cNvSpPr>
                  <p:nvPr/>
                </p:nvSpPr>
                <p:spPr bwMode="auto">
                  <a:xfrm>
                    <a:off x="4264025" y="3338513"/>
                    <a:ext cx="301625" cy="169863"/>
                  </a:xfrm>
                  <a:custGeom>
                    <a:avLst/>
                    <a:gdLst>
                      <a:gd name="T0" fmla="*/ 762 w 762"/>
                      <a:gd name="T1" fmla="*/ 165 h 425"/>
                      <a:gd name="T2" fmla="*/ 759 w 762"/>
                      <a:gd name="T3" fmla="*/ 0 h 425"/>
                      <a:gd name="T4" fmla="*/ 759 w 762"/>
                      <a:gd name="T5" fmla="*/ 0 h 425"/>
                      <a:gd name="T6" fmla="*/ 705 w 762"/>
                      <a:gd name="T7" fmla="*/ 2 h 425"/>
                      <a:gd name="T8" fmla="*/ 650 w 762"/>
                      <a:gd name="T9" fmla="*/ 7 h 425"/>
                      <a:gd name="T10" fmla="*/ 597 w 762"/>
                      <a:gd name="T11" fmla="*/ 14 h 425"/>
                      <a:gd name="T12" fmla="*/ 545 w 762"/>
                      <a:gd name="T13" fmla="*/ 24 h 425"/>
                      <a:gd name="T14" fmla="*/ 493 w 762"/>
                      <a:gd name="T15" fmla="*/ 36 h 425"/>
                      <a:gd name="T16" fmla="*/ 443 w 762"/>
                      <a:gd name="T17" fmla="*/ 50 h 425"/>
                      <a:gd name="T18" fmla="*/ 394 w 762"/>
                      <a:gd name="T19" fmla="*/ 66 h 425"/>
                      <a:gd name="T20" fmla="*/ 344 w 762"/>
                      <a:gd name="T21" fmla="*/ 86 h 425"/>
                      <a:gd name="T22" fmla="*/ 297 w 762"/>
                      <a:gd name="T23" fmla="*/ 106 h 425"/>
                      <a:gd name="T24" fmla="*/ 250 w 762"/>
                      <a:gd name="T25" fmla="*/ 128 h 425"/>
                      <a:gd name="T26" fmla="*/ 206 w 762"/>
                      <a:gd name="T27" fmla="*/ 155 h 425"/>
                      <a:gd name="T28" fmla="*/ 162 w 762"/>
                      <a:gd name="T29" fmla="*/ 181 h 425"/>
                      <a:gd name="T30" fmla="*/ 119 w 762"/>
                      <a:gd name="T31" fmla="*/ 209 h 425"/>
                      <a:gd name="T32" fmla="*/ 79 w 762"/>
                      <a:gd name="T33" fmla="*/ 240 h 425"/>
                      <a:gd name="T34" fmla="*/ 38 w 762"/>
                      <a:gd name="T35" fmla="*/ 273 h 425"/>
                      <a:gd name="T36" fmla="*/ 0 w 762"/>
                      <a:gd name="T37" fmla="*/ 307 h 425"/>
                      <a:gd name="T38" fmla="*/ 116 w 762"/>
                      <a:gd name="T39" fmla="*/ 425 h 425"/>
                      <a:gd name="T40" fmla="*/ 116 w 762"/>
                      <a:gd name="T41" fmla="*/ 425 h 425"/>
                      <a:gd name="T42" fmla="*/ 149 w 762"/>
                      <a:gd name="T43" fmla="*/ 397 h 425"/>
                      <a:gd name="T44" fmla="*/ 183 w 762"/>
                      <a:gd name="T45" fmla="*/ 369 h 425"/>
                      <a:gd name="T46" fmla="*/ 217 w 762"/>
                      <a:gd name="T47" fmla="*/ 343 h 425"/>
                      <a:gd name="T48" fmla="*/ 253 w 762"/>
                      <a:gd name="T49" fmla="*/ 319 h 425"/>
                      <a:gd name="T50" fmla="*/ 291 w 762"/>
                      <a:gd name="T51" fmla="*/ 296 h 425"/>
                      <a:gd name="T52" fmla="*/ 328 w 762"/>
                      <a:gd name="T53" fmla="*/ 274 h 425"/>
                      <a:gd name="T54" fmla="*/ 369 w 762"/>
                      <a:gd name="T55" fmla="*/ 256 h 425"/>
                      <a:gd name="T56" fmla="*/ 409 w 762"/>
                      <a:gd name="T57" fmla="*/ 238 h 425"/>
                      <a:gd name="T58" fmla="*/ 450 w 762"/>
                      <a:gd name="T59" fmla="*/ 222 h 425"/>
                      <a:gd name="T60" fmla="*/ 493 w 762"/>
                      <a:gd name="T61" fmla="*/ 208 h 425"/>
                      <a:gd name="T62" fmla="*/ 535 w 762"/>
                      <a:gd name="T63" fmla="*/ 196 h 425"/>
                      <a:gd name="T64" fmla="*/ 580 w 762"/>
                      <a:gd name="T65" fmla="*/ 186 h 425"/>
                      <a:gd name="T66" fmla="*/ 624 w 762"/>
                      <a:gd name="T67" fmla="*/ 178 h 425"/>
                      <a:gd name="T68" fmla="*/ 670 w 762"/>
                      <a:gd name="T69" fmla="*/ 171 h 425"/>
                      <a:gd name="T70" fmla="*/ 715 w 762"/>
                      <a:gd name="T71" fmla="*/ 168 h 425"/>
                      <a:gd name="T72" fmla="*/ 762 w 762"/>
                      <a:gd name="T73" fmla="*/ 165 h 425"/>
                      <a:gd name="T74" fmla="*/ 762 w 762"/>
                      <a:gd name="T75" fmla="*/ 165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2" h="425">
                        <a:moveTo>
                          <a:pt x="762" y="165"/>
                        </a:moveTo>
                        <a:lnTo>
                          <a:pt x="759" y="0"/>
                        </a:lnTo>
                        <a:lnTo>
                          <a:pt x="759" y="0"/>
                        </a:lnTo>
                        <a:lnTo>
                          <a:pt x="705" y="2"/>
                        </a:lnTo>
                        <a:lnTo>
                          <a:pt x="650" y="7"/>
                        </a:lnTo>
                        <a:lnTo>
                          <a:pt x="597" y="14"/>
                        </a:lnTo>
                        <a:lnTo>
                          <a:pt x="545" y="24"/>
                        </a:lnTo>
                        <a:lnTo>
                          <a:pt x="493" y="36"/>
                        </a:lnTo>
                        <a:lnTo>
                          <a:pt x="443" y="50"/>
                        </a:lnTo>
                        <a:lnTo>
                          <a:pt x="394" y="66"/>
                        </a:lnTo>
                        <a:lnTo>
                          <a:pt x="344" y="86"/>
                        </a:lnTo>
                        <a:lnTo>
                          <a:pt x="297" y="106"/>
                        </a:lnTo>
                        <a:lnTo>
                          <a:pt x="250" y="128"/>
                        </a:lnTo>
                        <a:lnTo>
                          <a:pt x="206" y="155"/>
                        </a:lnTo>
                        <a:lnTo>
                          <a:pt x="162" y="181"/>
                        </a:lnTo>
                        <a:lnTo>
                          <a:pt x="119" y="209"/>
                        </a:lnTo>
                        <a:lnTo>
                          <a:pt x="79" y="240"/>
                        </a:lnTo>
                        <a:lnTo>
                          <a:pt x="38" y="273"/>
                        </a:lnTo>
                        <a:lnTo>
                          <a:pt x="0" y="307"/>
                        </a:lnTo>
                        <a:lnTo>
                          <a:pt x="116" y="425"/>
                        </a:lnTo>
                        <a:lnTo>
                          <a:pt x="116" y="425"/>
                        </a:lnTo>
                        <a:lnTo>
                          <a:pt x="149" y="397"/>
                        </a:lnTo>
                        <a:lnTo>
                          <a:pt x="183" y="369"/>
                        </a:lnTo>
                        <a:lnTo>
                          <a:pt x="217" y="343"/>
                        </a:lnTo>
                        <a:lnTo>
                          <a:pt x="253" y="319"/>
                        </a:lnTo>
                        <a:lnTo>
                          <a:pt x="291" y="296"/>
                        </a:lnTo>
                        <a:lnTo>
                          <a:pt x="328" y="274"/>
                        </a:lnTo>
                        <a:lnTo>
                          <a:pt x="369" y="256"/>
                        </a:lnTo>
                        <a:lnTo>
                          <a:pt x="409" y="238"/>
                        </a:lnTo>
                        <a:lnTo>
                          <a:pt x="450" y="222"/>
                        </a:lnTo>
                        <a:lnTo>
                          <a:pt x="493" y="208"/>
                        </a:lnTo>
                        <a:lnTo>
                          <a:pt x="535" y="196"/>
                        </a:lnTo>
                        <a:lnTo>
                          <a:pt x="580" y="186"/>
                        </a:lnTo>
                        <a:lnTo>
                          <a:pt x="624" y="178"/>
                        </a:lnTo>
                        <a:lnTo>
                          <a:pt x="670" y="171"/>
                        </a:lnTo>
                        <a:lnTo>
                          <a:pt x="715" y="168"/>
                        </a:lnTo>
                        <a:lnTo>
                          <a:pt x="762" y="165"/>
                        </a:lnTo>
                        <a:lnTo>
                          <a:pt x="762" y="16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8" name="Freeform 72" hidden="1"/>
                  <p:cNvSpPr>
                    <a:spLocks/>
                  </p:cNvSpPr>
                  <p:nvPr/>
                </p:nvSpPr>
                <p:spPr bwMode="auto">
                  <a:xfrm>
                    <a:off x="4781550" y="3784601"/>
                    <a:ext cx="123825" cy="231775"/>
                  </a:xfrm>
                  <a:custGeom>
                    <a:avLst/>
                    <a:gdLst>
                      <a:gd name="T0" fmla="*/ 311 w 311"/>
                      <a:gd name="T1" fmla="*/ 1 h 583"/>
                      <a:gd name="T2" fmla="*/ 189 w 311"/>
                      <a:gd name="T3" fmla="*/ 0 h 583"/>
                      <a:gd name="T4" fmla="*/ 189 w 311"/>
                      <a:gd name="T5" fmla="*/ 0 h 583"/>
                      <a:gd name="T6" fmla="*/ 189 w 311"/>
                      <a:gd name="T7" fmla="*/ 13 h 583"/>
                      <a:gd name="T8" fmla="*/ 189 w 311"/>
                      <a:gd name="T9" fmla="*/ 13 h 583"/>
                      <a:gd name="T10" fmla="*/ 189 w 311"/>
                      <a:gd name="T11" fmla="*/ 48 h 583"/>
                      <a:gd name="T12" fmla="*/ 186 w 311"/>
                      <a:gd name="T13" fmla="*/ 82 h 583"/>
                      <a:gd name="T14" fmla="*/ 182 w 311"/>
                      <a:gd name="T15" fmla="*/ 116 h 583"/>
                      <a:gd name="T16" fmla="*/ 176 w 311"/>
                      <a:gd name="T17" fmla="*/ 150 h 583"/>
                      <a:gd name="T18" fmla="*/ 169 w 311"/>
                      <a:gd name="T19" fmla="*/ 182 h 583"/>
                      <a:gd name="T20" fmla="*/ 160 w 311"/>
                      <a:gd name="T21" fmla="*/ 215 h 583"/>
                      <a:gd name="T22" fmla="*/ 150 w 311"/>
                      <a:gd name="T23" fmla="*/ 246 h 583"/>
                      <a:gd name="T24" fmla="*/ 138 w 311"/>
                      <a:gd name="T25" fmla="*/ 277 h 583"/>
                      <a:gd name="T26" fmla="*/ 125 w 311"/>
                      <a:gd name="T27" fmla="*/ 307 h 583"/>
                      <a:gd name="T28" fmla="*/ 111 w 311"/>
                      <a:gd name="T29" fmla="*/ 337 h 583"/>
                      <a:gd name="T30" fmla="*/ 95 w 311"/>
                      <a:gd name="T31" fmla="*/ 366 h 583"/>
                      <a:gd name="T32" fmla="*/ 78 w 311"/>
                      <a:gd name="T33" fmla="*/ 395 h 583"/>
                      <a:gd name="T34" fmla="*/ 61 w 311"/>
                      <a:gd name="T35" fmla="*/ 422 h 583"/>
                      <a:gd name="T36" fmla="*/ 42 w 311"/>
                      <a:gd name="T37" fmla="*/ 448 h 583"/>
                      <a:gd name="T38" fmla="*/ 21 w 311"/>
                      <a:gd name="T39" fmla="*/ 473 h 583"/>
                      <a:gd name="T40" fmla="*/ 0 w 311"/>
                      <a:gd name="T41" fmla="*/ 497 h 583"/>
                      <a:gd name="T42" fmla="*/ 87 w 311"/>
                      <a:gd name="T43" fmla="*/ 583 h 583"/>
                      <a:gd name="T44" fmla="*/ 87 w 311"/>
                      <a:gd name="T45" fmla="*/ 583 h 583"/>
                      <a:gd name="T46" fmla="*/ 113 w 311"/>
                      <a:gd name="T47" fmla="*/ 555 h 583"/>
                      <a:gd name="T48" fmla="*/ 137 w 311"/>
                      <a:gd name="T49" fmla="*/ 525 h 583"/>
                      <a:gd name="T50" fmla="*/ 160 w 311"/>
                      <a:gd name="T51" fmla="*/ 493 h 583"/>
                      <a:gd name="T52" fmla="*/ 181 w 311"/>
                      <a:gd name="T53" fmla="*/ 462 h 583"/>
                      <a:gd name="T54" fmla="*/ 200 w 311"/>
                      <a:gd name="T55" fmla="*/ 428 h 583"/>
                      <a:gd name="T56" fmla="*/ 219 w 311"/>
                      <a:gd name="T57" fmla="*/ 395 h 583"/>
                      <a:gd name="T58" fmla="*/ 236 w 311"/>
                      <a:gd name="T59" fmla="*/ 361 h 583"/>
                      <a:gd name="T60" fmla="*/ 251 w 311"/>
                      <a:gd name="T61" fmla="*/ 324 h 583"/>
                      <a:gd name="T62" fmla="*/ 266 w 311"/>
                      <a:gd name="T63" fmla="*/ 288 h 583"/>
                      <a:gd name="T64" fmla="*/ 277 w 311"/>
                      <a:gd name="T65" fmla="*/ 250 h 583"/>
                      <a:gd name="T66" fmla="*/ 288 w 311"/>
                      <a:gd name="T67" fmla="*/ 212 h 583"/>
                      <a:gd name="T68" fmla="*/ 295 w 311"/>
                      <a:gd name="T69" fmla="*/ 174 h 583"/>
                      <a:gd name="T70" fmla="*/ 302 w 311"/>
                      <a:gd name="T71" fmla="*/ 134 h 583"/>
                      <a:gd name="T72" fmla="*/ 307 w 311"/>
                      <a:gd name="T73" fmla="*/ 95 h 583"/>
                      <a:gd name="T74" fmla="*/ 310 w 311"/>
                      <a:gd name="T75" fmla="*/ 53 h 583"/>
                      <a:gd name="T76" fmla="*/ 311 w 311"/>
                      <a:gd name="T77" fmla="*/ 13 h 583"/>
                      <a:gd name="T78" fmla="*/ 311 w 311"/>
                      <a:gd name="T79" fmla="*/ 13 h 583"/>
                      <a:gd name="T80" fmla="*/ 311 w 311"/>
                      <a:gd name="T81" fmla="*/ 1 h 583"/>
                      <a:gd name="T82" fmla="*/ 311 w 311"/>
                      <a:gd name="T83" fmla="*/ 1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11" h="583">
                        <a:moveTo>
                          <a:pt x="311" y="1"/>
                        </a:moveTo>
                        <a:lnTo>
                          <a:pt x="189" y="0"/>
                        </a:lnTo>
                        <a:lnTo>
                          <a:pt x="189" y="0"/>
                        </a:lnTo>
                        <a:lnTo>
                          <a:pt x="189" y="13"/>
                        </a:lnTo>
                        <a:lnTo>
                          <a:pt x="189" y="13"/>
                        </a:lnTo>
                        <a:lnTo>
                          <a:pt x="189" y="48"/>
                        </a:lnTo>
                        <a:lnTo>
                          <a:pt x="186" y="82"/>
                        </a:lnTo>
                        <a:lnTo>
                          <a:pt x="182" y="116"/>
                        </a:lnTo>
                        <a:lnTo>
                          <a:pt x="176" y="150"/>
                        </a:lnTo>
                        <a:lnTo>
                          <a:pt x="169" y="182"/>
                        </a:lnTo>
                        <a:lnTo>
                          <a:pt x="160" y="215"/>
                        </a:lnTo>
                        <a:lnTo>
                          <a:pt x="150" y="246"/>
                        </a:lnTo>
                        <a:lnTo>
                          <a:pt x="138" y="277"/>
                        </a:lnTo>
                        <a:lnTo>
                          <a:pt x="125" y="307"/>
                        </a:lnTo>
                        <a:lnTo>
                          <a:pt x="111" y="337"/>
                        </a:lnTo>
                        <a:lnTo>
                          <a:pt x="95" y="366"/>
                        </a:lnTo>
                        <a:lnTo>
                          <a:pt x="78" y="395"/>
                        </a:lnTo>
                        <a:lnTo>
                          <a:pt x="61" y="422"/>
                        </a:lnTo>
                        <a:lnTo>
                          <a:pt x="42" y="448"/>
                        </a:lnTo>
                        <a:lnTo>
                          <a:pt x="21" y="473"/>
                        </a:lnTo>
                        <a:lnTo>
                          <a:pt x="0" y="497"/>
                        </a:lnTo>
                        <a:lnTo>
                          <a:pt x="87" y="583"/>
                        </a:lnTo>
                        <a:lnTo>
                          <a:pt x="87" y="583"/>
                        </a:lnTo>
                        <a:lnTo>
                          <a:pt x="113" y="555"/>
                        </a:lnTo>
                        <a:lnTo>
                          <a:pt x="137" y="525"/>
                        </a:lnTo>
                        <a:lnTo>
                          <a:pt x="160" y="493"/>
                        </a:lnTo>
                        <a:lnTo>
                          <a:pt x="181" y="462"/>
                        </a:lnTo>
                        <a:lnTo>
                          <a:pt x="200" y="428"/>
                        </a:lnTo>
                        <a:lnTo>
                          <a:pt x="219" y="395"/>
                        </a:lnTo>
                        <a:lnTo>
                          <a:pt x="236" y="361"/>
                        </a:lnTo>
                        <a:lnTo>
                          <a:pt x="251" y="324"/>
                        </a:lnTo>
                        <a:lnTo>
                          <a:pt x="266" y="288"/>
                        </a:lnTo>
                        <a:lnTo>
                          <a:pt x="277" y="250"/>
                        </a:lnTo>
                        <a:lnTo>
                          <a:pt x="288" y="212"/>
                        </a:lnTo>
                        <a:lnTo>
                          <a:pt x="295" y="174"/>
                        </a:lnTo>
                        <a:lnTo>
                          <a:pt x="302" y="134"/>
                        </a:lnTo>
                        <a:lnTo>
                          <a:pt x="307" y="95"/>
                        </a:lnTo>
                        <a:lnTo>
                          <a:pt x="310" y="53"/>
                        </a:lnTo>
                        <a:lnTo>
                          <a:pt x="311" y="13"/>
                        </a:lnTo>
                        <a:lnTo>
                          <a:pt x="311" y="13"/>
                        </a:lnTo>
                        <a:lnTo>
                          <a:pt x="311" y="1"/>
                        </a:lnTo>
                        <a:lnTo>
                          <a:pt x="311" y="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59" name="Freeform 73" hidden="1"/>
                  <p:cNvSpPr>
                    <a:spLocks/>
                  </p:cNvSpPr>
                  <p:nvPr/>
                </p:nvSpPr>
                <p:spPr bwMode="auto">
                  <a:xfrm>
                    <a:off x="4335463" y="3989388"/>
                    <a:ext cx="231775" cy="133350"/>
                  </a:xfrm>
                  <a:custGeom>
                    <a:avLst/>
                    <a:gdLst>
                      <a:gd name="T0" fmla="*/ 85 w 584"/>
                      <a:gd name="T1" fmla="*/ 0 h 336"/>
                      <a:gd name="T2" fmla="*/ 0 w 584"/>
                      <a:gd name="T3" fmla="*/ 88 h 336"/>
                      <a:gd name="T4" fmla="*/ 0 w 584"/>
                      <a:gd name="T5" fmla="*/ 88 h 336"/>
                      <a:gd name="T6" fmla="*/ 29 w 584"/>
                      <a:gd name="T7" fmla="*/ 115 h 336"/>
                      <a:gd name="T8" fmla="*/ 59 w 584"/>
                      <a:gd name="T9" fmla="*/ 142 h 336"/>
                      <a:gd name="T10" fmla="*/ 90 w 584"/>
                      <a:gd name="T11" fmla="*/ 166 h 336"/>
                      <a:gd name="T12" fmla="*/ 121 w 584"/>
                      <a:gd name="T13" fmla="*/ 190 h 336"/>
                      <a:gd name="T14" fmla="*/ 155 w 584"/>
                      <a:gd name="T15" fmla="*/ 211 h 336"/>
                      <a:gd name="T16" fmla="*/ 189 w 584"/>
                      <a:gd name="T17" fmla="*/ 231 h 336"/>
                      <a:gd name="T18" fmla="*/ 226 w 584"/>
                      <a:gd name="T19" fmla="*/ 250 h 336"/>
                      <a:gd name="T20" fmla="*/ 262 w 584"/>
                      <a:gd name="T21" fmla="*/ 267 h 336"/>
                      <a:gd name="T22" fmla="*/ 299 w 584"/>
                      <a:gd name="T23" fmla="*/ 282 h 336"/>
                      <a:gd name="T24" fmla="*/ 338 w 584"/>
                      <a:gd name="T25" fmla="*/ 295 h 336"/>
                      <a:gd name="T26" fmla="*/ 377 w 584"/>
                      <a:gd name="T27" fmla="*/ 307 h 336"/>
                      <a:gd name="T28" fmla="*/ 416 w 584"/>
                      <a:gd name="T29" fmla="*/ 316 h 336"/>
                      <a:gd name="T30" fmla="*/ 456 w 584"/>
                      <a:gd name="T31" fmla="*/ 324 h 336"/>
                      <a:gd name="T32" fmla="*/ 498 w 584"/>
                      <a:gd name="T33" fmla="*/ 330 h 336"/>
                      <a:gd name="T34" fmla="*/ 539 w 584"/>
                      <a:gd name="T35" fmla="*/ 334 h 336"/>
                      <a:gd name="T36" fmla="*/ 582 w 584"/>
                      <a:gd name="T37" fmla="*/ 336 h 336"/>
                      <a:gd name="T38" fmla="*/ 584 w 584"/>
                      <a:gd name="T39" fmla="*/ 213 h 336"/>
                      <a:gd name="T40" fmla="*/ 584 w 584"/>
                      <a:gd name="T41" fmla="*/ 213 h 336"/>
                      <a:gd name="T42" fmla="*/ 547 w 584"/>
                      <a:gd name="T43" fmla="*/ 212 h 336"/>
                      <a:gd name="T44" fmla="*/ 512 w 584"/>
                      <a:gd name="T45" fmla="*/ 208 h 336"/>
                      <a:gd name="T46" fmla="*/ 476 w 584"/>
                      <a:gd name="T47" fmla="*/ 204 h 336"/>
                      <a:gd name="T48" fmla="*/ 442 w 584"/>
                      <a:gd name="T49" fmla="*/ 196 h 336"/>
                      <a:gd name="T50" fmla="*/ 408 w 584"/>
                      <a:gd name="T51" fmla="*/ 188 h 336"/>
                      <a:gd name="T52" fmla="*/ 374 w 584"/>
                      <a:gd name="T53" fmla="*/ 178 h 336"/>
                      <a:gd name="T54" fmla="*/ 341 w 584"/>
                      <a:gd name="T55" fmla="*/ 166 h 336"/>
                      <a:gd name="T56" fmla="*/ 309 w 584"/>
                      <a:gd name="T57" fmla="*/ 153 h 336"/>
                      <a:gd name="T58" fmla="*/ 278 w 584"/>
                      <a:gd name="T59" fmla="*/ 139 h 336"/>
                      <a:gd name="T60" fmla="*/ 248 w 584"/>
                      <a:gd name="T61" fmla="*/ 123 h 336"/>
                      <a:gd name="T62" fmla="*/ 218 w 584"/>
                      <a:gd name="T63" fmla="*/ 106 h 336"/>
                      <a:gd name="T64" fmla="*/ 189 w 584"/>
                      <a:gd name="T65" fmla="*/ 87 h 336"/>
                      <a:gd name="T66" fmla="*/ 162 w 584"/>
                      <a:gd name="T67" fmla="*/ 67 h 336"/>
                      <a:gd name="T68" fmla="*/ 136 w 584"/>
                      <a:gd name="T69" fmla="*/ 46 h 336"/>
                      <a:gd name="T70" fmla="*/ 110 w 584"/>
                      <a:gd name="T71" fmla="*/ 23 h 336"/>
                      <a:gd name="T72" fmla="*/ 85 w 584"/>
                      <a:gd name="T73" fmla="*/ 0 h 336"/>
                      <a:gd name="T74" fmla="*/ 85 w 584"/>
                      <a:gd name="T75" fmla="*/ 0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336">
                        <a:moveTo>
                          <a:pt x="85" y="0"/>
                        </a:moveTo>
                        <a:lnTo>
                          <a:pt x="0" y="88"/>
                        </a:lnTo>
                        <a:lnTo>
                          <a:pt x="0" y="88"/>
                        </a:lnTo>
                        <a:lnTo>
                          <a:pt x="29" y="115"/>
                        </a:lnTo>
                        <a:lnTo>
                          <a:pt x="59" y="142"/>
                        </a:lnTo>
                        <a:lnTo>
                          <a:pt x="90" y="166"/>
                        </a:lnTo>
                        <a:lnTo>
                          <a:pt x="121" y="190"/>
                        </a:lnTo>
                        <a:lnTo>
                          <a:pt x="155" y="211"/>
                        </a:lnTo>
                        <a:lnTo>
                          <a:pt x="189" y="231"/>
                        </a:lnTo>
                        <a:lnTo>
                          <a:pt x="226" y="250"/>
                        </a:lnTo>
                        <a:lnTo>
                          <a:pt x="262" y="267"/>
                        </a:lnTo>
                        <a:lnTo>
                          <a:pt x="299" y="282"/>
                        </a:lnTo>
                        <a:lnTo>
                          <a:pt x="338" y="295"/>
                        </a:lnTo>
                        <a:lnTo>
                          <a:pt x="377" y="307"/>
                        </a:lnTo>
                        <a:lnTo>
                          <a:pt x="416" y="316"/>
                        </a:lnTo>
                        <a:lnTo>
                          <a:pt x="456" y="324"/>
                        </a:lnTo>
                        <a:lnTo>
                          <a:pt x="498" y="330"/>
                        </a:lnTo>
                        <a:lnTo>
                          <a:pt x="539" y="334"/>
                        </a:lnTo>
                        <a:lnTo>
                          <a:pt x="582" y="336"/>
                        </a:lnTo>
                        <a:lnTo>
                          <a:pt x="584" y="213"/>
                        </a:lnTo>
                        <a:lnTo>
                          <a:pt x="584" y="213"/>
                        </a:lnTo>
                        <a:lnTo>
                          <a:pt x="547" y="212"/>
                        </a:lnTo>
                        <a:lnTo>
                          <a:pt x="512" y="208"/>
                        </a:lnTo>
                        <a:lnTo>
                          <a:pt x="476" y="204"/>
                        </a:lnTo>
                        <a:lnTo>
                          <a:pt x="442" y="196"/>
                        </a:lnTo>
                        <a:lnTo>
                          <a:pt x="408" y="188"/>
                        </a:lnTo>
                        <a:lnTo>
                          <a:pt x="374" y="178"/>
                        </a:lnTo>
                        <a:lnTo>
                          <a:pt x="341" y="166"/>
                        </a:lnTo>
                        <a:lnTo>
                          <a:pt x="309" y="153"/>
                        </a:lnTo>
                        <a:lnTo>
                          <a:pt x="278" y="139"/>
                        </a:lnTo>
                        <a:lnTo>
                          <a:pt x="248" y="123"/>
                        </a:lnTo>
                        <a:lnTo>
                          <a:pt x="218" y="106"/>
                        </a:lnTo>
                        <a:lnTo>
                          <a:pt x="189" y="87"/>
                        </a:lnTo>
                        <a:lnTo>
                          <a:pt x="162" y="67"/>
                        </a:lnTo>
                        <a:lnTo>
                          <a:pt x="136" y="46"/>
                        </a:lnTo>
                        <a:lnTo>
                          <a:pt x="110" y="23"/>
                        </a:lnTo>
                        <a:lnTo>
                          <a:pt x="85" y="0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0" name="Freeform 74" hidden="1"/>
                  <p:cNvSpPr>
                    <a:spLocks/>
                  </p:cNvSpPr>
                  <p:nvPr/>
                </p:nvSpPr>
                <p:spPr bwMode="auto">
                  <a:xfrm>
                    <a:off x="4770438" y="3552826"/>
                    <a:ext cx="133350" cy="222250"/>
                  </a:xfrm>
                  <a:custGeom>
                    <a:avLst/>
                    <a:gdLst>
                      <a:gd name="T0" fmla="*/ 213 w 336"/>
                      <a:gd name="T1" fmla="*/ 558 h 558"/>
                      <a:gd name="T2" fmla="*/ 336 w 336"/>
                      <a:gd name="T3" fmla="*/ 557 h 558"/>
                      <a:gd name="T4" fmla="*/ 336 w 336"/>
                      <a:gd name="T5" fmla="*/ 557 h 558"/>
                      <a:gd name="T6" fmla="*/ 333 w 336"/>
                      <a:gd name="T7" fmla="*/ 517 h 558"/>
                      <a:gd name="T8" fmla="*/ 328 w 336"/>
                      <a:gd name="T9" fmla="*/ 476 h 558"/>
                      <a:gd name="T10" fmla="*/ 321 w 336"/>
                      <a:gd name="T11" fmla="*/ 437 h 558"/>
                      <a:gd name="T12" fmla="*/ 314 w 336"/>
                      <a:gd name="T13" fmla="*/ 398 h 558"/>
                      <a:gd name="T14" fmla="*/ 303 w 336"/>
                      <a:gd name="T15" fmla="*/ 360 h 558"/>
                      <a:gd name="T16" fmla="*/ 292 w 336"/>
                      <a:gd name="T17" fmla="*/ 323 h 558"/>
                      <a:gd name="T18" fmla="*/ 279 w 336"/>
                      <a:gd name="T19" fmla="*/ 286 h 558"/>
                      <a:gd name="T20" fmla="*/ 263 w 336"/>
                      <a:gd name="T21" fmla="*/ 250 h 558"/>
                      <a:gd name="T22" fmla="*/ 246 w 336"/>
                      <a:gd name="T23" fmla="*/ 216 h 558"/>
                      <a:gd name="T24" fmla="*/ 228 w 336"/>
                      <a:gd name="T25" fmla="*/ 182 h 558"/>
                      <a:gd name="T26" fmla="*/ 208 w 336"/>
                      <a:gd name="T27" fmla="*/ 148 h 558"/>
                      <a:gd name="T28" fmla="*/ 186 w 336"/>
                      <a:gd name="T29" fmla="*/ 117 h 558"/>
                      <a:gd name="T30" fmla="*/ 164 w 336"/>
                      <a:gd name="T31" fmla="*/ 86 h 558"/>
                      <a:gd name="T32" fmla="*/ 141 w 336"/>
                      <a:gd name="T33" fmla="*/ 56 h 558"/>
                      <a:gd name="T34" fmla="*/ 114 w 336"/>
                      <a:gd name="T35" fmla="*/ 27 h 558"/>
                      <a:gd name="T36" fmla="*/ 88 w 336"/>
                      <a:gd name="T37" fmla="*/ 0 h 558"/>
                      <a:gd name="T38" fmla="*/ 0 w 336"/>
                      <a:gd name="T39" fmla="*/ 84 h 558"/>
                      <a:gd name="T40" fmla="*/ 0 w 336"/>
                      <a:gd name="T41" fmla="*/ 84 h 558"/>
                      <a:gd name="T42" fmla="*/ 23 w 336"/>
                      <a:gd name="T43" fmla="*/ 108 h 558"/>
                      <a:gd name="T44" fmla="*/ 44 w 336"/>
                      <a:gd name="T45" fmla="*/ 132 h 558"/>
                      <a:gd name="T46" fmla="*/ 65 w 336"/>
                      <a:gd name="T47" fmla="*/ 157 h 558"/>
                      <a:gd name="T48" fmla="*/ 85 w 336"/>
                      <a:gd name="T49" fmla="*/ 185 h 558"/>
                      <a:gd name="T50" fmla="*/ 103 w 336"/>
                      <a:gd name="T51" fmla="*/ 211 h 558"/>
                      <a:gd name="T52" fmla="*/ 120 w 336"/>
                      <a:gd name="T53" fmla="*/ 239 h 558"/>
                      <a:gd name="T54" fmla="*/ 135 w 336"/>
                      <a:gd name="T55" fmla="*/ 268 h 558"/>
                      <a:gd name="T56" fmla="*/ 150 w 336"/>
                      <a:gd name="T57" fmla="*/ 298 h 558"/>
                      <a:gd name="T58" fmla="*/ 163 w 336"/>
                      <a:gd name="T59" fmla="*/ 328 h 558"/>
                      <a:gd name="T60" fmla="*/ 174 w 336"/>
                      <a:gd name="T61" fmla="*/ 359 h 558"/>
                      <a:gd name="T62" fmla="*/ 185 w 336"/>
                      <a:gd name="T63" fmla="*/ 392 h 558"/>
                      <a:gd name="T64" fmla="*/ 194 w 336"/>
                      <a:gd name="T65" fmla="*/ 423 h 558"/>
                      <a:gd name="T66" fmla="*/ 200 w 336"/>
                      <a:gd name="T67" fmla="*/ 457 h 558"/>
                      <a:gd name="T68" fmla="*/ 207 w 336"/>
                      <a:gd name="T69" fmla="*/ 491 h 558"/>
                      <a:gd name="T70" fmla="*/ 211 w 336"/>
                      <a:gd name="T71" fmla="*/ 524 h 558"/>
                      <a:gd name="T72" fmla="*/ 213 w 336"/>
                      <a:gd name="T73" fmla="*/ 558 h 558"/>
                      <a:gd name="T74" fmla="*/ 213 w 336"/>
                      <a:gd name="T75" fmla="*/ 558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36" h="558">
                        <a:moveTo>
                          <a:pt x="213" y="558"/>
                        </a:moveTo>
                        <a:lnTo>
                          <a:pt x="336" y="557"/>
                        </a:lnTo>
                        <a:lnTo>
                          <a:pt x="336" y="557"/>
                        </a:lnTo>
                        <a:lnTo>
                          <a:pt x="333" y="517"/>
                        </a:lnTo>
                        <a:lnTo>
                          <a:pt x="328" y="476"/>
                        </a:lnTo>
                        <a:lnTo>
                          <a:pt x="321" y="437"/>
                        </a:lnTo>
                        <a:lnTo>
                          <a:pt x="314" y="398"/>
                        </a:lnTo>
                        <a:lnTo>
                          <a:pt x="303" y="360"/>
                        </a:lnTo>
                        <a:lnTo>
                          <a:pt x="292" y="323"/>
                        </a:lnTo>
                        <a:lnTo>
                          <a:pt x="279" y="286"/>
                        </a:lnTo>
                        <a:lnTo>
                          <a:pt x="263" y="250"/>
                        </a:lnTo>
                        <a:lnTo>
                          <a:pt x="246" y="216"/>
                        </a:lnTo>
                        <a:lnTo>
                          <a:pt x="228" y="182"/>
                        </a:lnTo>
                        <a:lnTo>
                          <a:pt x="208" y="148"/>
                        </a:lnTo>
                        <a:lnTo>
                          <a:pt x="186" y="117"/>
                        </a:lnTo>
                        <a:lnTo>
                          <a:pt x="164" y="86"/>
                        </a:lnTo>
                        <a:lnTo>
                          <a:pt x="141" y="56"/>
                        </a:lnTo>
                        <a:lnTo>
                          <a:pt x="114" y="27"/>
                        </a:lnTo>
                        <a:lnTo>
                          <a:pt x="88" y="0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23" y="108"/>
                        </a:lnTo>
                        <a:lnTo>
                          <a:pt x="44" y="132"/>
                        </a:lnTo>
                        <a:lnTo>
                          <a:pt x="65" y="157"/>
                        </a:lnTo>
                        <a:lnTo>
                          <a:pt x="85" y="185"/>
                        </a:lnTo>
                        <a:lnTo>
                          <a:pt x="103" y="211"/>
                        </a:lnTo>
                        <a:lnTo>
                          <a:pt x="120" y="239"/>
                        </a:lnTo>
                        <a:lnTo>
                          <a:pt x="135" y="268"/>
                        </a:lnTo>
                        <a:lnTo>
                          <a:pt x="150" y="298"/>
                        </a:lnTo>
                        <a:lnTo>
                          <a:pt x="163" y="328"/>
                        </a:lnTo>
                        <a:lnTo>
                          <a:pt x="174" y="359"/>
                        </a:lnTo>
                        <a:lnTo>
                          <a:pt x="185" y="392"/>
                        </a:lnTo>
                        <a:lnTo>
                          <a:pt x="194" y="423"/>
                        </a:lnTo>
                        <a:lnTo>
                          <a:pt x="200" y="457"/>
                        </a:lnTo>
                        <a:lnTo>
                          <a:pt x="207" y="491"/>
                        </a:lnTo>
                        <a:lnTo>
                          <a:pt x="211" y="524"/>
                        </a:lnTo>
                        <a:lnTo>
                          <a:pt x="213" y="558"/>
                        </a:lnTo>
                        <a:lnTo>
                          <a:pt x="213" y="558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1" name="Freeform 75" hidden="1"/>
                  <p:cNvSpPr>
                    <a:spLocks/>
                  </p:cNvSpPr>
                  <p:nvPr/>
                </p:nvSpPr>
                <p:spPr bwMode="auto">
                  <a:xfrm>
                    <a:off x="4576763" y="3455988"/>
                    <a:ext cx="222250" cy="123825"/>
                  </a:xfrm>
                  <a:custGeom>
                    <a:avLst/>
                    <a:gdLst>
                      <a:gd name="T0" fmla="*/ 474 w 560"/>
                      <a:gd name="T1" fmla="*/ 312 h 312"/>
                      <a:gd name="T2" fmla="*/ 560 w 560"/>
                      <a:gd name="T3" fmla="*/ 223 h 312"/>
                      <a:gd name="T4" fmla="*/ 560 w 560"/>
                      <a:gd name="T5" fmla="*/ 223 h 312"/>
                      <a:gd name="T6" fmla="*/ 531 w 560"/>
                      <a:gd name="T7" fmla="*/ 198 h 312"/>
                      <a:gd name="T8" fmla="*/ 503 w 560"/>
                      <a:gd name="T9" fmla="*/ 175 h 312"/>
                      <a:gd name="T10" fmla="*/ 473 w 560"/>
                      <a:gd name="T11" fmla="*/ 153 h 312"/>
                      <a:gd name="T12" fmla="*/ 441 w 560"/>
                      <a:gd name="T13" fmla="*/ 132 h 312"/>
                      <a:gd name="T14" fmla="*/ 409 w 560"/>
                      <a:gd name="T15" fmla="*/ 112 h 312"/>
                      <a:gd name="T16" fmla="*/ 375 w 560"/>
                      <a:gd name="T17" fmla="*/ 94 h 312"/>
                      <a:gd name="T18" fmla="*/ 341 w 560"/>
                      <a:gd name="T19" fmla="*/ 77 h 312"/>
                      <a:gd name="T20" fmla="*/ 306 w 560"/>
                      <a:gd name="T21" fmla="*/ 62 h 312"/>
                      <a:gd name="T22" fmla="*/ 271 w 560"/>
                      <a:gd name="T23" fmla="*/ 49 h 312"/>
                      <a:gd name="T24" fmla="*/ 234 w 560"/>
                      <a:gd name="T25" fmla="*/ 37 h 312"/>
                      <a:gd name="T26" fmla="*/ 198 w 560"/>
                      <a:gd name="T27" fmla="*/ 26 h 312"/>
                      <a:gd name="T28" fmla="*/ 160 w 560"/>
                      <a:gd name="T29" fmla="*/ 17 h 312"/>
                      <a:gd name="T30" fmla="*/ 121 w 560"/>
                      <a:gd name="T31" fmla="*/ 11 h 312"/>
                      <a:gd name="T32" fmla="*/ 82 w 560"/>
                      <a:gd name="T33" fmla="*/ 6 h 312"/>
                      <a:gd name="T34" fmla="*/ 43 w 560"/>
                      <a:gd name="T35" fmla="*/ 2 h 312"/>
                      <a:gd name="T36" fmla="*/ 3 w 560"/>
                      <a:gd name="T37" fmla="*/ 0 h 312"/>
                      <a:gd name="T38" fmla="*/ 0 w 560"/>
                      <a:gd name="T39" fmla="*/ 123 h 312"/>
                      <a:gd name="T40" fmla="*/ 0 w 560"/>
                      <a:gd name="T41" fmla="*/ 123 h 312"/>
                      <a:gd name="T42" fmla="*/ 35 w 560"/>
                      <a:gd name="T43" fmla="*/ 124 h 312"/>
                      <a:gd name="T44" fmla="*/ 68 w 560"/>
                      <a:gd name="T45" fmla="*/ 127 h 312"/>
                      <a:gd name="T46" fmla="*/ 102 w 560"/>
                      <a:gd name="T47" fmla="*/ 131 h 312"/>
                      <a:gd name="T48" fmla="*/ 134 w 560"/>
                      <a:gd name="T49" fmla="*/ 137 h 312"/>
                      <a:gd name="T50" fmla="*/ 167 w 560"/>
                      <a:gd name="T51" fmla="*/ 145 h 312"/>
                      <a:gd name="T52" fmla="*/ 198 w 560"/>
                      <a:gd name="T53" fmla="*/ 153 h 312"/>
                      <a:gd name="T54" fmla="*/ 229 w 560"/>
                      <a:gd name="T55" fmla="*/ 163 h 312"/>
                      <a:gd name="T56" fmla="*/ 259 w 560"/>
                      <a:gd name="T57" fmla="*/ 175 h 312"/>
                      <a:gd name="T58" fmla="*/ 289 w 560"/>
                      <a:gd name="T59" fmla="*/ 188 h 312"/>
                      <a:gd name="T60" fmla="*/ 318 w 560"/>
                      <a:gd name="T61" fmla="*/ 202 h 312"/>
                      <a:gd name="T62" fmla="*/ 345 w 560"/>
                      <a:gd name="T63" fmla="*/ 218 h 312"/>
                      <a:gd name="T64" fmla="*/ 374 w 560"/>
                      <a:gd name="T65" fmla="*/ 234 h 312"/>
                      <a:gd name="T66" fmla="*/ 400 w 560"/>
                      <a:gd name="T67" fmla="*/ 252 h 312"/>
                      <a:gd name="T68" fmla="*/ 426 w 560"/>
                      <a:gd name="T69" fmla="*/ 271 h 312"/>
                      <a:gd name="T70" fmla="*/ 451 w 560"/>
                      <a:gd name="T71" fmla="*/ 291 h 312"/>
                      <a:gd name="T72" fmla="*/ 474 w 560"/>
                      <a:gd name="T73" fmla="*/ 312 h 312"/>
                      <a:gd name="T74" fmla="*/ 474 w 560"/>
                      <a:gd name="T75" fmla="*/ 312 h 3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60" h="312">
                        <a:moveTo>
                          <a:pt x="474" y="312"/>
                        </a:moveTo>
                        <a:lnTo>
                          <a:pt x="560" y="223"/>
                        </a:lnTo>
                        <a:lnTo>
                          <a:pt x="560" y="223"/>
                        </a:lnTo>
                        <a:lnTo>
                          <a:pt x="531" y="198"/>
                        </a:lnTo>
                        <a:lnTo>
                          <a:pt x="503" y="175"/>
                        </a:lnTo>
                        <a:lnTo>
                          <a:pt x="473" y="153"/>
                        </a:lnTo>
                        <a:lnTo>
                          <a:pt x="441" y="132"/>
                        </a:lnTo>
                        <a:lnTo>
                          <a:pt x="409" y="112"/>
                        </a:lnTo>
                        <a:lnTo>
                          <a:pt x="375" y="94"/>
                        </a:lnTo>
                        <a:lnTo>
                          <a:pt x="341" y="77"/>
                        </a:lnTo>
                        <a:lnTo>
                          <a:pt x="306" y="62"/>
                        </a:lnTo>
                        <a:lnTo>
                          <a:pt x="271" y="49"/>
                        </a:lnTo>
                        <a:lnTo>
                          <a:pt x="234" y="37"/>
                        </a:lnTo>
                        <a:lnTo>
                          <a:pt x="198" y="26"/>
                        </a:lnTo>
                        <a:lnTo>
                          <a:pt x="160" y="17"/>
                        </a:lnTo>
                        <a:lnTo>
                          <a:pt x="121" y="11"/>
                        </a:lnTo>
                        <a:lnTo>
                          <a:pt x="82" y="6"/>
                        </a:lnTo>
                        <a:lnTo>
                          <a:pt x="43" y="2"/>
                        </a:lnTo>
                        <a:lnTo>
                          <a:pt x="3" y="0"/>
                        </a:lnTo>
                        <a:lnTo>
                          <a:pt x="0" y="123"/>
                        </a:lnTo>
                        <a:lnTo>
                          <a:pt x="0" y="123"/>
                        </a:lnTo>
                        <a:lnTo>
                          <a:pt x="35" y="124"/>
                        </a:lnTo>
                        <a:lnTo>
                          <a:pt x="68" y="127"/>
                        </a:lnTo>
                        <a:lnTo>
                          <a:pt x="102" y="131"/>
                        </a:lnTo>
                        <a:lnTo>
                          <a:pt x="134" y="137"/>
                        </a:lnTo>
                        <a:lnTo>
                          <a:pt x="167" y="145"/>
                        </a:lnTo>
                        <a:lnTo>
                          <a:pt x="198" y="153"/>
                        </a:lnTo>
                        <a:lnTo>
                          <a:pt x="229" y="163"/>
                        </a:lnTo>
                        <a:lnTo>
                          <a:pt x="259" y="175"/>
                        </a:lnTo>
                        <a:lnTo>
                          <a:pt x="289" y="188"/>
                        </a:lnTo>
                        <a:lnTo>
                          <a:pt x="318" y="202"/>
                        </a:lnTo>
                        <a:lnTo>
                          <a:pt x="345" y="218"/>
                        </a:lnTo>
                        <a:lnTo>
                          <a:pt x="374" y="234"/>
                        </a:lnTo>
                        <a:lnTo>
                          <a:pt x="400" y="252"/>
                        </a:lnTo>
                        <a:lnTo>
                          <a:pt x="426" y="271"/>
                        </a:lnTo>
                        <a:lnTo>
                          <a:pt x="451" y="291"/>
                        </a:lnTo>
                        <a:lnTo>
                          <a:pt x="474" y="312"/>
                        </a:lnTo>
                        <a:lnTo>
                          <a:pt x="474" y="312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2" name="Freeform 77" hidden="1"/>
                  <p:cNvSpPr>
                    <a:spLocks/>
                  </p:cNvSpPr>
                  <p:nvPr/>
                </p:nvSpPr>
                <p:spPr bwMode="auto">
                  <a:xfrm>
                    <a:off x="4576763" y="3989388"/>
                    <a:ext cx="231775" cy="133350"/>
                  </a:xfrm>
                  <a:custGeom>
                    <a:avLst/>
                    <a:gdLst>
                      <a:gd name="T0" fmla="*/ 0 w 584"/>
                      <a:gd name="T1" fmla="*/ 213 h 336"/>
                      <a:gd name="T2" fmla="*/ 3 w 584"/>
                      <a:gd name="T3" fmla="*/ 336 h 336"/>
                      <a:gd name="T4" fmla="*/ 3 w 584"/>
                      <a:gd name="T5" fmla="*/ 336 h 336"/>
                      <a:gd name="T6" fmla="*/ 45 w 584"/>
                      <a:gd name="T7" fmla="*/ 334 h 336"/>
                      <a:gd name="T8" fmla="*/ 86 w 584"/>
                      <a:gd name="T9" fmla="*/ 330 h 336"/>
                      <a:gd name="T10" fmla="*/ 128 w 584"/>
                      <a:gd name="T11" fmla="*/ 324 h 336"/>
                      <a:gd name="T12" fmla="*/ 168 w 584"/>
                      <a:gd name="T13" fmla="*/ 316 h 336"/>
                      <a:gd name="T14" fmla="*/ 209 w 584"/>
                      <a:gd name="T15" fmla="*/ 307 h 336"/>
                      <a:gd name="T16" fmla="*/ 248 w 584"/>
                      <a:gd name="T17" fmla="*/ 295 h 336"/>
                      <a:gd name="T18" fmla="*/ 285 w 584"/>
                      <a:gd name="T19" fmla="*/ 282 h 336"/>
                      <a:gd name="T20" fmla="*/ 323 w 584"/>
                      <a:gd name="T21" fmla="*/ 267 h 336"/>
                      <a:gd name="T22" fmla="*/ 358 w 584"/>
                      <a:gd name="T23" fmla="*/ 250 h 336"/>
                      <a:gd name="T24" fmla="*/ 395 w 584"/>
                      <a:gd name="T25" fmla="*/ 231 h 336"/>
                      <a:gd name="T26" fmla="*/ 429 w 584"/>
                      <a:gd name="T27" fmla="*/ 211 h 336"/>
                      <a:gd name="T28" fmla="*/ 463 w 584"/>
                      <a:gd name="T29" fmla="*/ 190 h 336"/>
                      <a:gd name="T30" fmla="*/ 495 w 584"/>
                      <a:gd name="T31" fmla="*/ 166 h 336"/>
                      <a:gd name="T32" fmla="*/ 525 w 584"/>
                      <a:gd name="T33" fmla="*/ 142 h 336"/>
                      <a:gd name="T34" fmla="*/ 555 w 584"/>
                      <a:gd name="T35" fmla="*/ 115 h 336"/>
                      <a:gd name="T36" fmla="*/ 584 w 584"/>
                      <a:gd name="T37" fmla="*/ 88 h 336"/>
                      <a:gd name="T38" fmla="*/ 499 w 584"/>
                      <a:gd name="T39" fmla="*/ 0 h 336"/>
                      <a:gd name="T40" fmla="*/ 499 w 584"/>
                      <a:gd name="T41" fmla="*/ 0 h 336"/>
                      <a:gd name="T42" fmla="*/ 474 w 584"/>
                      <a:gd name="T43" fmla="*/ 23 h 336"/>
                      <a:gd name="T44" fmla="*/ 450 w 584"/>
                      <a:gd name="T45" fmla="*/ 46 h 336"/>
                      <a:gd name="T46" fmla="*/ 422 w 584"/>
                      <a:gd name="T47" fmla="*/ 67 h 336"/>
                      <a:gd name="T48" fmla="*/ 395 w 584"/>
                      <a:gd name="T49" fmla="*/ 87 h 336"/>
                      <a:gd name="T50" fmla="*/ 366 w 584"/>
                      <a:gd name="T51" fmla="*/ 106 h 336"/>
                      <a:gd name="T52" fmla="*/ 336 w 584"/>
                      <a:gd name="T53" fmla="*/ 123 h 336"/>
                      <a:gd name="T54" fmla="*/ 306 w 584"/>
                      <a:gd name="T55" fmla="*/ 139 h 336"/>
                      <a:gd name="T56" fmla="*/ 275 w 584"/>
                      <a:gd name="T57" fmla="*/ 153 h 336"/>
                      <a:gd name="T58" fmla="*/ 243 w 584"/>
                      <a:gd name="T59" fmla="*/ 166 h 336"/>
                      <a:gd name="T60" fmla="*/ 210 w 584"/>
                      <a:gd name="T61" fmla="*/ 178 h 336"/>
                      <a:gd name="T62" fmla="*/ 177 w 584"/>
                      <a:gd name="T63" fmla="*/ 188 h 336"/>
                      <a:gd name="T64" fmla="*/ 142 w 584"/>
                      <a:gd name="T65" fmla="*/ 196 h 336"/>
                      <a:gd name="T66" fmla="*/ 108 w 584"/>
                      <a:gd name="T67" fmla="*/ 204 h 336"/>
                      <a:gd name="T68" fmla="*/ 73 w 584"/>
                      <a:gd name="T69" fmla="*/ 208 h 336"/>
                      <a:gd name="T70" fmla="*/ 37 w 584"/>
                      <a:gd name="T71" fmla="*/ 212 h 336"/>
                      <a:gd name="T72" fmla="*/ 0 w 584"/>
                      <a:gd name="T73" fmla="*/ 213 h 336"/>
                      <a:gd name="T74" fmla="*/ 0 w 584"/>
                      <a:gd name="T75" fmla="*/ 213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336">
                        <a:moveTo>
                          <a:pt x="0" y="213"/>
                        </a:moveTo>
                        <a:lnTo>
                          <a:pt x="3" y="336"/>
                        </a:lnTo>
                        <a:lnTo>
                          <a:pt x="3" y="336"/>
                        </a:lnTo>
                        <a:lnTo>
                          <a:pt x="45" y="334"/>
                        </a:lnTo>
                        <a:lnTo>
                          <a:pt x="86" y="330"/>
                        </a:lnTo>
                        <a:lnTo>
                          <a:pt x="128" y="324"/>
                        </a:lnTo>
                        <a:lnTo>
                          <a:pt x="168" y="316"/>
                        </a:lnTo>
                        <a:lnTo>
                          <a:pt x="209" y="307"/>
                        </a:lnTo>
                        <a:lnTo>
                          <a:pt x="248" y="295"/>
                        </a:lnTo>
                        <a:lnTo>
                          <a:pt x="285" y="282"/>
                        </a:lnTo>
                        <a:lnTo>
                          <a:pt x="323" y="267"/>
                        </a:lnTo>
                        <a:lnTo>
                          <a:pt x="358" y="250"/>
                        </a:lnTo>
                        <a:lnTo>
                          <a:pt x="395" y="231"/>
                        </a:lnTo>
                        <a:lnTo>
                          <a:pt x="429" y="211"/>
                        </a:lnTo>
                        <a:lnTo>
                          <a:pt x="463" y="190"/>
                        </a:lnTo>
                        <a:lnTo>
                          <a:pt x="495" y="166"/>
                        </a:lnTo>
                        <a:lnTo>
                          <a:pt x="525" y="142"/>
                        </a:lnTo>
                        <a:lnTo>
                          <a:pt x="555" y="115"/>
                        </a:lnTo>
                        <a:lnTo>
                          <a:pt x="584" y="88"/>
                        </a:lnTo>
                        <a:lnTo>
                          <a:pt x="499" y="0"/>
                        </a:lnTo>
                        <a:lnTo>
                          <a:pt x="499" y="0"/>
                        </a:lnTo>
                        <a:lnTo>
                          <a:pt x="474" y="23"/>
                        </a:lnTo>
                        <a:lnTo>
                          <a:pt x="450" y="46"/>
                        </a:lnTo>
                        <a:lnTo>
                          <a:pt x="422" y="67"/>
                        </a:lnTo>
                        <a:lnTo>
                          <a:pt x="395" y="87"/>
                        </a:lnTo>
                        <a:lnTo>
                          <a:pt x="366" y="106"/>
                        </a:lnTo>
                        <a:lnTo>
                          <a:pt x="336" y="123"/>
                        </a:lnTo>
                        <a:lnTo>
                          <a:pt x="306" y="139"/>
                        </a:lnTo>
                        <a:lnTo>
                          <a:pt x="275" y="153"/>
                        </a:lnTo>
                        <a:lnTo>
                          <a:pt x="243" y="166"/>
                        </a:lnTo>
                        <a:lnTo>
                          <a:pt x="210" y="178"/>
                        </a:lnTo>
                        <a:lnTo>
                          <a:pt x="177" y="188"/>
                        </a:lnTo>
                        <a:lnTo>
                          <a:pt x="142" y="196"/>
                        </a:lnTo>
                        <a:lnTo>
                          <a:pt x="108" y="204"/>
                        </a:lnTo>
                        <a:lnTo>
                          <a:pt x="73" y="208"/>
                        </a:lnTo>
                        <a:lnTo>
                          <a:pt x="37" y="212"/>
                        </a:lnTo>
                        <a:lnTo>
                          <a:pt x="0" y="213"/>
                        </a:lnTo>
                        <a:lnTo>
                          <a:pt x="0" y="21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3" name="Freeform 11"/>
                  <p:cNvSpPr>
                    <a:spLocks/>
                  </p:cNvSpPr>
                  <p:nvPr/>
                </p:nvSpPr>
                <p:spPr bwMode="auto">
                  <a:xfrm rot="16200000">
                    <a:off x="4958559" y="976820"/>
                    <a:ext cx="979487" cy="1674813"/>
                  </a:xfrm>
                  <a:custGeom>
                    <a:avLst/>
                    <a:gdLst>
                      <a:gd name="T0" fmla="*/ 1430 w 2470"/>
                      <a:gd name="T1" fmla="*/ 0 h 4220"/>
                      <a:gd name="T2" fmla="*/ 1422 w 2470"/>
                      <a:gd name="T3" fmla="*/ 253 h 4220"/>
                      <a:gd name="T4" fmla="*/ 1400 w 2470"/>
                      <a:gd name="T5" fmla="*/ 503 h 4220"/>
                      <a:gd name="T6" fmla="*/ 1367 w 2470"/>
                      <a:gd name="T7" fmla="*/ 749 h 4220"/>
                      <a:gd name="T8" fmla="*/ 1323 w 2470"/>
                      <a:gd name="T9" fmla="*/ 991 h 4220"/>
                      <a:gd name="T10" fmla="*/ 1268 w 2470"/>
                      <a:gd name="T11" fmla="*/ 1229 h 4220"/>
                      <a:gd name="T12" fmla="*/ 1202 w 2470"/>
                      <a:gd name="T13" fmla="*/ 1464 h 4220"/>
                      <a:gd name="T14" fmla="*/ 1125 w 2470"/>
                      <a:gd name="T15" fmla="*/ 1693 h 4220"/>
                      <a:gd name="T16" fmla="*/ 1037 w 2470"/>
                      <a:gd name="T17" fmla="*/ 1917 h 4220"/>
                      <a:gd name="T18" fmla="*/ 940 w 2470"/>
                      <a:gd name="T19" fmla="*/ 2136 h 4220"/>
                      <a:gd name="T20" fmla="*/ 832 w 2470"/>
                      <a:gd name="T21" fmla="*/ 2349 h 4220"/>
                      <a:gd name="T22" fmla="*/ 716 w 2470"/>
                      <a:gd name="T23" fmla="*/ 2558 h 4220"/>
                      <a:gd name="T24" fmla="*/ 590 w 2470"/>
                      <a:gd name="T25" fmla="*/ 2758 h 4220"/>
                      <a:gd name="T26" fmla="*/ 455 w 2470"/>
                      <a:gd name="T27" fmla="*/ 2953 h 4220"/>
                      <a:gd name="T28" fmla="*/ 311 w 2470"/>
                      <a:gd name="T29" fmla="*/ 3142 h 4220"/>
                      <a:gd name="T30" fmla="*/ 159 w 2470"/>
                      <a:gd name="T31" fmla="*/ 3323 h 4220"/>
                      <a:gd name="T32" fmla="*/ 0 w 2470"/>
                      <a:gd name="T33" fmla="*/ 3498 h 4220"/>
                      <a:gd name="T34" fmla="*/ 746 w 2470"/>
                      <a:gd name="T35" fmla="*/ 4220 h 4220"/>
                      <a:gd name="T36" fmla="*/ 844 w 2470"/>
                      <a:gd name="T37" fmla="*/ 4118 h 4220"/>
                      <a:gd name="T38" fmla="*/ 939 w 2470"/>
                      <a:gd name="T39" fmla="*/ 4012 h 4220"/>
                      <a:gd name="T40" fmla="*/ 1031 w 2470"/>
                      <a:gd name="T41" fmla="*/ 3904 h 4220"/>
                      <a:gd name="T42" fmla="*/ 1121 w 2470"/>
                      <a:gd name="T43" fmla="*/ 3793 h 4220"/>
                      <a:gd name="T44" fmla="*/ 1210 w 2470"/>
                      <a:gd name="T45" fmla="*/ 3681 h 4220"/>
                      <a:gd name="T46" fmla="*/ 1294 w 2470"/>
                      <a:gd name="T47" fmla="*/ 3567 h 4220"/>
                      <a:gd name="T48" fmla="*/ 1376 w 2470"/>
                      <a:gd name="T49" fmla="*/ 3451 h 4220"/>
                      <a:gd name="T50" fmla="*/ 1457 w 2470"/>
                      <a:gd name="T51" fmla="*/ 3332 h 4220"/>
                      <a:gd name="T52" fmla="*/ 1534 w 2470"/>
                      <a:gd name="T53" fmla="*/ 3213 h 4220"/>
                      <a:gd name="T54" fmla="*/ 1608 w 2470"/>
                      <a:gd name="T55" fmla="*/ 3090 h 4220"/>
                      <a:gd name="T56" fmla="*/ 1680 w 2470"/>
                      <a:gd name="T57" fmla="*/ 2966 h 4220"/>
                      <a:gd name="T58" fmla="*/ 1749 w 2470"/>
                      <a:gd name="T59" fmla="*/ 2841 h 4220"/>
                      <a:gd name="T60" fmla="*/ 1815 w 2470"/>
                      <a:gd name="T61" fmla="*/ 2714 h 4220"/>
                      <a:gd name="T62" fmla="*/ 1878 w 2470"/>
                      <a:gd name="T63" fmla="*/ 2585 h 4220"/>
                      <a:gd name="T64" fmla="*/ 1938 w 2470"/>
                      <a:gd name="T65" fmla="*/ 2453 h 4220"/>
                      <a:gd name="T66" fmla="*/ 1995 w 2470"/>
                      <a:gd name="T67" fmla="*/ 2321 h 4220"/>
                      <a:gd name="T68" fmla="*/ 2049 w 2470"/>
                      <a:gd name="T69" fmla="*/ 2188 h 4220"/>
                      <a:gd name="T70" fmla="*/ 2100 w 2470"/>
                      <a:gd name="T71" fmla="*/ 2052 h 4220"/>
                      <a:gd name="T72" fmla="*/ 2148 w 2470"/>
                      <a:gd name="T73" fmla="*/ 1914 h 4220"/>
                      <a:gd name="T74" fmla="*/ 2194 w 2470"/>
                      <a:gd name="T75" fmla="*/ 1776 h 4220"/>
                      <a:gd name="T76" fmla="*/ 2236 w 2470"/>
                      <a:gd name="T77" fmla="*/ 1637 h 4220"/>
                      <a:gd name="T78" fmla="*/ 2273 w 2470"/>
                      <a:gd name="T79" fmla="*/ 1495 h 4220"/>
                      <a:gd name="T80" fmla="*/ 2309 w 2470"/>
                      <a:gd name="T81" fmla="*/ 1353 h 4220"/>
                      <a:gd name="T82" fmla="*/ 2340 w 2470"/>
                      <a:gd name="T83" fmla="*/ 1209 h 4220"/>
                      <a:gd name="T84" fmla="*/ 2368 w 2470"/>
                      <a:gd name="T85" fmla="*/ 1064 h 4220"/>
                      <a:gd name="T86" fmla="*/ 2393 w 2470"/>
                      <a:gd name="T87" fmla="*/ 917 h 4220"/>
                      <a:gd name="T88" fmla="*/ 2415 w 2470"/>
                      <a:gd name="T89" fmla="*/ 770 h 4220"/>
                      <a:gd name="T90" fmla="*/ 2434 w 2470"/>
                      <a:gd name="T91" fmla="*/ 621 h 4220"/>
                      <a:gd name="T92" fmla="*/ 2448 w 2470"/>
                      <a:gd name="T93" fmla="*/ 472 h 4220"/>
                      <a:gd name="T94" fmla="*/ 2458 w 2470"/>
                      <a:gd name="T95" fmla="*/ 322 h 4220"/>
                      <a:gd name="T96" fmla="*/ 2466 w 2470"/>
                      <a:gd name="T97" fmla="*/ 170 h 4220"/>
                      <a:gd name="T98" fmla="*/ 2470 w 2470"/>
                      <a:gd name="T99" fmla="*/ 17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470" h="4220">
                        <a:moveTo>
                          <a:pt x="1430" y="0"/>
                        </a:moveTo>
                        <a:lnTo>
                          <a:pt x="1430" y="0"/>
                        </a:lnTo>
                        <a:lnTo>
                          <a:pt x="1427" y="128"/>
                        </a:lnTo>
                        <a:lnTo>
                          <a:pt x="1422" y="253"/>
                        </a:lnTo>
                        <a:lnTo>
                          <a:pt x="1413" y="379"/>
                        </a:lnTo>
                        <a:lnTo>
                          <a:pt x="1400" y="503"/>
                        </a:lnTo>
                        <a:lnTo>
                          <a:pt x="1385" y="627"/>
                        </a:lnTo>
                        <a:lnTo>
                          <a:pt x="1367" y="749"/>
                        </a:lnTo>
                        <a:lnTo>
                          <a:pt x="1346" y="871"/>
                        </a:lnTo>
                        <a:lnTo>
                          <a:pt x="1323" y="991"/>
                        </a:lnTo>
                        <a:lnTo>
                          <a:pt x="1297" y="1111"/>
                        </a:lnTo>
                        <a:lnTo>
                          <a:pt x="1268" y="1229"/>
                        </a:lnTo>
                        <a:lnTo>
                          <a:pt x="1236" y="1348"/>
                        </a:lnTo>
                        <a:lnTo>
                          <a:pt x="1202" y="1464"/>
                        </a:lnTo>
                        <a:lnTo>
                          <a:pt x="1164" y="1578"/>
                        </a:lnTo>
                        <a:lnTo>
                          <a:pt x="1125" y="1693"/>
                        </a:lnTo>
                        <a:lnTo>
                          <a:pt x="1082" y="1805"/>
                        </a:lnTo>
                        <a:lnTo>
                          <a:pt x="1037" y="1917"/>
                        </a:lnTo>
                        <a:lnTo>
                          <a:pt x="990" y="2028"/>
                        </a:lnTo>
                        <a:lnTo>
                          <a:pt x="940" y="2136"/>
                        </a:lnTo>
                        <a:lnTo>
                          <a:pt x="887" y="2244"/>
                        </a:lnTo>
                        <a:lnTo>
                          <a:pt x="832" y="2349"/>
                        </a:lnTo>
                        <a:lnTo>
                          <a:pt x="775" y="2453"/>
                        </a:lnTo>
                        <a:lnTo>
                          <a:pt x="716" y="2558"/>
                        </a:lnTo>
                        <a:lnTo>
                          <a:pt x="654" y="2658"/>
                        </a:lnTo>
                        <a:lnTo>
                          <a:pt x="590" y="2758"/>
                        </a:lnTo>
                        <a:lnTo>
                          <a:pt x="524" y="2857"/>
                        </a:lnTo>
                        <a:lnTo>
                          <a:pt x="455" y="2953"/>
                        </a:lnTo>
                        <a:lnTo>
                          <a:pt x="384" y="3048"/>
                        </a:lnTo>
                        <a:lnTo>
                          <a:pt x="311" y="3142"/>
                        </a:lnTo>
                        <a:lnTo>
                          <a:pt x="237" y="3233"/>
                        </a:lnTo>
                        <a:lnTo>
                          <a:pt x="159" y="3323"/>
                        </a:lnTo>
                        <a:lnTo>
                          <a:pt x="81" y="3412"/>
                        </a:lnTo>
                        <a:lnTo>
                          <a:pt x="0" y="3498"/>
                        </a:lnTo>
                        <a:lnTo>
                          <a:pt x="746" y="4220"/>
                        </a:lnTo>
                        <a:lnTo>
                          <a:pt x="746" y="4220"/>
                        </a:lnTo>
                        <a:lnTo>
                          <a:pt x="796" y="4170"/>
                        </a:lnTo>
                        <a:lnTo>
                          <a:pt x="844" y="4118"/>
                        </a:lnTo>
                        <a:lnTo>
                          <a:pt x="892" y="4064"/>
                        </a:lnTo>
                        <a:lnTo>
                          <a:pt x="939" y="4012"/>
                        </a:lnTo>
                        <a:lnTo>
                          <a:pt x="986" y="3957"/>
                        </a:lnTo>
                        <a:lnTo>
                          <a:pt x="1031" y="3904"/>
                        </a:lnTo>
                        <a:lnTo>
                          <a:pt x="1077" y="3849"/>
                        </a:lnTo>
                        <a:lnTo>
                          <a:pt x="1121" y="3793"/>
                        </a:lnTo>
                        <a:lnTo>
                          <a:pt x="1165" y="3737"/>
                        </a:lnTo>
                        <a:lnTo>
                          <a:pt x="1210" y="3681"/>
                        </a:lnTo>
                        <a:lnTo>
                          <a:pt x="1253" y="3624"/>
                        </a:lnTo>
                        <a:lnTo>
                          <a:pt x="1294" y="3567"/>
                        </a:lnTo>
                        <a:lnTo>
                          <a:pt x="1336" y="3509"/>
                        </a:lnTo>
                        <a:lnTo>
                          <a:pt x="1376" y="3451"/>
                        </a:lnTo>
                        <a:lnTo>
                          <a:pt x="1417" y="3392"/>
                        </a:lnTo>
                        <a:lnTo>
                          <a:pt x="1457" y="3332"/>
                        </a:lnTo>
                        <a:lnTo>
                          <a:pt x="1496" y="3272"/>
                        </a:lnTo>
                        <a:lnTo>
                          <a:pt x="1534" y="3213"/>
                        </a:lnTo>
                        <a:lnTo>
                          <a:pt x="1572" y="3151"/>
                        </a:lnTo>
                        <a:lnTo>
                          <a:pt x="1608" y="3090"/>
                        </a:lnTo>
                        <a:lnTo>
                          <a:pt x="1645" y="3029"/>
                        </a:lnTo>
                        <a:lnTo>
                          <a:pt x="1680" y="2966"/>
                        </a:lnTo>
                        <a:lnTo>
                          <a:pt x="1715" y="2904"/>
                        </a:lnTo>
                        <a:lnTo>
                          <a:pt x="1749" y="2841"/>
                        </a:lnTo>
                        <a:lnTo>
                          <a:pt x="1783" y="2778"/>
                        </a:lnTo>
                        <a:lnTo>
                          <a:pt x="1815" y="2714"/>
                        </a:lnTo>
                        <a:lnTo>
                          <a:pt x="1846" y="2649"/>
                        </a:lnTo>
                        <a:lnTo>
                          <a:pt x="1878" y="2585"/>
                        </a:lnTo>
                        <a:lnTo>
                          <a:pt x="1909" y="2520"/>
                        </a:lnTo>
                        <a:lnTo>
                          <a:pt x="1938" y="2453"/>
                        </a:lnTo>
                        <a:lnTo>
                          <a:pt x="1967" y="2387"/>
                        </a:lnTo>
                        <a:lnTo>
                          <a:pt x="1995" y="2321"/>
                        </a:lnTo>
                        <a:lnTo>
                          <a:pt x="2022" y="2254"/>
                        </a:lnTo>
                        <a:lnTo>
                          <a:pt x="2049" y="2188"/>
                        </a:lnTo>
                        <a:lnTo>
                          <a:pt x="2076" y="2120"/>
                        </a:lnTo>
                        <a:lnTo>
                          <a:pt x="2100" y="2052"/>
                        </a:lnTo>
                        <a:lnTo>
                          <a:pt x="2125" y="1983"/>
                        </a:lnTo>
                        <a:lnTo>
                          <a:pt x="2148" y="1914"/>
                        </a:lnTo>
                        <a:lnTo>
                          <a:pt x="2172" y="1845"/>
                        </a:lnTo>
                        <a:lnTo>
                          <a:pt x="2194" y="1776"/>
                        </a:lnTo>
                        <a:lnTo>
                          <a:pt x="2215" y="1706"/>
                        </a:lnTo>
                        <a:lnTo>
                          <a:pt x="2236" y="1637"/>
                        </a:lnTo>
                        <a:lnTo>
                          <a:pt x="2255" y="1565"/>
                        </a:lnTo>
                        <a:lnTo>
                          <a:pt x="2273" y="1495"/>
                        </a:lnTo>
                        <a:lnTo>
                          <a:pt x="2292" y="1423"/>
                        </a:lnTo>
                        <a:lnTo>
                          <a:pt x="2309" y="1353"/>
                        </a:lnTo>
                        <a:lnTo>
                          <a:pt x="2324" y="1280"/>
                        </a:lnTo>
                        <a:lnTo>
                          <a:pt x="2340" y="1209"/>
                        </a:lnTo>
                        <a:lnTo>
                          <a:pt x="2355" y="1137"/>
                        </a:lnTo>
                        <a:lnTo>
                          <a:pt x="2368" y="1064"/>
                        </a:lnTo>
                        <a:lnTo>
                          <a:pt x="2381" y="991"/>
                        </a:lnTo>
                        <a:lnTo>
                          <a:pt x="2393" y="917"/>
                        </a:lnTo>
                        <a:lnTo>
                          <a:pt x="2405" y="844"/>
                        </a:lnTo>
                        <a:lnTo>
                          <a:pt x="2415" y="770"/>
                        </a:lnTo>
                        <a:lnTo>
                          <a:pt x="2424" y="696"/>
                        </a:lnTo>
                        <a:lnTo>
                          <a:pt x="2434" y="621"/>
                        </a:lnTo>
                        <a:lnTo>
                          <a:pt x="2441" y="547"/>
                        </a:lnTo>
                        <a:lnTo>
                          <a:pt x="2448" y="472"/>
                        </a:lnTo>
                        <a:lnTo>
                          <a:pt x="2454" y="397"/>
                        </a:lnTo>
                        <a:lnTo>
                          <a:pt x="2458" y="322"/>
                        </a:lnTo>
                        <a:lnTo>
                          <a:pt x="2463" y="246"/>
                        </a:lnTo>
                        <a:lnTo>
                          <a:pt x="2466" y="170"/>
                        </a:lnTo>
                        <a:lnTo>
                          <a:pt x="2469" y="94"/>
                        </a:lnTo>
                        <a:lnTo>
                          <a:pt x="2470" y="17"/>
                        </a:lnTo>
                        <a:lnTo>
                          <a:pt x="143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</p:grpSp>
            <p:sp>
              <p:nvSpPr>
                <p:cNvPr id="411" name="矩形 410"/>
                <p:cNvSpPr/>
                <p:nvPr/>
              </p:nvSpPr>
              <p:spPr>
                <a:xfrm>
                  <a:off x="4418878" y="2255798"/>
                  <a:ext cx="34740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spc="50" dirty="0" smtClean="0">
                      <a:ln w="11430"/>
                      <a:solidFill>
                        <a:srgbClr val="0000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微软雅黑" pitchFamily="34" charset="-122"/>
                      <a:cs typeface="Times New Roman" panose="02020603050405020304" pitchFamily="18" charset="0"/>
                    </a:rPr>
                    <a:t>幽门螺杆菌精准医疗</a:t>
                  </a:r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38" name="组合 237"/>
              <p:cNvGrpSpPr>
                <a:grpSpLocks noChangeAspect="1"/>
              </p:cNvGrpSpPr>
              <p:nvPr/>
            </p:nvGrpSpPr>
            <p:grpSpPr>
              <a:xfrm>
                <a:off x="3813435" y="2371569"/>
                <a:ext cx="358758" cy="360000"/>
                <a:chOff x="2124075" y="1324483"/>
                <a:chExt cx="4895851" cy="4912805"/>
              </a:xfrm>
            </p:grpSpPr>
            <p:sp>
              <p:nvSpPr>
                <p:cNvPr id="358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9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0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1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2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3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4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5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6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7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8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9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0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1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2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3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4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5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6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7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8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9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0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1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2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3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4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5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6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7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8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9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0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1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2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3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4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5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6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7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8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9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0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1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2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3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4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5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6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7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8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9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239" name="组合 238"/>
              <p:cNvGrpSpPr>
                <a:grpSpLocks noChangeAspect="1"/>
              </p:cNvGrpSpPr>
              <p:nvPr/>
            </p:nvGrpSpPr>
            <p:grpSpPr>
              <a:xfrm>
                <a:off x="3821360" y="3804494"/>
                <a:ext cx="358758" cy="360000"/>
                <a:chOff x="2124075" y="1324483"/>
                <a:chExt cx="4895851" cy="4912805"/>
              </a:xfrm>
            </p:grpSpPr>
            <p:sp>
              <p:nvSpPr>
                <p:cNvPr id="306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7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8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9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0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1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2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3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4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5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6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7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8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9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0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1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2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3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4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5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6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7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8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9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0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1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2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3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4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5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6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7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8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9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0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1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2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3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4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5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6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7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8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9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0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1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2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3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4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5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6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7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240" name="组合 239"/>
              <p:cNvGrpSpPr>
                <a:grpSpLocks noChangeAspect="1"/>
              </p:cNvGrpSpPr>
              <p:nvPr/>
            </p:nvGrpSpPr>
            <p:grpSpPr>
              <a:xfrm>
                <a:off x="3823335" y="3058344"/>
                <a:ext cx="358758" cy="360000"/>
                <a:chOff x="2124075" y="1324483"/>
                <a:chExt cx="4895851" cy="4912805"/>
              </a:xfrm>
            </p:grpSpPr>
            <p:sp>
              <p:nvSpPr>
                <p:cNvPr id="254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5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6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7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8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9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0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1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2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3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4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5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6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7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8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9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0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1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2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3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4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5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6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7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8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9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0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1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2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3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4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5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6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7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8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9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0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1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2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3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4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5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6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7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8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9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0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1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2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3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4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5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241" name="组合 240"/>
              <p:cNvGrpSpPr>
                <a:grpSpLocks noChangeAspect="1"/>
              </p:cNvGrpSpPr>
              <p:nvPr/>
            </p:nvGrpSpPr>
            <p:grpSpPr>
              <a:xfrm>
                <a:off x="3819385" y="4563762"/>
                <a:ext cx="358758" cy="358758"/>
                <a:chOff x="2124075" y="1341438"/>
                <a:chExt cx="4895850" cy="4895850"/>
              </a:xfrm>
            </p:grpSpPr>
            <p:sp>
              <p:nvSpPr>
                <p:cNvPr id="242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43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44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45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46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47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48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49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0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1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2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3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</p:grpSp>
        <p:sp>
          <p:nvSpPr>
            <p:cNvPr id="234" name="矩形 233"/>
            <p:cNvSpPr/>
            <p:nvPr/>
          </p:nvSpPr>
          <p:spPr>
            <a:xfrm>
              <a:off x="4870128" y="1756633"/>
              <a:ext cx="35349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中国人群</a:t>
              </a:r>
              <a:r>
                <a:rPr lang="en-US" altLang="zh-CN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Hp</a:t>
              </a:r>
              <a:r>
                <a:rPr lang="zh-CN" altLang="en-US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感染特征</a:t>
              </a:r>
            </a:p>
          </p:txBody>
        </p:sp>
        <p:sp>
          <p:nvSpPr>
            <p:cNvPr id="235" name="矩形 234"/>
            <p:cNvSpPr/>
            <p:nvPr/>
          </p:nvSpPr>
          <p:spPr>
            <a:xfrm>
              <a:off x="4885368" y="3204433"/>
              <a:ext cx="31085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 smtClean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精准医疗研究方向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4900608" y="3920713"/>
              <a:ext cx="16466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 smtClean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研究方案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4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2" y="2206128"/>
            <a:ext cx="3621600" cy="2420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0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幽门螺杆菌精准医疗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8780" y="1152788"/>
            <a:ext cx="3897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幽门螺杆菌精准医疗的定义</a:t>
            </a:r>
            <a:endParaRPr lang="zh-CN" altLang="en-US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1158" y="4280168"/>
            <a:ext cx="4288353" cy="400110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zh-CN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根据感染菌株耐药信息的个体化治疗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482784" y="5221070"/>
            <a:ext cx="5760640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基于当地人群耐药数据支持的精准推荐方案治疗</a:t>
            </a:r>
            <a:endParaRPr lang="zh-CN" altLang="en-US" sz="2000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364" y="2908854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</a:rPr>
              <a:t>需考虑因素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用药安全性，高根除率，患者副作用小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3164" y="18059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何为精准？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6250" y="230554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抗生素种类选择、剂量、用药时间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91158" y="3671054"/>
            <a:ext cx="1835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Hp</a:t>
            </a:r>
            <a:r>
              <a:rPr lang="zh-CN" altLang="en-US" dirty="0" smtClean="0">
                <a:solidFill>
                  <a:srgbClr val="FF0000"/>
                </a:solidFill>
              </a:rPr>
              <a:t>精准医疗方向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6991888" y="3886928"/>
            <a:ext cx="1496928" cy="61206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黑体" pitchFamily="49" charset="-122"/>
                <a:ea typeface="黑体" pitchFamily="49" charset="-122"/>
              </a:rPr>
              <a:t>初治患者</a:t>
            </a:r>
            <a:r>
              <a:rPr lang="en-US" altLang="zh-CN" sz="1600" b="1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16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991888" y="5121544"/>
            <a:ext cx="1496928" cy="61206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黑体" pitchFamily="49" charset="-122"/>
                <a:ea typeface="黑体" pitchFamily="49" charset="-122"/>
              </a:rPr>
              <a:t>难治性患者</a:t>
            </a:r>
            <a:r>
              <a:rPr lang="en-US" altLang="zh-CN" sz="1600" b="1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16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8604448" y="4083983"/>
            <a:ext cx="360040" cy="2000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rot="5400000">
            <a:off x="8625916" y="5331139"/>
            <a:ext cx="360040" cy="2000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3017" y="1152787"/>
            <a:ext cx="3897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幽门螺杆菌精准医疗的意义</a:t>
            </a:r>
            <a:endParaRPr lang="zh-CN" altLang="en-US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幽门螺杆菌精准医疗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6304" y="2020778"/>
            <a:ext cx="5973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zh-CN" sz="2000" dirty="0">
                <a:latin typeface="+mj-ea"/>
                <a:ea typeface="+mj-ea"/>
              </a:rPr>
              <a:t>建立并完善针对</a:t>
            </a:r>
            <a:r>
              <a:rPr lang="en-US" altLang="zh-CN" sz="2000" dirty="0">
                <a:latin typeface="+mj-ea"/>
                <a:ea typeface="+mj-ea"/>
              </a:rPr>
              <a:t>HP</a:t>
            </a:r>
            <a:r>
              <a:rPr lang="zh-CN" altLang="zh-CN" sz="2000" dirty="0">
                <a:latin typeface="+mj-ea"/>
                <a:ea typeface="+mj-ea"/>
              </a:rPr>
              <a:t>感染</a:t>
            </a:r>
            <a:r>
              <a:rPr lang="zh-CN" altLang="zh-CN" sz="2000" dirty="0" smtClean="0">
                <a:latin typeface="+mj-ea"/>
                <a:ea typeface="+mj-ea"/>
              </a:rPr>
              <a:t>的规</a:t>
            </a:r>
            <a:r>
              <a:rPr lang="zh-CN" altLang="zh-CN" sz="2000" dirty="0">
                <a:latin typeface="+mj-ea"/>
                <a:ea typeface="+mj-ea"/>
              </a:rPr>
              <a:t>范化治疗体系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652" y="2629078"/>
            <a:ext cx="5404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latin typeface="+mj-ea"/>
                <a:ea typeface="+mj-ea"/>
              </a:rPr>
              <a:t>对于</a:t>
            </a:r>
            <a:r>
              <a:rPr lang="zh-CN" altLang="zh-CN" sz="2000" dirty="0">
                <a:latin typeface="+mj-ea"/>
                <a:ea typeface="+mj-ea"/>
              </a:rPr>
              <a:t>获得中国代表性人群</a:t>
            </a:r>
            <a:r>
              <a:rPr lang="en-US" altLang="zh-CN" sz="2000" dirty="0">
                <a:latin typeface="+mj-ea"/>
                <a:ea typeface="+mj-ea"/>
              </a:rPr>
              <a:t>HP</a:t>
            </a:r>
            <a:r>
              <a:rPr lang="zh-CN" altLang="zh-CN" sz="2000" dirty="0">
                <a:latin typeface="+mj-ea"/>
                <a:ea typeface="+mj-ea"/>
              </a:rPr>
              <a:t>感染和耐药数据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8409" y="3298235"/>
            <a:ext cx="5704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zh-CN" sz="2000" dirty="0">
                <a:latin typeface="+mj-ea"/>
                <a:ea typeface="+mj-ea"/>
              </a:rPr>
              <a:t>制定包括人群干预策略在内的多项</a:t>
            </a:r>
            <a:r>
              <a:rPr lang="en-US" altLang="zh-CN" sz="2000" dirty="0">
                <a:latin typeface="+mj-ea"/>
                <a:ea typeface="+mj-ea"/>
              </a:rPr>
              <a:t>HP</a:t>
            </a:r>
            <a:r>
              <a:rPr lang="zh-CN" altLang="zh-CN" sz="2000" dirty="0">
                <a:latin typeface="+mj-ea"/>
                <a:ea typeface="+mj-ea"/>
              </a:rPr>
              <a:t>防控策略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9763" y="3938996"/>
            <a:ext cx="2839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zh-CN" sz="2000" dirty="0">
                <a:latin typeface="+mj-ea"/>
                <a:ea typeface="+mj-ea"/>
              </a:rPr>
              <a:t>降低人群胃癌发病率</a:t>
            </a:r>
            <a:endParaRPr lang="zh-CN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95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幽门螺杆菌精准医疗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7349" y="1152788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基于幽门螺杆菌培养和药敏的个体化治疗</a:t>
            </a:r>
            <a:endParaRPr lang="zh-CN" altLang="en-US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4795" y="3275692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zh-CN" dirty="0"/>
              <a:t>较低价位的胃镜检查普及率高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1621" y="2255168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共识方案均强调个体化治疗</a:t>
            </a:r>
          </a:p>
        </p:txBody>
      </p:sp>
      <p:pic>
        <p:nvPicPr>
          <p:cNvPr id="10" name="Picture 3" descr="C:\Users\jzf0428\Desktop\22222222222222222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365104"/>
            <a:ext cx="2241549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39907" y="2675155"/>
            <a:ext cx="637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——</a:t>
            </a:r>
            <a:r>
              <a:rPr lang="zh-CN" altLang="en-US" dirty="0" smtClean="0"/>
              <a:t>应该考虑个体易感性测试、当地居民抗生素耐药性的流行</a:t>
            </a:r>
            <a:endParaRPr lang="en-US" altLang="zh-CN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55147" y="3635275"/>
            <a:ext cx="614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——</a:t>
            </a:r>
            <a:r>
              <a:rPr lang="zh-CN" altLang="en-US" dirty="0" smtClean="0"/>
              <a:t>为基于胃镜检查的胃粘膜组织采样提供关键的条件支持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996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54785" y="1756633"/>
            <a:ext cx="4150285" cy="3367762"/>
            <a:chOff x="4254785" y="1756633"/>
            <a:chExt cx="4150285" cy="3367762"/>
          </a:xfrm>
        </p:grpSpPr>
        <p:grpSp>
          <p:nvGrpSpPr>
            <p:cNvPr id="5" name="组合 4"/>
            <p:cNvGrpSpPr/>
            <p:nvPr/>
          </p:nvGrpSpPr>
          <p:grpSpPr>
            <a:xfrm>
              <a:off x="4254785" y="1852496"/>
              <a:ext cx="4089371" cy="3271899"/>
              <a:chOff x="3803535" y="1650621"/>
              <a:chExt cx="4089371" cy="3271899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3803535" y="1650621"/>
                <a:ext cx="4089371" cy="1128397"/>
                <a:chOff x="3803535" y="1650621"/>
                <a:chExt cx="4089371" cy="1128397"/>
              </a:xfrm>
            </p:grpSpPr>
            <p:grpSp>
              <p:nvGrpSpPr>
                <p:cNvPr id="182" name="组合 181"/>
                <p:cNvGrpSpPr>
                  <a:grpSpLocks noChangeAspect="1"/>
                </p:cNvGrpSpPr>
                <p:nvPr/>
              </p:nvGrpSpPr>
              <p:grpSpPr>
                <a:xfrm>
                  <a:off x="3803535" y="1650621"/>
                  <a:ext cx="358758" cy="360000"/>
                  <a:chOff x="2124075" y="1324483"/>
                  <a:chExt cx="4895851" cy="4912805"/>
                </a:xfrm>
              </p:grpSpPr>
              <p:sp>
                <p:nvSpPr>
                  <p:cNvPr id="184" name="Freeform 6" hidden="1"/>
                  <p:cNvSpPr>
                    <a:spLocks/>
                  </p:cNvSpPr>
                  <p:nvPr/>
                </p:nvSpPr>
                <p:spPr bwMode="auto">
                  <a:xfrm>
                    <a:off x="2874963" y="1341438"/>
                    <a:ext cx="1663700" cy="981075"/>
                  </a:xfrm>
                  <a:custGeom>
                    <a:avLst/>
                    <a:gdLst>
                      <a:gd name="T0" fmla="*/ 4178 w 4195"/>
                      <a:gd name="T1" fmla="*/ 0 h 2470"/>
                      <a:gd name="T2" fmla="*/ 4103 w 4195"/>
                      <a:gd name="T3" fmla="*/ 1 h 2470"/>
                      <a:gd name="T4" fmla="*/ 3952 w 4195"/>
                      <a:gd name="T5" fmla="*/ 8 h 2470"/>
                      <a:gd name="T6" fmla="*/ 3801 w 4195"/>
                      <a:gd name="T7" fmla="*/ 17 h 2470"/>
                      <a:gd name="T8" fmla="*/ 3652 w 4195"/>
                      <a:gd name="T9" fmla="*/ 30 h 2470"/>
                      <a:gd name="T10" fmla="*/ 3504 w 4195"/>
                      <a:gd name="T11" fmla="*/ 47 h 2470"/>
                      <a:gd name="T12" fmla="*/ 3357 w 4195"/>
                      <a:gd name="T13" fmla="*/ 68 h 2470"/>
                      <a:gd name="T14" fmla="*/ 3211 w 4195"/>
                      <a:gd name="T15" fmla="*/ 91 h 2470"/>
                      <a:gd name="T16" fmla="*/ 3067 w 4195"/>
                      <a:gd name="T17" fmla="*/ 118 h 2470"/>
                      <a:gd name="T18" fmla="*/ 2923 w 4195"/>
                      <a:gd name="T19" fmla="*/ 148 h 2470"/>
                      <a:gd name="T20" fmla="*/ 2780 w 4195"/>
                      <a:gd name="T21" fmla="*/ 182 h 2470"/>
                      <a:gd name="T22" fmla="*/ 2639 w 4195"/>
                      <a:gd name="T23" fmla="*/ 219 h 2470"/>
                      <a:gd name="T24" fmla="*/ 2500 w 4195"/>
                      <a:gd name="T25" fmla="*/ 259 h 2470"/>
                      <a:gd name="T26" fmla="*/ 2361 w 4195"/>
                      <a:gd name="T27" fmla="*/ 302 h 2470"/>
                      <a:gd name="T28" fmla="*/ 2224 w 4195"/>
                      <a:gd name="T29" fmla="*/ 349 h 2470"/>
                      <a:gd name="T30" fmla="*/ 2089 w 4195"/>
                      <a:gd name="T31" fmla="*/ 398 h 2470"/>
                      <a:gd name="T32" fmla="*/ 1955 w 4195"/>
                      <a:gd name="T33" fmla="*/ 452 h 2470"/>
                      <a:gd name="T34" fmla="*/ 1823 w 4195"/>
                      <a:gd name="T35" fmla="*/ 507 h 2470"/>
                      <a:gd name="T36" fmla="*/ 1692 w 4195"/>
                      <a:gd name="T37" fmla="*/ 565 h 2470"/>
                      <a:gd name="T38" fmla="*/ 1563 w 4195"/>
                      <a:gd name="T39" fmla="*/ 628 h 2470"/>
                      <a:gd name="T40" fmla="*/ 1435 w 4195"/>
                      <a:gd name="T41" fmla="*/ 691 h 2470"/>
                      <a:gd name="T42" fmla="*/ 1310 w 4195"/>
                      <a:gd name="T43" fmla="*/ 759 h 2470"/>
                      <a:gd name="T44" fmla="*/ 1185 w 4195"/>
                      <a:gd name="T45" fmla="*/ 829 h 2470"/>
                      <a:gd name="T46" fmla="*/ 1064 w 4195"/>
                      <a:gd name="T47" fmla="*/ 902 h 2470"/>
                      <a:gd name="T48" fmla="*/ 943 w 4195"/>
                      <a:gd name="T49" fmla="*/ 978 h 2470"/>
                      <a:gd name="T50" fmla="*/ 825 w 4195"/>
                      <a:gd name="T51" fmla="*/ 1056 h 2470"/>
                      <a:gd name="T52" fmla="*/ 709 w 4195"/>
                      <a:gd name="T53" fmla="*/ 1137 h 2470"/>
                      <a:gd name="T54" fmla="*/ 594 w 4195"/>
                      <a:gd name="T55" fmla="*/ 1220 h 2470"/>
                      <a:gd name="T56" fmla="*/ 481 w 4195"/>
                      <a:gd name="T57" fmla="*/ 1306 h 2470"/>
                      <a:gd name="T58" fmla="*/ 370 w 4195"/>
                      <a:gd name="T59" fmla="*/ 1395 h 2470"/>
                      <a:gd name="T60" fmla="*/ 262 w 4195"/>
                      <a:gd name="T61" fmla="*/ 1486 h 2470"/>
                      <a:gd name="T62" fmla="*/ 155 w 4195"/>
                      <a:gd name="T63" fmla="*/ 1579 h 2470"/>
                      <a:gd name="T64" fmla="*/ 51 w 4195"/>
                      <a:gd name="T65" fmla="*/ 1674 h 2470"/>
                      <a:gd name="T66" fmla="*/ 723 w 4195"/>
                      <a:gd name="T67" fmla="*/ 2470 h 2470"/>
                      <a:gd name="T68" fmla="*/ 809 w 4195"/>
                      <a:gd name="T69" fmla="*/ 2389 h 2470"/>
                      <a:gd name="T70" fmla="*/ 986 w 4195"/>
                      <a:gd name="T71" fmla="*/ 2234 h 2470"/>
                      <a:gd name="T72" fmla="*/ 1170 w 4195"/>
                      <a:gd name="T73" fmla="*/ 2087 h 2470"/>
                      <a:gd name="T74" fmla="*/ 1360 w 4195"/>
                      <a:gd name="T75" fmla="*/ 1949 h 2470"/>
                      <a:gd name="T76" fmla="*/ 1558 w 4195"/>
                      <a:gd name="T77" fmla="*/ 1819 h 2470"/>
                      <a:gd name="T78" fmla="*/ 1761 w 4195"/>
                      <a:gd name="T79" fmla="*/ 1698 h 2470"/>
                      <a:gd name="T80" fmla="*/ 1969 w 4195"/>
                      <a:gd name="T81" fmla="*/ 1587 h 2470"/>
                      <a:gd name="T82" fmla="*/ 2184 w 4195"/>
                      <a:gd name="T83" fmla="*/ 1484 h 2470"/>
                      <a:gd name="T84" fmla="*/ 2404 w 4195"/>
                      <a:gd name="T85" fmla="*/ 1392 h 2470"/>
                      <a:gd name="T86" fmla="*/ 2629 w 4195"/>
                      <a:gd name="T87" fmla="*/ 1310 h 2470"/>
                      <a:gd name="T88" fmla="*/ 2858 w 4195"/>
                      <a:gd name="T89" fmla="*/ 1238 h 2470"/>
                      <a:gd name="T90" fmla="*/ 3093 w 4195"/>
                      <a:gd name="T91" fmla="*/ 1177 h 2470"/>
                      <a:gd name="T92" fmla="*/ 3331 w 4195"/>
                      <a:gd name="T93" fmla="*/ 1126 h 2470"/>
                      <a:gd name="T94" fmla="*/ 3574 w 4195"/>
                      <a:gd name="T95" fmla="*/ 1087 h 2470"/>
                      <a:gd name="T96" fmla="*/ 3820 w 4195"/>
                      <a:gd name="T97" fmla="*/ 1059 h 2470"/>
                      <a:gd name="T98" fmla="*/ 4069 w 4195"/>
                      <a:gd name="T99" fmla="*/ 1043 h 2470"/>
                      <a:gd name="T100" fmla="*/ 4195 w 4195"/>
                      <a:gd name="T101" fmla="*/ 1039 h 2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195" h="2470">
                        <a:moveTo>
                          <a:pt x="4195" y="1039"/>
                        </a:moveTo>
                        <a:lnTo>
                          <a:pt x="4178" y="0"/>
                        </a:lnTo>
                        <a:lnTo>
                          <a:pt x="4178" y="0"/>
                        </a:lnTo>
                        <a:lnTo>
                          <a:pt x="4103" y="1"/>
                        </a:lnTo>
                        <a:lnTo>
                          <a:pt x="4027" y="4"/>
                        </a:lnTo>
                        <a:lnTo>
                          <a:pt x="3952" y="8"/>
                        </a:lnTo>
                        <a:lnTo>
                          <a:pt x="3876" y="12"/>
                        </a:lnTo>
                        <a:lnTo>
                          <a:pt x="3801" y="17"/>
                        </a:lnTo>
                        <a:lnTo>
                          <a:pt x="3727" y="23"/>
                        </a:lnTo>
                        <a:lnTo>
                          <a:pt x="3652" y="30"/>
                        </a:lnTo>
                        <a:lnTo>
                          <a:pt x="3578" y="38"/>
                        </a:lnTo>
                        <a:lnTo>
                          <a:pt x="3504" y="47"/>
                        </a:lnTo>
                        <a:lnTo>
                          <a:pt x="3431" y="57"/>
                        </a:lnTo>
                        <a:lnTo>
                          <a:pt x="3357" y="68"/>
                        </a:lnTo>
                        <a:lnTo>
                          <a:pt x="3284" y="79"/>
                        </a:lnTo>
                        <a:lnTo>
                          <a:pt x="3211" y="91"/>
                        </a:lnTo>
                        <a:lnTo>
                          <a:pt x="3138" y="104"/>
                        </a:lnTo>
                        <a:lnTo>
                          <a:pt x="3067" y="118"/>
                        </a:lnTo>
                        <a:lnTo>
                          <a:pt x="2995" y="133"/>
                        </a:lnTo>
                        <a:lnTo>
                          <a:pt x="2923" y="148"/>
                        </a:lnTo>
                        <a:lnTo>
                          <a:pt x="2852" y="165"/>
                        </a:lnTo>
                        <a:lnTo>
                          <a:pt x="2780" y="182"/>
                        </a:lnTo>
                        <a:lnTo>
                          <a:pt x="2710" y="201"/>
                        </a:lnTo>
                        <a:lnTo>
                          <a:pt x="2639" y="219"/>
                        </a:lnTo>
                        <a:lnTo>
                          <a:pt x="2569" y="238"/>
                        </a:lnTo>
                        <a:lnTo>
                          <a:pt x="2500" y="259"/>
                        </a:lnTo>
                        <a:lnTo>
                          <a:pt x="2430" y="280"/>
                        </a:lnTo>
                        <a:lnTo>
                          <a:pt x="2361" y="302"/>
                        </a:lnTo>
                        <a:lnTo>
                          <a:pt x="2293" y="326"/>
                        </a:lnTo>
                        <a:lnTo>
                          <a:pt x="2224" y="349"/>
                        </a:lnTo>
                        <a:lnTo>
                          <a:pt x="2156" y="374"/>
                        </a:lnTo>
                        <a:lnTo>
                          <a:pt x="2089" y="398"/>
                        </a:lnTo>
                        <a:lnTo>
                          <a:pt x="2022" y="424"/>
                        </a:lnTo>
                        <a:lnTo>
                          <a:pt x="1955" y="452"/>
                        </a:lnTo>
                        <a:lnTo>
                          <a:pt x="1888" y="479"/>
                        </a:lnTo>
                        <a:lnTo>
                          <a:pt x="1823" y="507"/>
                        </a:lnTo>
                        <a:lnTo>
                          <a:pt x="1757" y="536"/>
                        </a:lnTo>
                        <a:lnTo>
                          <a:pt x="1692" y="565"/>
                        </a:lnTo>
                        <a:lnTo>
                          <a:pt x="1628" y="596"/>
                        </a:lnTo>
                        <a:lnTo>
                          <a:pt x="1563" y="628"/>
                        </a:lnTo>
                        <a:lnTo>
                          <a:pt x="1499" y="659"/>
                        </a:lnTo>
                        <a:lnTo>
                          <a:pt x="1435" y="691"/>
                        </a:lnTo>
                        <a:lnTo>
                          <a:pt x="1373" y="725"/>
                        </a:lnTo>
                        <a:lnTo>
                          <a:pt x="1310" y="759"/>
                        </a:lnTo>
                        <a:lnTo>
                          <a:pt x="1248" y="794"/>
                        </a:lnTo>
                        <a:lnTo>
                          <a:pt x="1185" y="829"/>
                        </a:lnTo>
                        <a:lnTo>
                          <a:pt x="1124" y="865"/>
                        </a:lnTo>
                        <a:lnTo>
                          <a:pt x="1064" y="902"/>
                        </a:lnTo>
                        <a:lnTo>
                          <a:pt x="1003" y="939"/>
                        </a:lnTo>
                        <a:lnTo>
                          <a:pt x="943" y="978"/>
                        </a:lnTo>
                        <a:lnTo>
                          <a:pt x="883" y="1016"/>
                        </a:lnTo>
                        <a:lnTo>
                          <a:pt x="825" y="1056"/>
                        </a:lnTo>
                        <a:lnTo>
                          <a:pt x="766" y="1096"/>
                        </a:lnTo>
                        <a:lnTo>
                          <a:pt x="709" y="1137"/>
                        </a:lnTo>
                        <a:lnTo>
                          <a:pt x="650" y="1178"/>
                        </a:lnTo>
                        <a:lnTo>
                          <a:pt x="594" y="1220"/>
                        </a:lnTo>
                        <a:lnTo>
                          <a:pt x="537" y="1263"/>
                        </a:lnTo>
                        <a:lnTo>
                          <a:pt x="481" y="1306"/>
                        </a:lnTo>
                        <a:lnTo>
                          <a:pt x="425" y="1350"/>
                        </a:lnTo>
                        <a:lnTo>
                          <a:pt x="370" y="1395"/>
                        </a:lnTo>
                        <a:lnTo>
                          <a:pt x="316" y="1440"/>
                        </a:lnTo>
                        <a:lnTo>
                          <a:pt x="262" y="1486"/>
                        </a:lnTo>
                        <a:lnTo>
                          <a:pt x="209" y="1531"/>
                        </a:lnTo>
                        <a:lnTo>
                          <a:pt x="155" y="1579"/>
                        </a:lnTo>
                        <a:lnTo>
                          <a:pt x="103" y="1626"/>
                        </a:lnTo>
                        <a:lnTo>
                          <a:pt x="51" y="1674"/>
                        </a:lnTo>
                        <a:lnTo>
                          <a:pt x="0" y="1724"/>
                        </a:lnTo>
                        <a:lnTo>
                          <a:pt x="723" y="2470"/>
                        </a:lnTo>
                        <a:lnTo>
                          <a:pt x="723" y="2470"/>
                        </a:lnTo>
                        <a:lnTo>
                          <a:pt x="809" y="2389"/>
                        </a:lnTo>
                        <a:lnTo>
                          <a:pt x="896" y="2311"/>
                        </a:lnTo>
                        <a:lnTo>
                          <a:pt x="986" y="2234"/>
                        </a:lnTo>
                        <a:lnTo>
                          <a:pt x="1077" y="2160"/>
                        </a:lnTo>
                        <a:lnTo>
                          <a:pt x="1170" y="2087"/>
                        </a:lnTo>
                        <a:lnTo>
                          <a:pt x="1263" y="2017"/>
                        </a:lnTo>
                        <a:lnTo>
                          <a:pt x="1360" y="1949"/>
                        </a:lnTo>
                        <a:lnTo>
                          <a:pt x="1457" y="1883"/>
                        </a:lnTo>
                        <a:lnTo>
                          <a:pt x="1558" y="1819"/>
                        </a:lnTo>
                        <a:lnTo>
                          <a:pt x="1658" y="1758"/>
                        </a:lnTo>
                        <a:lnTo>
                          <a:pt x="1761" y="1698"/>
                        </a:lnTo>
                        <a:lnTo>
                          <a:pt x="1864" y="1642"/>
                        </a:lnTo>
                        <a:lnTo>
                          <a:pt x="1969" y="1587"/>
                        </a:lnTo>
                        <a:lnTo>
                          <a:pt x="2076" y="1534"/>
                        </a:lnTo>
                        <a:lnTo>
                          <a:pt x="2184" y="1484"/>
                        </a:lnTo>
                        <a:lnTo>
                          <a:pt x="2293" y="1438"/>
                        </a:lnTo>
                        <a:lnTo>
                          <a:pt x="2404" y="1392"/>
                        </a:lnTo>
                        <a:lnTo>
                          <a:pt x="2516" y="1350"/>
                        </a:lnTo>
                        <a:lnTo>
                          <a:pt x="2629" y="1310"/>
                        </a:lnTo>
                        <a:lnTo>
                          <a:pt x="2744" y="1272"/>
                        </a:lnTo>
                        <a:lnTo>
                          <a:pt x="2858" y="1238"/>
                        </a:lnTo>
                        <a:lnTo>
                          <a:pt x="2975" y="1206"/>
                        </a:lnTo>
                        <a:lnTo>
                          <a:pt x="3093" y="1177"/>
                        </a:lnTo>
                        <a:lnTo>
                          <a:pt x="3211" y="1150"/>
                        </a:lnTo>
                        <a:lnTo>
                          <a:pt x="3331" y="1126"/>
                        </a:lnTo>
                        <a:lnTo>
                          <a:pt x="3452" y="1105"/>
                        </a:lnTo>
                        <a:lnTo>
                          <a:pt x="3574" y="1087"/>
                        </a:lnTo>
                        <a:lnTo>
                          <a:pt x="3697" y="1072"/>
                        </a:lnTo>
                        <a:lnTo>
                          <a:pt x="3820" y="1059"/>
                        </a:lnTo>
                        <a:lnTo>
                          <a:pt x="3944" y="1049"/>
                        </a:lnTo>
                        <a:lnTo>
                          <a:pt x="4069" y="1043"/>
                        </a:lnTo>
                        <a:lnTo>
                          <a:pt x="4195" y="1039"/>
                        </a:lnTo>
                        <a:lnTo>
                          <a:pt x="4195" y="103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85" name="Freeform 7"/>
                  <p:cNvSpPr>
                    <a:spLocks/>
                  </p:cNvSpPr>
                  <p:nvPr/>
                </p:nvSpPr>
                <p:spPr bwMode="auto">
                  <a:xfrm>
                    <a:off x="2863850" y="5246688"/>
                    <a:ext cx="1674813" cy="990600"/>
                  </a:xfrm>
                  <a:custGeom>
                    <a:avLst/>
                    <a:gdLst>
                      <a:gd name="T0" fmla="*/ 0 w 4220"/>
                      <a:gd name="T1" fmla="*/ 746 h 2495"/>
                      <a:gd name="T2" fmla="*/ 52 w 4220"/>
                      <a:gd name="T3" fmla="*/ 796 h 2495"/>
                      <a:gd name="T4" fmla="*/ 157 w 4220"/>
                      <a:gd name="T5" fmla="*/ 893 h 2495"/>
                      <a:gd name="T6" fmla="*/ 263 w 4220"/>
                      <a:gd name="T7" fmla="*/ 988 h 2495"/>
                      <a:gd name="T8" fmla="*/ 371 w 4220"/>
                      <a:gd name="T9" fmla="*/ 1080 h 2495"/>
                      <a:gd name="T10" fmla="*/ 483 w 4220"/>
                      <a:gd name="T11" fmla="*/ 1169 h 2495"/>
                      <a:gd name="T12" fmla="*/ 595 w 4220"/>
                      <a:gd name="T13" fmla="*/ 1257 h 2495"/>
                      <a:gd name="T14" fmla="*/ 711 w 4220"/>
                      <a:gd name="T15" fmla="*/ 1341 h 2495"/>
                      <a:gd name="T16" fmla="*/ 828 w 4220"/>
                      <a:gd name="T17" fmla="*/ 1423 h 2495"/>
                      <a:gd name="T18" fmla="*/ 947 w 4220"/>
                      <a:gd name="T19" fmla="*/ 1503 h 2495"/>
                      <a:gd name="T20" fmla="*/ 1068 w 4220"/>
                      <a:gd name="T21" fmla="*/ 1580 h 2495"/>
                      <a:gd name="T22" fmla="*/ 1190 w 4220"/>
                      <a:gd name="T23" fmla="*/ 1654 h 2495"/>
                      <a:gd name="T24" fmla="*/ 1315 w 4220"/>
                      <a:gd name="T25" fmla="*/ 1724 h 2495"/>
                      <a:gd name="T26" fmla="*/ 1442 w 4220"/>
                      <a:gd name="T27" fmla="*/ 1793 h 2495"/>
                      <a:gd name="T28" fmla="*/ 1571 w 4220"/>
                      <a:gd name="T29" fmla="*/ 1858 h 2495"/>
                      <a:gd name="T30" fmla="*/ 1699 w 4220"/>
                      <a:gd name="T31" fmla="*/ 1921 h 2495"/>
                      <a:gd name="T32" fmla="*/ 1832 w 4220"/>
                      <a:gd name="T33" fmla="*/ 1981 h 2495"/>
                      <a:gd name="T34" fmla="*/ 1965 w 4220"/>
                      <a:gd name="T35" fmla="*/ 2037 h 2495"/>
                      <a:gd name="T36" fmla="*/ 2099 w 4220"/>
                      <a:gd name="T37" fmla="*/ 2090 h 2495"/>
                      <a:gd name="T38" fmla="*/ 2236 w 4220"/>
                      <a:gd name="T39" fmla="*/ 2141 h 2495"/>
                      <a:gd name="T40" fmla="*/ 2374 w 4220"/>
                      <a:gd name="T41" fmla="*/ 2188 h 2495"/>
                      <a:gd name="T42" fmla="*/ 2513 w 4220"/>
                      <a:gd name="T43" fmla="*/ 2232 h 2495"/>
                      <a:gd name="T44" fmla="*/ 2654 w 4220"/>
                      <a:gd name="T45" fmla="*/ 2272 h 2495"/>
                      <a:gd name="T46" fmla="*/ 2796 w 4220"/>
                      <a:gd name="T47" fmla="*/ 2310 h 2495"/>
                      <a:gd name="T48" fmla="*/ 2939 w 4220"/>
                      <a:gd name="T49" fmla="*/ 2344 h 2495"/>
                      <a:gd name="T50" fmla="*/ 3083 w 4220"/>
                      <a:gd name="T51" fmla="*/ 2375 h 2495"/>
                      <a:gd name="T52" fmla="*/ 3229 w 4220"/>
                      <a:gd name="T53" fmla="*/ 2403 h 2495"/>
                      <a:gd name="T54" fmla="*/ 3376 w 4220"/>
                      <a:gd name="T55" fmla="*/ 2426 h 2495"/>
                      <a:gd name="T56" fmla="*/ 3525 w 4220"/>
                      <a:gd name="T57" fmla="*/ 2447 h 2495"/>
                      <a:gd name="T58" fmla="*/ 3673 w 4220"/>
                      <a:gd name="T59" fmla="*/ 2464 h 2495"/>
                      <a:gd name="T60" fmla="*/ 3824 w 4220"/>
                      <a:gd name="T61" fmla="*/ 2477 h 2495"/>
                      <a:gd name="T62" fmla="*/ 3975 w 4220"/>
                      <a:gd name="T63" fmla="*/ 2487 h 2495"/>
                      <a:gd name="T64" fmla="*/ 4128 w 4220"/>
                      <a:gd name="T65" fmla="*/ 2494 h 2495"/>
                      <a:gd name="T66" fmla="*/ 4220 w 4220"/>
                      <a:gd name="T67" fmla="*/ 1456 h 2495"/>
                      <a:gd name="T68" fmla="*/ 4094 w 4220"/>
                      <a:gd name="T69" fmla="*/ 1452 h 2495"/>
                      <a:gd name="T70" fmla="*/ 3841 w 4220"/>
                      <a:gd name="T71" fmla="*/ 1435 h 2495"/>
                      <a:gd name="T72" fmla="*/ 3594 w 4220"/>
                      <a:gd name="T73" fmla="*/ 1408 h 2495"/>
                      <a:gd name="T74" fmla="*/ 3349 w 4220"/>
                      <a:gd name="T75" fmla="*/ 1367 h 2495"/>
                      <a:gd name="T76" fmla="*/ 3108 w 4220"/>
                      <a:gd name="T77" fmla="*/ 1315 h 2495"/>
                      <a:gd name="T78" fmla="*/ 2873 w 4220"/>
                      <a:gd name="T79" fmla="*/ 1253 h 2495"/>
                      <a:gd name="T80" fmla="*/ 2641 w 4220"/>
                      <a:gd name="T81" fmla="*/ 1180 h 2495"/>
                      <a:gd name="T82" fmla="*/ 2414 w 4220"/>
                      <a:gd name="T83" fmla="*/ 1097 h 2495"/>
                      <a:gd name="T84" fmla="*/ 2192 w 4220"/>
                      <a:gd name="T85" fmla="*/ 1003 h 2495"/>
                      <a:gd name="T86" fmla="*/ 1975 w 4220"/>
                      <a:gd name="T87" fmla="*/ 899 h 2495"/>
                      <a:gd name="T88" fmla="*/ 1766 w 4220"/>
                      <a:gd name="T89" fmla="*/ 784 h 2495"/>
                      <a:gd name="T90" fmla="*/ 1561 w 4220"/>
                      <a:gd name="T91" fmla="*/ 662 h 2495"/>
                      <a:gd name="T92" fmla="*/ 1364 w 4220"/>
                      <a:gd name="T93" fmla="*/ 529 h 2495"/>
                      <a:gd name="T94" fmla="*/ 1172 w 4220"/>
                      <a:gd name="T95" fmla="*/ 388 h 2495"/>
                      <a:gd name="T96" fmla="*/ 987 w 4220"/>
                      <a:gd name="T97" fmla="*/ 240 h 2495"/>
                      <a:gd name="T98" fmla="*/ 810 w 4220"/>
                      <a:gd name="T99" fmla="*/ 81 h 2495"/>
                      <a:gd name="T100" fmla="*/ 724 w 4220"/>
                      <a:gd name="T101" fmla="*/ 0 h 2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220" h="2495">
                        <a:moveTo>
                          <a:pt x="724" y="0"/>
                        </a:moveTo>
                        <a:lnTo>
                          <a:pt x="0" y="746"/>
                        </a:lnTo>
                        <a:lnTo>
                          <a:pt x="0" y="746"/>
                        </a:lnTo>
                        <a:lnTo>
                          <a:pt x="52" y="796"/>
                        </a:lnTo>
                        <a:lnTo>
                          <a:pt x="105" y="845"/>
                        </a:lnTo>
                        <a:lnTo>
                          <a:pt x="157" y="893"/>
                        </a:lnTo>
                        <a:lnTo>
                          <a:pt x="210" y="940"/>
                        </a:lnTo>
                        <a:lnTo>
                          <a:pt x="263" y="988"/>
                        </a:lnTo>
                        <a:lnTo>
                          <a:pt x="317" y="1034"/>
                        </a:lnTo>
                        <a:lnTo>
                          <a:pt x="371" y="1080"/>
                        </a:lnTo>
                        <a:lnTo>
                          <a:pt x="427" y="1125"/>
                        </a:lnTo>
                        <a:lnTo>
                          <a:pt x="483" y="1169"/>
                        </a:lnTo>
                        <a:lnTo>
                          <a:pt x="539" y="1214"/>
                        </a:lnTo>
                        <a:lnTo>
                          <a:pt x="595" y="1257"/>
                        </a:lnTo>
                        <a:lnTo>
                          <a:pt x="653" y="1300"/>
                        </a:lnTo>
                        <a:lnTo>
                          <a:pt x="711" y="1341"/>
                        </a:lnTo>
                        <a:lnTo>
                          <a:pt x="770" y="1383"/>
                        </a:lnTo>
                        <a:lnTo>
                          <a:pt x="828" y="1423"/>
                        </a:lnTo>
                        <a:lnTo>
                          <a:pt x="887" y="1464"/>
                        </a:lnTo>
                        <a:lnTo>
                          <a:pt x="947" y="1503"/>
                        </a:lnTo>
                        <a:lnTo>
                          <a:pt x="1007" y="1542"/>
                        </a:lnTo>
                        <a:lnTo>
                          <a:pt x="1068" y="1580"/>
                        </a:lnTo>
                        <a:lnTo>
                          <a:pt x="1129" y="1617"/>
                        </a:lnTo>
                        <a:lnTo>
                          <a:pt x="1190" y="1654"/>
                        </a:lnTo>
                        <a:lnTo>
                          <a:pt x="1253" y="1689"/>
                        </a:lnTo>
                        <a:lnTo>
                          <a:pt x="1315" y="1724"/>
                        </a:lnTo>
                        <a:lnTo>
                          <a:pt x="1378" y="1759"/>
                        </a:lnTo>
                        <a:lnTo>
                          <a:pt x="1442" y="1793"/>
                        </a:lnTo>
                        <a:lnTo>
                          <a:pt x="1505" y="1826"/>
                        </a:lnTo>
                        <a:lnTo>
                          <a:pt x="1571" y="1858"/>
                        </a:lnTo>
                        <a:lnTo>
                          <a:pt x="1634" y="1890"/>
                        </a:lnTo>
                        <a:lnTo>
                          <a:pt x="1699" y="1921"/>
                        </a:lnTo>
                        <a:lnTo>
                          <a:pt x="1766" y="1951"/>
                        </a:lnTo>
                        <a:lnTo>
                          <a:pt x="1832" y="1981"/>
                        </a:lnTo>
                        <a:lnTo>
                          <a:pt x="1899" y="2009"/>
                        </a:lnTo>
                        <a:lnTo>
                          <a:pt x="1965" y="2037"/>
                        </a:lnTo>
                        <a:lnTo>
                          <a:pt x="2031" y="2064"/>
                        </a:lnTo>
                        <a:lnTo>
                          <a:pt x="2099" y="2090"/>
                        </a:lnTo>
                        <a:lnTo>
                          <a:pt x="2168" y="2116"/>
                        </a:lnTo>
                        <a:lnTo>
                          <a:pt x="2236" y="2141"/>
                        </a:lnTo>
                        <a:lnTo>
                          <a:pt x="2305" y="2164"/>
                        </a:lnTo>
                        <a:lnTo>
                          <a:pt x="2374" y="2188"/>
                        </a:lnTo>
                        <a:lnTo>
                          <a:pt x="2443" y="2210"/>
                        </a:lnTo>
                        <a:lnTo>
                          <a:pt x="2513" y="2232"/>
                        </a:lnTo>
                        <a:lnTo>
                          <a:pt x="2583" y="2253"/>
                        </a:lnTo>
                        <a:lnTo>
                          <a:pt x="2654" y="2272"/>
                        </a:lnTo>
                        <a:lnTo>
                          <a:pt x="2724" y="2292"/>
                        </a:lnTo>
                        <a:lnTo>
                          <a:pt x="2796" y="2310"/>
                        </a:lnTo>
                        <a:lnTo>
                          <a:pt x="2867" y="2327"/>
                        </a:lnTo>
                        <a:lnTo>
                          <a:pt x="2939" y="2344"/>
                        </a:lnTo>
                        <a:lnTo>
                          <a:pt x="3011" y="2360"/>
                        </a:lnTo>
                        <a:lnTo>
                          <a:pt x="3083" y="2375"/>
                        </a:lnTo>
                        <a:lnTo>
                          <a:pt x="3156" y="2390"/>
                        </a:lnTo>
                        <a:lnTo>
                          <a:pt x="3229" y="2403"/>
                        </a:lnTo>
                        <a:lnTo>
                          <a:pt x="3302" y="2414"/>
                        </a:lnTo>
                        <a:lnTo>
                          <a:pt x="3376" y="2426"/>
                        </a:lnTo>
                        <a:lnTo>
                          <a:pt x="3451" y="2438"/>
                        </a:lnTo>
                        <a:lnTo>
                          <a:pt x="3525" y="2447"/>
                        </a:lnTo>
                        <a:lnTo>
                          <a:pt x="3599" y="2456"/>
                        </a:lnTo>
                        <a:lnTo>
                          <a:pt x="3673" y="2464"/>
                        </a:lnTo>
                        <a:lnTo>
                          <a:pt x="3749" y="2472"/>
                        </a:lnTo>
                        <a:lnTo>
                          <a:pt x="3824" y="2477"/>
                        </a:lnTo>
                        <a:lnTo>
                          <a:pt x="3900" y="2483"/>
                        </a:lnTo>
                        <a:lnTo>
                          <a:pt x="3975" y="2487"/>
                        </a:lnTo>
                        <a:lnTo>
                          <a:pt x="4051" y="2491"/>
                        </a:lnTo>
                        <a:lnTo>
                          <a:pt x="4128" y="2494"/>
                        </a:lnTo>
                        <a:lnTo>
                          <a:pt x="4204" y="2495"/>
                        </a:lnTo>
                        <a:lnTo>
                          <a:pt x="4220" y="1456"/>
                        </a:lnTo>
                        <a:lnTo>
                          <a:pt x="4220" y="1456"/>
                        </a:lnTo>
                        <a:lnTo>
                          <a:pt x="4094" y="1452"/>
                        </a:lnTo>
                        <a:lnTo>
                          <a:pt x="3967" y="1446"/>
                        </a:lnTo>
                        <a:lnTo>
                          <a:pt x="3841" y="1435"/>
                        </a:lnTo>
                        <a:lnTo>
                          <a:pt x="3717" y="1423"/>
                        </a:lnTo>
                        <a:lnTo>
                          <a:pt x="3594" y="1408"/>
                        </a:lnTo>
                        <a:lnTo>
                          <a:pt x="3470" y="1388"/>
                        </a:lnTo>
                        <a:lnTo>
                          <a:pt x="3349" y="1367"/>
                        </a:lnTo>
                        <a:lnTo>
                          <a:pt x="3228" y="1343"/>
                        </a:lnTo>
                        <a:lnTo>
                          <a:pt x="3108" y="1315"/>
                        </a:lnTo>
                        <a:lnTo>
                          <a:pt x="2990" y="1285"/>
                        </a:lnTo>
                        <a:lnTo>
                          <a:pt x="2873" y="1253"/>
                        </a:lnTo>
                        <a:lnTo>
                          <a:pt x="2755" y="1218"/>
                        </a:lnTo>
                        <a:lnTo>
                          <a:pt x="2641" y="1180"/>
                        </a:lnTo>
                        <a:lnTo>
                          <a:pt x="2526" y="1140"/>
                        </a:lnTo>
                        <a:lnTo>
                          <a:pt x="2414" y="1097"/>
                        </a:lnTo>
                        <a:lnTo>
                          <a:pt x="2302" y="1051"/>
                        </a:lnTo>
                        <a:lnTo>
                          <a:pt x="2192" y="1003"/>
                        </a:lnTo>
                        <a:lnTo>
                          <a:pt x="2084" y="952"/>
                        </a:lnTo>
                        <a:lnTo>
                          <a:pt x="1975" y="899"/>
                        </a:lnTo>
                        <a:lnTo>
                          <a:pt x="1870" y="843"/>
                        </a:lnTo>
                        <a:lnTo>
                          <a:pt x="1766" y="784"/>
                        </a:lnTo>
                        <a:lnTo>
                          <a:pt x="1663" y="724"/>
                        </a:lnTo>
                        <a:lnTo>
                          <a:pt x="1561" y="662"/>
                        </a:lnTo>
                        <a:lnTo>
                          <a:pt x="1461" y="597"/>
                        </a:lnTo>
                        <a:lnTo>
                          <a:pt x="1364" y="529"/>
                        </a:lnTo>
                        <a:lnTo>
                          <a:pt x="1267" y="460"/>
                        </a:lnTo>
                        <a:lnTo>
                          <a:pt x="1172" y="388"/>
                        </a:lnTo>
                        <a:lnTo>
                          <a:pt x="1078" y="315"/>
                        </a:lnTo>
                        <a:lnTo>
                          <a:pt x="987" y="240"/>
                        </a:lnTo>
                        <a:lnTo>
                          <a:pt x="897" y="162"/>
                        </a:lnTo>
                        <a:lnTo>
                          <a:pt x="810" y="81"/>
                        </a:lnTo>
                        <a:lnTo>
                          <a:pt x="724" y="0"/>
                        </a:lnTo>
                        <a:lnTo>
                          <a:pt x="724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86" name="Freeform 8" hidden="1"/>
                  <p:cNvSpPr>
                    <a:spLocks/>
                  </p:cNvSpPr>
                  <p:nvPr/>
                </p:nvSpPr>
                <p:spPr bwMode="auto">
                  <a:xfrm>
                    <a:off x="6029325" y="2081213"/>
                    <a:ext cx="990600" cy="1665288"/>
                  </a:xfrm>
                  <a:custGeom>
                    <a:avLst/>
                    <a:gdLst>
                      <a:gd name="T0" fmla="*/ 2495 w 2495"/>
                      <a:gd name="T1" fmla="*/ 4180 h 4197"/>
                      <a:gd name="T2" fmla="*/ 2493 w 2495"/>
                      <a:gd name="T3" fmla="*/ 4103 h 4197"/>
                      <a:gd name="T4" fmla="*/ 2487 w 2495"/>
                      <a:gd name="T5" fmla="*/ 3952 h 4197"/>
                      <a:gd name="T6" fmla="*/ 2476 w 2495"/>
                      <a:gd name="T7" fmla="*/ 3802 h 4197"/>
                      <a:gd name="T8" fmla="*/ 2462 w 2495"/>
                      <a:gd name="T9" fmla="*/ 3653 h 4197"/>
                      <a:gd name="T10" fmla="*/ 2445 w 2495"/>
                      <a:gd name="T11" fmla="*/ 3504 h 4197"/>
                      <a:gd name="T12" fmla="*/ 2424 w 2495"/>
                      <a:gd name="T13" fmla="*/ 3357 h 4197"/>
                      <a:gd name="T14" fmla="*/ 2400 w 2495"/>
                      <a:gd name="T15" fmla="*/ 3211 h 4197"/>
                      <a:gd name="T16" fmla="*/ 2372 w 2495"/>
                      <a:gd name="T17" fmla="*/ 3065 h 4197"/>
                      <a:gd name="T18" fmla="*/ 2341 w 2495"/>
                      <a:gd name="T19" fmla="*/ 2922 h 4197"/>
                      <a:gd name="T20" fmla="*/ 2306 w 2495"/>
                      <a:gd name="T21" fmla="*/ 2779 h 4197"/>
                      <a:gd name="T22" fmla="*/ 2268 w 2495"/>
                      <a:gd name="T23" fmla="*/ 2638 h 4197"/>
                      <a:gd name="T24" fmla="*/ 2228 w 2495"/>
                      <a:gd name="T25" fmla="*/ 2499 h 4197"/>
                      <a:gd name="T26" fmla="*/ 2184 w 2495"/>
                      <a:gd name="T27" fmla="*/ 2360 h 4197"/>
                      <a:gd name="T28" fmla="*/ 2137 w 2495"/>
                      <a:gd name="T29" fmla="*/ 2223 h 4197"/>
                      <a:gd name="T30" fmla="*/ 2086 w 2495"/>
                      <a:gd name="T31" fmla="*/ 2088 h 4197"/>
                      <a:gd name="T32" fmla="*/ 2033 w 2495"/>
                      <a:gd name="T33" fmla="*/ 1953 h 4197"/>
                      <a:gd name="T34" fmla="*/ 1977 w 2495"/>
                      <a:gd name="T35" fmla="*/ 1822 h 4197"/>
                      <a:gd name="T36" fmla="*/ 1917 w 2495"/>
                      <a:gd name="T37" fmla="*/ 1690 h 4197"/>
                      <a:gd name="T38" fmla="*/ 1854 w 2495"/>
                      <a:gd name="T39" fmla="*/ 1561 h 4197"/>
                      <a:gd name="T40" fmla="*/ 1789 w 2495"/>
                      <a:gd name="T41" fmla="*/ 1434 h 4197"/>
                      <a:gd name="T42" fmla="*/ 1721 w 2495"/>
                      <a:gd name="T43" fmla="*/ 1309 h 4197"/>
                      <a:gd name="T44" fmla="*/ 1650 w 2495"/>
                      <a:gd name="T45" fmla="*/ 1184 h 4197"/>
                      <a:gd name="T46" fmla="*/ 1577 w 2495"/>
                      <a:gd name="T47" fmla="*/ 1063 h 4197"/>
                      <a:gd name="T48" fmla="*/ 1500 w 2495"/>
                      <a:gd name="T49" fmla="*/ 942 h 4197"/>
                      <a:gd name="T50" fmla="*/ 1421 w 2495"/>
                      <a:gd name="T51" fmla="*/ 823 h 4197"/>
                      <a:gd name="T52" fmla="*/ 1340 w 2495"/>
                      <a:gd name="T53" fmla="*/ 707 h 4197"/>
                      <a:gd name="T54" fmla="*/ 1255 w 2495"/>
                      <a:gd name="T55" fmla="*/ 593 h 4197"/>
                      <a:gd name="T56" fmla="*/ 1168 w 2495"/>
                      <a:gd name="T57" fmla="*/ 481 h 4197"/>
                      <a:gd name="T58" fmla="*/ 1079 w 2495"/>
                      <a:gd name="T59" fmla="*/ 370 h 4197"/>
                      <a:gd name="T60" fmla="*/ 987 w 2495"/>
                      <a:gd name="T61" fmla="*/ 262 h 4197"/>
                      <a:gd name="T62" fmla="*/ 893 w 2495"/>
                      <a:gd name="T63" fmla="*/ 155 h 4197"/>
                      <a:gd name="T64" fmla="*/ 796 w 2495"/>
                      <a:gd name="T65" fmla="*/ 52 h 4197"/>
                      <a:gd name="T66" fmla="*/ 0 w 2495"/>
                      <a:gd name="T67" fmla="*/ 724 h 4197"/>
                      <a:gd name="T68" fmla="*/ 81 w 2495"/>
                      <a:gd name="T69" fmla="*/ 810 h 4197"/>
                      <a:gd name="T70" fmla="*/ 238 w 2495"/>
                      <a:gd name="T71" fmla="*/ 986 h 4197"/>
                      <a:gd name="T72" fmla="*/ 387 w 2495"/>
                      <a:gd name="T73" fmla="*/ 1170 h 4197"/>
                      <a:gd name="T74" fmla="*/ 527 w 2495"/>
                      <a:gd name="T75" fmla="*/ 1360 h 4197"/>
                      <a:gd name="T76" fmla="*/ 659 w 2495"/>
                      <a:gd name="T77" fmla="*/ 1556 h 4197"/>
                      <a:gd name="T78" fmla="*/ 781 w 2495"/>
                      <a:gd name="T79" fmla="*/ 1758 h 4197"/>
                      <a:gd name="T80" fmla="*/ 895 w 2495"/>
                      <a:gd name="T81" fmla="*/ 1968 h 4197"/>
                      <a:gd name="T82" fmla="*/ 999 w 2495"/>
                      <a:gd name="T83" fmla="*/ 2183 h 4197"/>
                      <a:gd name="T84" fmla="*/ 1092 w 2495"/>
                      <a:gd name="T85" fmla="*/ 2403 h 4197"/>
                      <a:gd name="T86" fmla="*/ 1176 w 2495"/>
                      <a:gd name="T87" fmla="*/ 2628 h 4197"/>
                      <a:gd name="T88" fmla="*/ 1250 w 2495"/>
                      <a:gd name="T89" fmla="*/ 2857 h 4197"/>
                      <a:gd name="T90" fmla="*/ 1313 w 2495"/>
                      <a:gd name="T91" fmla="*/ 3091 h 4197"/>
                      <a:gd name="T92" fmla="*/ 1365 w 2495"/>
                      <a:gd name="T93" fmla="*/ 3331 h 4197"/>
                      <a:gd name="T94" fmla="*/ 1405 w 2495"/>
                      <a:gd name="T95" fmla="*/ 3573 h 4197"/>
                      <a:gd name="T96" fmla="*/ 1434 w 2495"/>
                      <a:gd name="T97" fmla="*/ 3821 h 4197"/>
                      <a:gd name="T98" fmla="*/ 1452 w 2495"/>
                      <a:gd name="T99" fmla="*/ 4071 h 4197"/>
                      <a:gd name="T100" fmla="*/ 1456 w 2495"/>
                      <a:gd name="T101" fmla="*/ 4197 h 4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95" h="4197">
                        <a:moveTo>
                          <a:pt x="1456" y="4197"/>
                        </a:moveTo>
                        <a:lnTo>
                          <a:pt x="2495" y="4180"/>
                        </a:lnTo>
                        <a:lnTo>
                          <a:pt x="2495" y="4180"/>
                        </a:lnTo>
                        <a:lnTo>
                          <a:pt x="2493" y="4103"/>
                        </a:lnTo>
                        <a:lnTo>
                          <a:pt x="2491" y="4028"/>
                        </a:lnTo>
                        <a:lnTo>
                          <a:pt x="2487" y="3952"/>
                        </a:lnTo>
                        <a:lnTo>
                          <a:pt x="2482" y="3877"/>
                        </a:lnTo>
                        <a:lnTo>
                          <a:pt x="2476" y="3802"/>
                        </a:lnTo>
                        <a:lnTo>
                          <a:pt x="2470" y="3727"/>
                        </a:lnTo>
                        <a:lnTo>
                          <a:pt x="2462" y="3653"/>
                        </a:lnTo>
                        <a:lnTo>
                          <a:pt x="2454" y="3578"/>
                        </a:lnTo>
                        <a:lnTo>
                          <a:pt x="2445" y="3504"/>
                        </a:lnTo>
                        <a:lnTo>
                          <a:pt x="2435" y="3430"/>
                        </a:lnTo>
                        <a:lnTo>
                          <a:pt x="2424" y="3357"/>
                        </a:lnTo>
                        <a:lnTo>
                          <a:pt x="2413" y="3284"/>
                        </a:lnTo>
                        <a:lnTo>
                          <a:pt x="2400" y="3211"/>
                        </a:lnTo>
                        <a:lnTo>
                          <a:pt x="2387" y="3138"/>
                        </a:lnTo>
                        <a:lnTo>
                          <a:pt x="2372" y="3065"/>
                        </a:lnTo>
                        <a:lnTo>
                          <a:pt x="2357" y="2994"/>
                        </a:lnTo>
                        <a:lnTo>
                          <a:pt x="2341" y="2922"/>
                        </a:lnTo>
                        <a:lnTo>
                          <a:pt x="2324" y="2851"/>
                        </a:lnTo>
                        <a:lnTo>
                          <a:pt x="2306" y="2779"/>
                        </a:lnTo>
                        <a:lnTo>
                          <a:pt x="2288" y="2709"/>
                        </a:lnTo>
                        <a:lnTo>
                          <a:pt x="2268" y="2638"/>
                        </a:lnTo>
                        <a:lnTo>
                          <a:pt x="2249" y="2568"/>
                        </a:lnTo>
                        <a:lnTo>
                          <a:pt x="2228" y="2499"/>
                        </a:lnTo>
                        <a:lnTo>
                          <a:pt x="2206" y="2429"/>
                        </a:lnTo>
                        <a:lnTo>
                          <a:pt x="2184" y="2360"/>
                        </a:lnTo>
                        <a:lnTo>
                          <a:pt x="2160" y="2292"/>
                        </a:lnTo>
                        <a:lnTo>
                          <a:pt x="2137" y="2223"/>
                        </a:lnTo>
                        <a:lnTo>
                          <a:pt x="2112" y="2155"/>
                        </a:lnTo>
                        <a:lnTo>
                          <a:pt x="2086" y="2088"/>
                        </a:lnTo>
                        <a:lnTo>
                          <a:pt x="2060" y="2021"/>
                        </a:lnTo>
                        <a:lnTo>
                          <a:pt x="2033" y="1953"/>
                        </a:lnTo>
                        <a:lnTo>
                          <a:pt x="2005" y="1887"/>
                        </a:lnTo>
                        <a:lnTo>
                          <a:pt x="1977" y="1822"/>
                        </a:lnTo>
                        <a:lnTo>
                          <a:pt x="1947" y="1756"/>
                        </a:lnTo>
                        <a:lnTo>
                          <a:pt x="1917" y="1690"/>
                        </a:lnTo>
                        <a:lnTo>
                          <a:pt x="1885" y="1625"/>
                        </a:lnTo>
                        <a:lnTo>
                          <a:pt x="1854" y="1561"/>
                        </a:lnTo>
                        <a:lnTo>
                          <a:pt x="1822" y="1498"/>
                        </a:lnTo>
                        <a:lnTo>
                          <a:pt x="1789" y="1434"/>
                        </a:lnTo>
                        <a:lnTo>
                          <a:pt x="1755" y="1371"/>
                        </a:lnTo>
                        <a:lnTo>
                          <a:pt x="1721" y="1309"/>
                        </a:lnTo>
                        <a:lnTo>
                          <a:pt x="1686" y="1246"/>
                        </a:lnTo>
                        <a:lnTo>
                          <a:pt x="1650" y="1184"/>
                        </a:lnTo>
                        <a:lnTo>
                          <a:pt x="1613" y="1123"/>
                        </a:lnTo>
                        <a:lnTo>
                          <a:pt x="1577" y="1063"/>
                        </a:lnTo>
                        <a:lnTo>
                          <a:pt x="1539" y="1002"/>
                        </a:lnTo>
                        <a:lnTo>
                          <a:pt x="1500" y="942"/>
                        </a:lnTo>
                        <a:lnTo>
                          <a:pt x="1461" y="883"/>
                        </a:lnTo>
                        <a:lnTo>
                          <a:pt x="1421" y="823"/>
                        </a:lnTo>
                        <a:lnTo>
                          <a:pt x="1380" y="765"/>
                        </a:lnTo>
                        <a:lnTo>
                          <a:pt x="1340" y="707"/>
                        </a:lnTo>
                        <a:lnTo>
                          <a:pt x="1297" y="650"/>
                        </a:lnTo>
                        <a:lnTo>
                          <a:pt x="1255" y="593"/>
                        </a:lnTo>
                        <a:lnTo>
                          <a:pt x="1212" y="537"/>
                        </a:lnTo>
                        <a:lnTo>
                          <a:pt x="1168" y="481"/>
                        </a:lnTo>
                        <a:lnTo>
                          <a:pt x="1124" y="425"/>
                        </a:lnTo>
                        <a:lnTo>
                          <a:pt x="1079" y="370"/>
                        </a:lnTo>
                        <a:lnTo>
                          <a:pt x="1033" y="315"/>
                        </a:lnTo>
                        <a:lnTo>
                          <a:pt x="987" y="262"/>
                        </a:lnTo>
                        <a:lnTo>
                          <a:pt x="940" y="209"/>
                        </a:lnTo>
                        <a:lnTo>
                          <a:pt x="893" y="155"/>
                        </a:lnTo>
                        <a:lnTo>
                          <a:pt x="845" y="103"/>
                        </a:lnTo>
                        <a:lnTo>
                          <a:pt x="796" y="52"/>
                        </a:lnTo>
                        <a:lnTo>
                          <a:pt x="747" y="0"/>
                        </a:lnTo>
                        <a:lnTo>
                          <a:pt x="0" y="724"/>
                        </a:lnTo>
                        <a:lnTo>
                          <a:pt x="0" y="724"/>
                        </a:lnTo>
                        <a:lnTo>
                          <a:pt x="81" y="810"/>
                        </a:lnTo>
                        <a:lnTo>
                          <a:pt x="160" y="896"/>
                        </a:lnTo>
                        <a:lnTo>
                          <a:pt x="238" y="986"/>
                        </a:lnTo>
                        <a:lnTo>
                          <a:pt x="314" y="1077"/>
                        </a:lnTo>
                        <a:lnTo>
                          <a:pt x="387" y="1170"/>
                        </a:lnTo>
                        <a:lnTo>
                          <a:pt x="458" y="1263"/>
                        </a:lnTo>
                        <a:lnTo>
                          <a:pt x="527" y="1360"/>
                        </a:lnTo>
                        <a:lnTo>
                          <a:pt x="594" y="1457"/>
                        </a:lnTo>
                        <a:lnTo>
                          <a:pt x="659" y="1556"/>
                        </a:lnTo>
                        <a:lnTo>
                          <a:pt x="721" y="1657"/>
                        </a:lnTo>
                        <a:lnTo>
                          <a:pt x="781" y="1758"/>
                        </a:lnTo>
                        <a:lnTo>
                          <a:pt x="839" y="1862"/>
                        </a:lnTo>
                        <a:lnTo>
                          <a:pt x="895" y="1968"/>
                        </a:lnTo>
                        <a:lnTo>
                          <a:pt x="948" y="2075"/>
                        </a:lnTo>
                        <a:lnTo>
                          <a:pt x="999" y="2183"/>
                        </a:lnTo>
                        <a:lnTo>
                          <a:pt x="1047" y="2292"/>
                        </a:lnTo>
                        <a:lnTo>
                          <a:pt x="1092" y="2403"/>
                        </a:lnTo>
                        <a:lnTo>
                          <a:pt x="1135" y="2515"/>
                        </a:lnTo>
                        <a:lnTo>
                          <a:pt x="1176" y="2628"/>
                        </a:lnTo>
                        <a:lnTo>
                          <a:pt x="1215" y="2741"/>
                        </a:lnTo>
                        <a:lnTo>
                          <a:pt x="1250" y="2857"/>
                        </a:lnTo>
                        <a:lnTo>
                          <a:pt x="1283" y="2974"/>
                        </a:lnTo>
                        <a:lnTo>
                          <a:pt x="1313" y="3091"/>
                        </a:lnTo>
                        <a:lnTo>
                          <a:pt x="1340" y="3211"/>
                        </a:lnTo>
                        <a:lnTo>
                          <a:pt x="1365" y="3331"/>
                        </a:lnTo>
                        <a:lnTo>
                          <a:pt x="1387" y="3452"/>
                        </a:lnTo>
                        <a:lnTo>
                          <a:pt x="1405" y="3573"/>
                        </a:lnTo>
                        <a:lnTo>
                          <a:pt x="1421" y="3697"/>
                        </a:lnTo>
                        <a:lnTo>
                          <a:pt x="1434" y="3821"/>
                        </a:lnTo>
                        <a:lnTo>
                          <a:pt x="1444" y="3944"/>
                        </a:lnTo>
                        <a:lnTo>
                          <a:pt x="1452" y="4071"/>
                        </a:lnTo>
                        <a:lnTo>
                          <a:pt x="1456" y="4197"/>
                        </a:lnTo>
                        <a:lnTo>
                          <a:pt x="1456" y="4197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87" name="Freeform 9" hidden="1"/>
                  <p:cNvSpPr>
                    <a:spLocks/>
                  </p:cNvSpPr>
                  <p:nvPr/>
                </p:nvSpPr>
                <p:spPr bwMode="auto">
                  <a:xfrm>
                    <a:off x="4605338" y="5246688"/>
                    <a:ext cx="1674813" cy="990600"/>
                  </a:xfrm>
                  <a:custGeom>
                    <a:avLst/>
                    <a:gdLst>
                      <a:gd name="T0" fmla="*/ 17 w 4220"/>
                      <a:gd name="T1" fmla="*/ 2495 h 2495"/>
                      <a:gd name="T2" fmla="*/ 92 w 4220"/>
                      <a:gd name="T3" fmla="*/ 2494 h 2495"/>
                      <a:gd name="T4" fmla="*/ 245 w 4220"/>
                      <a:gd name="T5" fmla="*/ 2487 h 2495"/>
                      <a:gd name="T6" fmla="*/ 396 w 4220"/>
                      <a:gd name="T7" fmla="*/ 2477 h 2495"/>
                      <a:gd name="T8" fmla="*/ 547 w 4220"/>
                      <a:gd name="T9" fmla="*/ 2464 h 2495"/>
                      <a:gd name="T10" fmla="*/ 697 w 4220"/>
                      <a:gd name="T11" fmla="*/ 2447 h 2495"/>
                      <a:gd name="T12" fmla="*/ 844 w 4220"/>
                      <a:gd name="T13" fmla="*/ 2426 h 2495"/>
                      <a:gd name="T14" fmla="*/ 991 w 4220"/>
                      <a:gd name="T15" fmla="*/ 2403 h 2495"/>
                      <a:gd name="T16" fmla="*/ 1137 w 4220"/>
                      <a:gd name="T17" fmla="*/ 2375 h 2495"/>
                      <a:gd name="T18" fmla="*/ 1281 w 4220"/>
                      <a:gd name="T19" fmla="*/ 2344 h 2495"/>
                      <a:gd name="T20" fmla="*/ 1424 w 4220"/>
                      <a:gd name="T21" fmla="*/ 2310 h 2495"/>
                      <a:gd name="T22" fmla="*/ 1566 w 4220"/>
                      <a:gd name="T23" fmla="*/ 2272 h 2495"/>
                      <a:gd name="T24" fmla="*/ 1707 w 4220"/>
                      <a:gd name="T25" fmla="*/ 2232 h 2495"/>
                      <a:gd name="T26" fmla="*/ 1846 w 4220"/>
                      <a:gd name="T27" fmla="*/ 2188 h 2495"/>
                      <a:gd name="T28" fmla="*/ 1984 w 4220"/>
                      <a:gd name="T29" fmla="*/ 2141 h 2495"/>
                      <a:gd name="T30" fmla="*/ 2121 w 4220"/>
                      <a:gd name="T31" fmla="*/ 2090 h 2495"/>
                      <a:gd name="T32" fmla="*/ 2255 w 4220"/>
                      <a:gd name="T33" fmla="*/ 2037 h 2495"/>
                      <a:gd name="T34" fmla="*/ 2389 w 4220"/>
                      <a:gd name="T35" fmla="*/ 1981 h 2495"/>
                      <a:gd name="T36" fmla="*/ 2521 w 4220"/>
                      <a:gd name="T37" fmla="*/ 1921 h 2495"/>
                      <a:gd name="T38" fmla="*/ 2649 w 4220"/>
                      <a:gd name="T39" fmla="*/ 1858 h 2495"/>
                      <a:gd name="T40" fmla="*/ 2778 w 4220"/>
                      <a:gd name="T41" fmla="*/ 1793 h 2495"/>
                      <a:gd name="T42" fmla="*/ 2905 w 4220"/>
                      <a:gd name="T43" fmla="*/ 1724 h 2495"/>
                      <a:gd name="T44" fmla="*/ 3030 w 4220"/>
                      <a:gd name="T45" fmla="*/ 1654 h 2495"/>
                      <a:gd name="T46" fmla="*/ 3152 w 4220"/>
                      <a:gd name="T47" fmla="*/ 1580 h 2495"/>
                      <a:gd name="T48" fmla="*/ 3273 w 4220"/>
                      <a:gd name="T49" fmla="*/ 1503 h 2495"/>
                      <a:gd name="T50" fmla="*/ 3392 w 4220"/>
                      <a:gd name="T51" fmla="*/ 1423 h 2495"/>
                      <a:gd name="T52" fmla="*/ 3509 w 4220"/>
                      <a:gd name="T53" fmla="*/ 1341 h 2495"/>
                      <a:gd name="T54" fmla="*/ 3625 w 4220"/>
                      <a:gd name="T55" fmla="*/ 1257 h 2495"/>
                      <a:gd name="T56" fmla="*/ 3738 w 4220"/>
                      <a:gd name="T57" fmla="*/ 1169 h 2495"/>
                      <a:gd name="T58" fmla="*/ 3849 w 4220"/>
                      <a:gd name="T59" fmla="*/ 1080 h 2495"/>
                      <a:gd name="T60" fmla="*/ 3957 w 4220"/>
                      <a:gd name="T61" fmla="*/ 988 h 2495"/>
                      <a:gd name="T62" fmla="*/ 4063 w 4220"/>
                      <a:gd name="T63" fmla="*/ 893 h 2495"/>
                      <a:gd name="T64" fmla="*/ 4168 w 4220"/>
                      <a:gd name="T65" fmla="*/ 796 h 2495"/>
                      <a:gd name="T66" fmla="*/ 3496 w 4220"/>
                      <a:gd name="T67" fmla="*/ 0 h 2495"/>
                      <a:gd name="T68" fmla="*/ 3410 w 4220"/>
                      <a:gd name="T69" fmla="*/ 81 h 2495"/>
                      <a:gd name="T70" fmla="*/ 3233 w 4220"/>
                      <a:gd name="T71" fmla="*/ 240 h 2495"/>
                      <a:gd name="T72" fmla="*/ 3048 w 4220"/>
                      <a:gd name="T73" fmla="*/ 388 h 2495"/>
                      <a:gd name="T74" fmla="*/ 2856 w 4220"/>
                      <a:gd name="T75" fmla="*/ 529 h 2495"/>
                      <a:gd name="T76" fmla="*/ 2659 w 4220"/>
                      <a:gd name="T77" fmla="*/ 662 h 2495"/>
                      <a:gd name="T78" fmla="*/ 2454 w 4220"/>
                      <a:gd name="T79" fmla="*/ 784 h 2495"/>
                      <a:gd name="T80" fmla="*/ 2245 w 4220"/>
                      <a:gd name="T81" fmla="*/ 899 h 2495"/>
                      <a:gd name="T82" fmla="*/ 2028 w 4220"/>
                      <a:gd name="T83" fmla="*/ 1003 h 2495"/>
                      <a:gd name="T84" fmla="*/ 1807 w 4220"/>
                      <a:gd name="T85" fmla="*/ 1097 h 2495"/>
                      <a:gd name="T86" fmla="*/ 1579 w 4220"/>
                      <a:gd name="T87" fmla="*/ 1180 h 2495"/>
                      <a:gd name="T88" fmla="*/ 1349 w 4220"/>
                      <a:gd name="T89" fmla="*/ 1253 h 2495"/>
                      <a:gd name="T90" fmla="*/ 1112 w 4220"/>
                      <a:gd name="T91" fmla="*/ 1315 h 2495"/>
                      <a:gd name="T92" fmla="*/ 871 w 4220"/>
                      <a:gd name="T93" fmla="*/ 1367 h 2495"/>
                      <a:gd name="T94" fmla="*/ 626 w 4220"/>
                      <a:gd name="T95" fmla="*/ 1408 h 2495"/>
                      <a:gd name="T96" fmla="*/ 379 w 4220"/>
                      <a:gd name="T97" fmla="*/ 1435 h 2495"/>
                      <a:gd name="T98" fmla="*/ 126 w 4220"/>
                      <a:gd name="T99" fmla="*/ 1452 h 2495"/>
                      <a:gd name="T100" fmla="*/ 0 w 4220"/>
                      <a:gd name="T101" fmla="*/ 1456 h 2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220" h="2495">
                        <a:moveTo>
                          <a:pt x="0" y="1456"/>
                        </a:moveTo>
                        <a:lnTo>
                          <a:pt x="17" y="2495"/>
                        </a:lnTo>
                        <a:lnTo>
                          <a:pt x="17" y="2495"/>
                        </a:lnTo>
                        <a:lnTo>
                          <a:pt x="92" y="2494"/>
                        </a:lnTo>
                        <a:lnTo>
                          <a:pt x="169" y="2491"/>
                        </a:lnTo>
                        <a:lnTo>
                          <a:pt x="245" y="2487"/>
                        </a:lnTo>
                        <a:lnTo>
                          <a:pt x="320" y="2483"/>
                        </a:lnTo>
                        <a:lnTo>
                          <a:pt x="396" y="2477"/>
                        </a:lnTo>
                        <a:lnTo>
                          <a:pt x="471" y="2472"/>
                        </a:lnTo>
                        <a:lnTo>
                          <a:pt x="547" y="2464"/>
                        </a:lnTo>
                        <a:lnTo>
                          <a:pt x="621" y="2456"/>
                        </a:lnTo>
                        <a:lnTo>
                          <a:pt x="697" y="2447"/>
                        </a:lnTo>
                        <a:lnTo>
                          <a:pt x="771" y="2438"/>
                        </a:lnTo>
                        <a:lnTo>
                          <a:pt x="844" y="2426"/>
                        </a:lnTo>
                        <a:lnTo>
                          <a:pt x="918" y="2414"/>
                        </a:lnTo>
                        <a:lnTo>
                          <a:pt x="991" y="2403"/>
                        </a:lnTo>
                        <a:lnTo>
                          <a:pt x="1064" y="2390"/>
                        </a:lnTo>
                        <a:lnTo>
                          <a:pt x="1137" y="2375"/>
                        </a:lnTo>
                        <a:lnTo>
                          <a:pt x="1209" y="2360"/>
                        </a:lnTo>
                        <a:lnTo>
                          <a:pt x="1281" y="2344"/>
                        </a:lnTo>
                        <a:lnTo>
                          <a:pt x="1353" y="2327"/>
                        </a:lnTo>
                        <a:lnTo>
                          <a:pt x="1424" y="2310"/>
                        </a:lnTo>
                        <a:lnTo>
                          <a:pt x="1496" y="2292"/>
                        </a:lnTo>
                        <a:lnTo>
                          <a:pt x="1566" y="2272"/>
                        </a:lnTo>
                        <a:lnTo>
                          <a:pt x="1638" y="2253"/>
                        </a:lnTo>
                        <a:lnTo>
                          <a:pt x="1707" y="2232"/>
                        </a:lnTo>
                        <a:lnTo>
                          <a:pt x="1777" y="2210"/>
                        </a:lnTo>
                        <a:lnTo>
                          <a:pt x="1846" y="2188"/>
                        </a:lnTo>
                        <a:lnTo>
                          <a:pt x="1915" y="2164"/>
                        </a:lnTo>
                        <a:lnTo>
                          <a:pt x="1984" y="2141"/>
                        </a:lnTo>
                        <a:lnTo>
                          <a:pt x="2053" y="2116"/>
                        </a:lnTo>
                        <a:lnTo>
                          <a:pt x="2121" y="2090"/>
                        </a:lnTo>
                        <a:lnTo>
                          <a:pt x="2189" y="2064"/>
                        </a:lnTo>
                        <a:lnTo>
                          <a:pt x="2255" y="2037"/>
                        </a:lnTo>
                        <a:lnTo>
                          <a:pt x="2323" y="2009"/>
                        </a:lnTo>
                        <a:lnTo>
                          <a:pt x="2389" y="1981"/>
                        </a:lnTo>
                        <a:lnTo>
                          <a:pt x="2454" y="1951"/>
                        </a:lnTo>
                        <a:lnTo>
                          <a:pt x="2521" y="1921"/>
                        </a:lnTo>
                        <a:lnTo>
                          <a:pt x="2586" y="1890"/>
                        </a:lnTo>
                        <a:lnTo>
                          <a:pt x="2649" y="1858"/>
                        </a:lnTo>
                        <a:lnTo>
                          <a:pt x="2715" y="1826"/>
                        </a:lnTo>
                        <a:lnTo>
                          <a:pt x="2778" y="1793"/>
                        </a:lnTo>
                        <a:lnTo>
                          <a:pt x="2842" y="1759"/>
                        </a:lnTo>
                        <a:lnTo>
                          <a:pt x="2905" y="1724"/>
                        </a:lnTo>
                        <a:lnTo>
                          <a:pt x="2967" y="1689"/>
                        </a:lnTo>
                        <a:lnTo>
                          <a:pt x="3030" y="1654"/>
                        </a:lnTo>
                        <a:lnTo>
                          <a:pt x="3091" y="1617"/>
                        </a:lnTo>
                        <a:lnTo>
                          <a:pt x="3152" y="1580"/>
                        </a:lnTo>
                        <a:lnTo>
                          <a:pt x="3213" y="1542"/>
                        </a:lnTo>
                        <a:lnTo>
                          <a:pt x="3273" y="1503"/>
                        </a:lnTo>
                        <a:lnTo>
                          <a:pt x="3333" y="1464"/>
                        </a:lnTo>
                        <a:lnTo>
                          <a:pt x="3392" y="1423"/>
                        </a:lnTo>
                        <a:lnTo>
                          <a:pt x="3451" y="1383"/>
                        </a:lnTo>
                        <a:lnTo>
                          <a:pt x="3509" y="1341"/>
                        </a:lnTo>
                        <a:lnTo>
                          <a:pt x="3567" y="1300"/>
                        </a:lnTo>
                        <a:lnTo>
                          <a:pt x="3625" y="1257"/>
                        </a:lnTo>
                        <a:lnTo>
                          <a:pt x="3681" y="1214"/>
                        </a:lnTo>
                        <a:lnTo>
                          <a:pt x="3738" y="1169"/>
                        </a:lnTo>
                        <a:lnTo>
                          <a:pt x="3793" y="1125"/>
                        </a:lnTo>
                        <a:lnTo>
                          <a:pt x="3849" y="1080"/>
                        </a:lnTo>
                        <a:lnTo>
                          <a:pt x="3903" y="1034"/>
                        </a:lnTo>
                        <a:lnTo>
                          <a:pt x="3957" y="988"/>
                        </a:lnTo>
                        <a:lnTo>
                          <a:pt x="4010" y="940"/>
                        </a:lnTo>
                        <a:lnTo>
                          <a:pt x="4063" y="893"/>
                        </a:lnTo>
                        <a:lnTo>
                          <a:pt x="4115" y="845"/>
                        </a:lnTo>
                        <a:lnTo>
                          <a:pt x="4168" y="796"/>
                        </a:lnTo>
                        <a:lnTo>
                          <a:pt x="4220" y="746"/>
                        </a:lnTo>
                        <a:lnTo>
                          <a:pt x="3496" y="0"/>
                        </a:lnTo>
                        <a:lnTo>
                          <a:pt x="3496" y="0"/>
                        </a:lnTo>
                        <a:lnTo>
                          <a:pt x="3410" y="81"/>
                        </a:lnTo>
                        <a:lnTo>
                          <a:pt x="3323" y="162"/>
                        </a:lnTo>
                        <a:lnTo>
                          <a:pt x="3233" y="240"/>
                        </a:lnTo>
                        <a:lnTo>
                          <a:pt x="3142" y="315"/>
                        </a:lnTo>
                        <a:lnTo>
                          <a:pt x="3048" y="388"/>
                        </a:lnTo>
                        <a:lnTo>
                          <a:pt x="2954" y="460"/>
                        </a:lnTo>
                        <a:lnTo>
                          <a:pt x="2856" y="529"/>
                        </a:lnTo>
                        <a:lnTo>
                          <a:pt x="2759" y="597"/>
                        </a:lnTo>
                        <a:lnTo>
                          <a:pt x="2659" y="662"/>
                        </a:lnTo>
                        <a:lnTo>
                          <a:pt x="2557" y="724"/>
                        </a:lnTo>
                        <a:lnTo>
                          <a:pt x="2454" y="784"/>
                        </a:lnTo>
                        <a:lnTo>
                          <a:pt x="2350" y="843"/>
                        </a:lnTo>
                        <a:lnTo>
                          <a:pt x="2245" y="899"/>
                        </a:lnTo>
                        <a:lnTo>
                          <a:pt x="2136" y="952"/>
                        </a:lnTo>
                        <a:lnTo>
                          <a:pt x="2028" y="1003"/>
                        </a:lnTo>
                        <a:lnTo>
                          <a:pt x="1918" y="1051"/>
                        </a:lnTo>
                        <a:lnTo>
                          <a:pt x="1807" y="1097"/>
                        </a:lnTo>
                        <a:lnTo>
                          <a:pt x="1694" y="1140"/>
                        </a:lnTo>
                        <a:lnTo>
                          <a:pt x="1579" y="1180"/>
                        </a:lnTo>
                        <a:lnTo>
                          <a:pt x="1465" y="1218"/>
                        </a:lnTo>
                        <a:lnTo>
                          <a:pt x="1349" y="1253"/>
                        </a:lnTo>
                        <a:lnTo>
                          <a:pt x="1230" y="1285"/>
                        </a:lnTo>
                        <a:lnTo>
                          <a:pt x="1112" y="1315"/>
                        </a:lnTo>
                        <a:lnTo>
                          <a:pt x="992" y="1343"/>
                        </a:lnTo>
                        <a:lnTo>
                          <a:pt x="871" y="1367"/>
                        </a:lnTo>
                        <a:lnTo>
                          <a:pt x="750" y="1388"/>
                        </a:lnTo>
                        <a:lnTo>
                          <a:pt x="626" y="1408"/>
                        </a:lnTo>
                        <a:lnTo>
                          <a:pt x="503" y="1423"/>
                        </a:lnTo>
                        <a:lnTo>
                          <a:pt x="379" y="1435"/>
                        </a:lnTo>
                        <a:lnTo>
                          <a:pt x="253" y="1446"/>
                        </a:lnTo>
                        <a:lnTo>
                          <a:pt x="126" y="1452"/>
                        </a:lnTo>
                        <a:lnTo>
                          <a:pt x="0" y="1456"/>
                        </a:lnTo>
                        <a:lnTo>
                          <a:pt x="0" y="1456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88" name="Freeform 10" hidden="1"/>
                  <p:cNvSpPr>
                    <a:spLocks/>
                  </p:cNvSpPr>
                  <p:nvPr/>
                </p:nvSpPr>
                <p:spPr bwMode="auto">
                  <a:xfrm>
                    <a:off x="4605338" y="1341438"/>
                    <a:ext cx="1663700" cy="981075"/>
                  </a:xfrm>
                  <a:custGeom>
                    <a:avLst/>
                    <a:gdLst>
                      <a:gd name="T0" fmla="*/ 4195 w 4195"/>
                      <a:gd name="T1" fmla="*/ 1724 h 2470"/>
                      <a:gd name="T2" fmla="*/ 4144 w 4195"/>
                      <a:gd name="T3" fmla="*/ 1674 h 2470"/>
                      <a:gd name="T4" fmla="*/ 4040 w 4195"/>
                      <a:gd name="T5" fmla="*/ 1579 h 2470"/>
                      <a:gd name="T6" fmla="*/ 3933 w 4195"/>
                      <a:gd name="T7" fmla="*/ 1486 h 2470"/>
                      <a:gd name="T8" fmla="*/ 3825 w 4195"/>
                      <a:gd name="T9" fmla="*/ 1395 h 2470"/>
                      <a:gd name="T10" fmla="*/ 3714 w 4195"/>
                      <a:gd name="T11" fmla="*/ 1306 h 2470"/>
                      <a:gd name="T12" fmla="*/ 3602 w 4195"/>
                      <a:gd name="T13" fmla="*/ 1220 h 2470"/>
                      <a:gd name="T14" fmla="*/ 3488 w 4195"/>
                      <a:gd name="T15" fmla="*/ 1137 h 2470"/>
                      <a:gd name="T16" fmla="*/ 3370 w 4195"/>
                      <a:gd name="T17" fmla="*/ 1056 h 2470"/>
                      <a:gd name="T18" fmla="*/ 3252 w 4195"/>
                      <a:gd name="T19" fmla="*/ 978 h 2470"/>
                      <a:gd name="T20" fmla="*/ 3132 w 4195"/>
                      <a:gd name="T21" fmla="*/ 902 h 2470"/>
                      <a:gd name="T22" fmla="*/ 3010 w 4195"/>
                      <a:gd name="T23" fmla="*/ 829 h 2470"/>
                      <a:gd name="T24" fmla="*/ 2886 w 4195"/>
                      <a:gd name="T25" fmla="*/ 759 h 2470"/>
                      <a:gd name="T26" fmla="*/ 2760 w 4195"/>
                      <a:gd name="T27" fmla="*/ 691 h 2470"/>
                      <a:gd name="T28" fmla="*/ 2632 w 4195"/>
                      <a:gd name="T29" fmla="*/ 628 h 2470"/>
                      <a:gd name="T30" fmla="*/ 2503 w 4195"/>
                      <a:gd name="T31" fmla="*/ 565 h 2470"/>
                      <a:gd name="T32" fmla="*/ 2372 w 4195"/>
                      <a:gd name="T33" fmla="*/ 507 h 2470"/>
                      <a:gd name="T34" fmla="*/ 2240 w 4195"/>
                      <a:gd name="T35" fmla="*/ 452 h 2470"/>
                      <a:gd name="T36" fmla="*/ 2106 w 4195"/>
                      <a:gd name="T37" fmla="*/ 398 h 2470"/>
                      <a:gd name="T38" fmla="*/ 1971 w 4195"/>
                      <a:gd name="T39" fmla="*/ 349 h 2470"/>
                      <a:gd name="T40" fmla="*/ 1834 w 4195"/>
                      <a:gd name="T41" fmla="*/ 302 h 2470"/>
                      <a:gd name="T42" fmla="*/ 1695 w 4195"/>
                      <a:gd name="T43" fmla="*/ 259 h 2470"/>
                      <a:gd name="T44" fmla="*/ 1556 w 4195"/>
                      <a:gd name="T45" fmla="*/ 219 h 2470"/>
                      <a:gd name="T46" fmla="*/ 1415 w 4195"/>
                      <a:gd name="T47" fmla="*/ 182 h 2470"/>
                      <a:gd name="T48" fmla="*/ 1273 w 4195"/>
                      <a:gd name="T49" fmla="*/ 148 h 2470"/>
                      <a:gd name="T50" fmla="*/ 1128 w 4195"/>
                      <a:gd name="T51" fmla="*/ 118 h 2470"/>
                      <a:gd name="T52" fmla="*/ 984 w 4195"/>
                      <a:gd name="T53" fmla="*/ 91 h 2470"/>
                      <a:gd name="T54" fmla="*/ 838 w 4195"/>
                      <a:gd name="T55" fmla="*/ 68 h 2470"/>
                      <a:gd name="T56" fmla="*/ 691 w 4195"/>
                      <a:gd name="T57" fmla="*/ 47 h 2470"/>
                      <a:gd name="T58" fmla="*/ 543 w 4195"/>
                      <a:gd name="T59" fmla="*/ 30 h 2470"/>
                      <a:gd name="T60" fmla="*/ 394 w 4195"/>
                      <a:gd name="T61" fmla="*/ 17 h 2470"/>
                      <a:gd name="T62" fmla="*/ 243 w 4195"/>
                      <a:gd name="T63" fmla="*/ 8 h 2470"/>
                      <a:gd name="T64" fmla="*/ 92 w 4195"/>
                      <a:gd name="T65" fmla="*/ 1 h 2470"/>
                      <a:gd name="T66" fmla="*/ 0 w 4195"/>
                      <a:gd name="T67" fmla="*/ 1039 h 2470"/>
                      <a:gd name="T68" fmla="*/ 126 w 4195"/>
                      <a:gd name="T69" fmla="*/ 1043 h 2470"/>
                      <a:gd name="T70" fmla="*/ 375 w 4195"/>
                      <a:gd name="T71" fmla="*/ 1059 h 2470"/>
                      <a:gd name="T72" fmla="*/ 622 w 4195"/>
                      <a:gd name="T73" fmla="*/ 1087 h 2470"/>
                      <a:gd name="T74" fmla="*/ 864 w 4195"/>
                      <a:gd name="T75" fmla="*/ 1126 h 2470"/>
                      <a:gd name="T76" fmla="*/ 1102 w 4195"/>
                      <a:gd name="T77" fmla="*/ 1177 h 2470"/>
                      <a:gd name="T78" fmla="*/ 1337 w 4195"/>
                      <a:gd name="T79" fmla="*/ 1238 h 2470"/>
                      <a:gd name="T80" fmla="*/ 1566 w 4195"/>
                      <a:gd name="T81" fmla="*/ 1310 h 2470"/>
                      <a:gd name="T82" fmla="*/ 1791 w 4195"/>
                      <a:gd name="T83" fmla="*/ 1392 h 2470"/>
                      <a:gd name="T84" fmla="*/ 2011 w 4195"/>
                      <a:gd name="T85" fmla="*/ 1484 h 2470"/>
                      <a:gd name="T86" fmla="*/ 2226 w 4195"/>
                      <a:gd name="T87" fmla="*/ 1587 h 2470"/>
                      <a:gd name="T88" fmla="*/ 2436 w 4195"/>
                      <a:gd name="T89" fmla="*/ 1698 h 2470"/>
                      <a:gd name="T90" fmla="*/ 2639 w 4195"/>
                      <a:gd name="T91" fmla="*/ 1819 h 2470"/>
                      <a:gd name="T92" fmla="*/ 2835 w 4195"/>
                      <a:gd name="T93" fmla="*/ 1949 h 2470"/>
                      <a:gd name="T94" fmla="*/ 3025 w 4195"/>
                      <a:gd name="T95" fmla="*/ 2087 h 2470"/>
                      <a:gd name="T96" fmla="*/ 3209 w 4195"/>
                      <a:gd name="T97" fmla="*/ 2234 h 2470"/>
                      <a:gd name="T98" fmla="*/ 3386 w 4195"/>
                      <a:gd name="T99" fmla="*/ 2389 h 2470"/>
                      <a:gd name="T100" fmla="*/ 3472 w 4195"/>
                      <a:gd name="T101" fmla="*/ 2470 h 2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195" h="2470">
                        <a:moveTo>
                          <a:pt x="3472" y="2470"/>
                        </a:moveTo>
                        <a:lnTo>
                          <a:pt x="4195" y="1724"/>
                        </a:lnTo>
                        <a:lnTo>
                          <a:pt x="4195" y="1724"/>
                        </a:lnTo>
                        <a:lnTo>
                          <a:pt x="4144" y="1674"/>
                        </a:lnTo>
                        <a:lnTo>
                          <a:pt x="4092" y="1626"/>
                        </a:lnTo>
                        <a:lnTo>
                          <a:pt x="4040" y="1579"/>
                        </a:lnTo>
                        <a:lnTo>
                          <a:pt x="3986" y="1531"/>
                        </a:lnTo>
                        <a:lnTo>
                          <a:pt x="3933" y="1486"/>
                        </a:lnTo>
                        <a:lnTo>
                          <a:pt x="3879" y="1440"/>
                        </a:lnTo>
                        <a:lnTo>
                          <a:pt x="3825" y="1395"/>
                        </a:lnTo>
                        <a:lnTo>
                          <a:pt x="3770" y="1350"/>
                        </a:lnTo>
                        <a:lnTo>
                          <a:pt x="3714" y="1306"/>
                        </a:lnTo>
                        <a:lnTo>
                          <a:pt x="3658" y="1263"/>
                        </a:lnTo>
                        <a:lnTo>
                          <a:pt x="3602" y="1220"/>
                        </a:lnTo>
                        <a:lnTo>
                          <a:pt x="3545" y="1178"/>
                        </a:lnTo>
                        <a:lnTo>
                          <a:pt x="3488" y="1137"/>
                        </a:lnTo>
                        <a:lnTo>
                          <a:pt x="3429" y="1096"/>
                        </a:lnTo>
                        <a:lnTo>
                          <a:pt x="3370" y="1056"/>
                        </a:lnTo>
                        <a:lnTo>
                          <a:pt x="3312" y="1016"/>
                        </a:lnTo>
                        <a:lnTo>
                          <a:pt x="3252" y="978"/>
                        </a:lnTo>
                        <a:lnTo>
                          <a:pt x="3192" y="939"/>
                        </a:lnTo>
                        <a:lnTo>
                          <a:pt x="3132" y="902"/>
                        </a:lnTo>
                        <a:lnTo>
                          <a:pt x="3071" y="865"/>
                        </a:lnTo>
                        <a:lnTo>
                          <a:pt x="3010" y="829"/>
                        </a:lnTo>
                        <a:lnTo>
                          <a:pt x="2947" y="794"/>
                        </a:lnTo>
                        <a:lnTo>
                          <a:pt x="2886" y="759"/>
                        </a:lnTo>
                        <a:lnTo>
                          <a:pt x="2822" y="725"/>
                        </a:lnTo>
                        <a:lnTo>
                          <a:pt x="2760" y="691"/>
                        </a:lnTo>
                        <a:lnTo>
                          <a:pt x="2696" y="659"/>
                        </a:lnTo>
                        <a:lnTo>
                          <a:pt x="2632" y="628"/>
                        </a:lnTo>
                        <a:lnTo>
                          <a:pt x="2568" y="596"/>
                        </a:lnTo>
                        <a:lnTo>
                          <a:pt x="2503" y="565"/>
                        </a:lnTo>
                        <a:lnTo>
                          <a:pt x="2438" y="536"/>
                        </a:lnTo>
                        <a:lnTo>
                          <a:pt x="2372" y="507"/>
                        </a:lnTo>
                        <a:lnTo>
                          <a:pt x="2307" y="479"/>
                        </a:lnTo>
                        <a:lnTo>
                          <a:pt x="2240" y="452"/>
                        </a:lnTo>
                        <a:lnTo>
                          <a:pt x="2173" y="424"/>
                        </a:lnTo>
                        <a:lnTo>
                          <a:pt x="2106" y="398"/>
                        </a:lnTo>
                        <a:lnTo>
                          <a:pt x="2039" y="374"/>
                        </a:lnTo>
                        <a:lnTo>
                          <a:pt x="1971" y="349"/>
                        </a:lnTo>
                        <a:lnTo>
                          <a:pt x="1902" y="326"/>
                        </a:lnTo>
                        <a:lnTo>
                          <a:pt x="1834" y="302"/>
                        </a:lnTo>
                        <a:lnTo>
                          <a:pt x="1765" y="280"/>
                        </a:lnTo>
                        <a:lnTo>
                          <a:pt x="1695" y="259"/>
                        </a:lnTo>
                        <a:lnTo>
                          <a:pt x="1626" y="238"/>
                        </a:lnTo>
                        <a:lnTo>
                          <a:pt x="1556" y="219"/>
                        </a:lnTo>
                        <a:lnTo>
                          <a:pt x="1485" y="201"/>
                        </a:lnTo>
                        <a:lnTo>
                          <a:pt x="1415" y="182"/>
                        </a:lnTo>
                        <a:lnTo>
                          <a:pt x="1343" y="165"/>
                        </a:lnTo>
                        <a:lnTo>
                          <a:pt x="1273" y="148"/>
                        </a:lnTo>
                        <a:lnTo>
                          <a:pt x="1201" y="133"/>
                        </a:lnTo>
                        <a:lnTo>
                          <a:pt x="1128" y="118"/>
                        </a:lnTo>
                        <a:lnTo>
                          <a:pt x="1057" y="104"/>
                        </a:lnTo>
                        <a:lnTo>
                          <a:pt x="984" y="91"/>
                        </a:lnTo>
                        <a:lnTo>
                          <a:pt x="911" y="79"/>
                        </a:lnTo>
                        <a:lnTo>
                          <a:pt x="838" y="68"/>
                        </a:lnTo>
                        <a:lnTo>
                          <a:pt x="765" y="57"/>
                        </a:lnTo>
                        <a:lnTo>
                          <a:pt x="691" y="47"/>
                        </a:lnTo>
                        <a:lnTo>
                          <a:pt x="617" y="38"/>
                        </a:lnTo>
                        <a:lnTo>
                          <a:pt x="543" y="30"/>
                        </a:lnTo>
                        <a:lnTo>
                          <a:pt x="468" y="23"/>
                        </a:lnTo>
                        <a:lnTo>
                          <a:pt x="394" y="17"/>
                        </a:lnTo>
                        <a:lnTo>
                          <a:pt x="319" y="12"/>
                        </a:lnTo>
                        <a:lnTo>
                          <a:pt x="243" y="8"/>
                        </a:lnTo>
                        <a:lnTo>
                          <a:pt x="168" y="4"/>
                        </a:lnTo>
                        <a:lnTo>
                          <a:pt x="92" y="1"/>
                        </a:lnTo>
                        <a:lnTo>
                          <a:pt x="17" y="0"/>
                        </a:lnTo>
                        <a:lnTo>
                          <a:pt x="0" y="1039"/>
                        </a:lnTo>
                        <a:lnTo>
                          <a:pt x="0" y="1039"/>
                        </a:lnTo>
                        <a:lnTo>
                          <a:pt x="126" y="1043"/>
                        </a:lnTo>
                        <a:lnTo>
                          <a:pt x="251" y="1049"/>
                        </a:lnTo>
                        <a:lnTo>
                          <a:pt x="375" y="1059"/>
                        </a:lnTo>
                        <a:lnTo>
                          <a:pt x="498" y="1072"/>
                        </a:lnTo>
                        <a:lnTo>
                          <a:pt x="622" y="1087"/>
                        </a:lnTo>
                        <a:lnTo>
                          <a:pt x="743" y="1105"/>
                        </a:lnTo>
                        <a:lnTo>
                          <a:pt x="864" y="1126"/>
                        </a:lnTo>
                        <a:lnTo>
                          <a:pt x="984" y="1150"/>
                        </a:lnTo>
                        <a:lnTo>
                          <a:pt x="1102" y="1177"/>
                        </a:lnTo>
                        <a:lnTo>
                          <a:pt x="1220" y="1206"/>
                        </a:lnTo>
                        <a:lnTo>
                          <a:pt x="1337" y="1238"/>
                        </a:lnTo>
                        <a:lnTo>
                          <a:pt x="1453" y="1272"/>
                        </a:lnTo>
                        <a:lnTo>
                          <a:pt x="1566" y="1310"/>
                        </a:lnTo>
                        <a:lnTo>
                          <a:pt x="1679" y="1350"/>
                        </a:lnTo>
                        <a:lnTo>
                          <a:pt x="1791" y="1392"/>
                        </a:lnTo>
                        <a:lnTo>
                          <a:pt x="1902" y="1438"/>
                        </a:lnTo>
                        <a:lnTo>
                          <a:pt x="2011" y="1484"/>
                        </a:lnTo>
                        <a:lnTo>
                          <a:pt x="2119" y="1534"/>
                        </a:lnTo>
                        <a:lnTo>
                          <a:pt x="2226" y="1587"/>
                        </a:lnTo>
                        <a:lnTo>
                          <a:pt x="2331" y="1642"/>
                        </a:lnTo>
                        <a:lnTo>
                          <a:pt x="2436" y="1698"/>
                        </a:lnTo>
                        <a:lnTo>
                          <a:pt x="2537" y="1758"/>
                        </a:lnTo>
                        <a:lnTo>
                          <a:pt x="2639" y="1819"/>
                        </a:lnTo>
                        <a:lnTo>
                          <a:pt x="2738" y="1883"/>
                        </a:lnTo>
                        <a:lnTo>
                          <a:pt x="2835" y="1949"/>
                        </a:lnTo>
                        <a:lnTo>
                          <a:pt x="2932" y="2017"/>
                        </a:lnTo>
                        <a:lnTo>
                          <a:pt x="3025" y="2087"/>
                        </a:lnTo>
                        <a:lnTo>
                          <a:pt x="3118" y="2160"/>
                        </a:lnTo>
                        <a:lnTo>
                          <a:pt x="3209" y="2234"/>
                        </a:lnTo>
                        <a:lnTo>
                          <a:pt x="3299" y="2311"/>
                        </a:lnTo>
                        <a:lnTo>
                          <a:pt x="3386" y="2389"/>
                        </a:lnTo>
                        <a:lnTo>
                          <a:pt x="3472" y="2470"/>
                        </a:lnTo>
                        <a:lnTo>
                          <a:pt x="3472" y="247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89" name="Freeform 11"/>
                  <p:cNvSpPr>
                    <a:spLocks/>
                  </p:cNvSpPr>
                  <p:nvPr/>
                </p:nvSpPr>
                <p:spPr bwMode="auto">
                  <a:xfrm>
                    <a:off x="6040438" y="3811588"/>
                    <a:ext cx="979488" cy="1674813"/>
                  </a:xfrm>
                  <a:custGeom>
                    <a:avLst/>
                    <a:gdLst>
                      <a:gd name="T0" fmla="*/ 1430 w 2470"/>
                      <a:gd name="T1" fmla="*/ 0 h 4220"/>
                      <a:gd name="T2" fmla="*/ 1422 w 2470"/>
                      <a:gd name="T3" fmla="*/ 253 h 4220"/>
                      <a:gd name="T4" fmla="*/ 1400 w 2470"/>
                      <a:gd name="T5" fmla="*/ 503 h 4220"/>
                      <a:gd name="T6" fmla="*/ 1367 w 2470"/>
                      <a:gd name="T7" fmla="*/ 749 h 4220"/>
                      <a:gd name="T8" fmla="*/ 1323 w 2470"/>
                      <a:gd name="T9" fmla="*/ 991 h 4220"/>
                      <a:gd name="T10" fmla="*/ 1268 w 2470"/>
                      <a:gd name="T11" fmla="*/ 1229 h 4220"/>
                      <a:gd name="T12" fmla="*/ 1202 w 2470"/>
                      <a:gd name="T13" fmla="*/ 1464 h 4220"/>
                      <a:gd name="T14" fmla="*/ 1125 w 2470"/>
                      <a:gd name="T15" fmla="*/ 1693 h 4220"/>
                      <a:gd name="T16" fmla="*/ 1037 w 2470"/>
                      <a:gd name="T17" fmla="*/ 1917 h 4220"/>
                      <a:gd name="T18" fmla="*/ 940 w 2470"/>
                      <a:gd name="T19" fmla="*/ 2136 h 4220"/>
                      <a:gd name="T20" fmla="*/ 832 w 2470"/>
                      <a:gd name="T21" fmla="*/ 2349 h 4220"/>
                      <a:gd name="T22" fmla="*/ 716 w 2470"/>
                      <a:gd name="T23" fmla="*/ 2558 h 4220"/>
                      <a:gd name="T24" fmla="*/ 590 w 2470"/>
                      <a:gd name="T25" fmla="*/ 2758 h 4220"/>
                      <a:gd name="T26" fmla="*/ 455 w 2470"/>
                      <a:gd name="T27" fmla="*/ 2953 h 4220"/>
                      <a:gd name="T28" fmla="*/ 311 w 2470"/>
                      <a:gd name="T29" fmla="*/ 3142 h 4220"/>
                      <a:gd name="T30" fmla="*/ 159 w 2470"/>
                      <a:gd name="T31" fmla="*/ 3323 h 4220"/>
                      <a:gd name="T32" fmla="*/ 0 w 2470"/>
                      <a:gd name="T33" fmla="*/ 3498 h 4220"/>
                      <a:gd name="T34" fmla="*/ 746 w 2470"/>
                      <a:gd name="T35" fmla="*/ 4220 h 4220"/>
                      <a:gd name="T36" fmla="*/ 844 w 2470"/>
                      <a:gd name="T37" fmla="*/ 4118 h 4220"/>
                      <a:gd name="T38" fmla="*/ 939 w 2470"/>
                      <a:gd name="T39" fmla="*/ 4012 h 4220"/>
                      <a:gd name="T40" fmla="*/ 1031 w 2470"/>
                      <a:gd name="T41" fmla="*/ 3904 h 4220"/>
                      <a:gd name="T42" fmla="*/ 1121 w 2470"/>
                      <a:gd name="T43" fmla="*/ 3793 h 4220"/>
                      <a:gd name="T44" fmla="*/ 1210 w 2470"/>
                      <a:gd name="T45" fmla="*/ 3681 h 4220"/>
                      <a:gd name="T46" fmla="*/ 1294 w 2470"/>
                      <a:gd name="T47" fmla="*/ 3567 h 4220"/>
                      <a:gd name="T48" fmla="*/ 1376 w 2470"/>
                      <a:gd name="T49" fmla="*/ 3451 h 4220"/>
                      <a:gd name="T50" fmla="*/ 1457 w 2470"/>
                      <a:gd name="T51" fmla="*/ 3332 h 4220"/>
                      <a:gd name="T52" fmla="*/ 1534 w 2470"/>
                      <a:gd name="T53" fmla="*/ 3213 h 4220"/>
                      <a:gd name="T54" fmla="*/ 1608 w 2470"/>
                      <a:gd name="T55" fmla="*/ 3090 h 4220"/>
                      <a:gd name="T56" fmla="*/ 1680 w 2470"/>
                      <a:gd name="T57" fmla="*/ 2966 h 4220"/>
                      <a:gd name="T58" fmla="*/ 1749 w 2470"/>
                      <a:gd name="T59" fmla="*/ 2841 h 4220"/>
                      <a:gd name="T60" fmla="*/ 1815 w 2470"/>
                      <a:gd name="T61" fmla="*/ 2714 h 4220"/>
                      <a:gd name="T62" fmla="*/ 1878 w 2470"/>
                      <a:gd name="T63" fmla="*/ 2585 h 4220"/>
                      <a:gd name="T64" fmla="*/ 1938 w 2470"/>
                      <a:gd name="T65" fmla="*/ 2453 h 4220"/>
                      <a:gd name="T66" fmla="*/ 1995 w 2470"/>
                      <a:gd name="T67" fmla="*/ 2321 h 4220"/>
                      <a:gd name="T68" fmla="*/ 2049 w 2470"/>
                      <a:gd name="T69" fmla="*/ 2188 h 4220"/>
                      <a:gd name="T70" fmla="*/ 2100 w 2470"/>
                      <a:gd name="T71" fmla="*/ 2052 h 4220"/>
                      <a:gd name="T72" fmla="*/ 2148 w 2470"/>
                      <a:gd name="T73" fmla="*/ 1914 h 4220"/>
                      <a:gd name="T74" fmla="*/ 2194 w 2470"/>
                      <a:gd name="T75" fmla="*/ 1776 h 4220"/>
                      <a:gd name="T76" fmla="*/ 2236 w 2470"/>
                      <a:gd name="T77" fmla="*/ 1637 h 4220"/>
                      <a:gd name="T78" fmla="*/ 2273 w 2470"/>
                      <a:gd name="T79" fmla="*/ 1495 h 4220"/>
                      <a:gd name="T80" fmla="*/ 2309 w 2470"/>
                      <a:gd name="T81" fmla="*/ 1353 h 4220"/>
                      <a:gd name="T82" fmla="*/ 2340 w 2470"/>
                      <a:gd name="T83" fmla="*/ 1209 h 4220"/>
                      <a:gd name="T84" fmla="*/ 2368 w 2470"/>
                      <a:gd name="T85" fmla="*/ 1064 h 4220"/>
                      <a:gd name="T86" fmla="*/ 2393 w 2470"/>
                      <a:gd name="T87" fmla="*/ 917 h 4220"/>
                      <a:gd name="T88" fmla="*/ 2415 w 2470"/>
                      <a:gd name="T89" fmla="*/ 770 h 4220"/>
                      <a:gd name="T90" fmla="*/ 2434 w 2470"/>
                      <a:gd name="T91" fmla="*/ 621 h 4220"/>
                      <a:gd name="T92" fmla="*/ 2448 w 2470"/>
                      <a:gd name="T93" fmla="*/ 472 h 4220"/>
                      <a:gd name="T94" fmla="*/ 2458 w 2470"/>
                      <a:gd name="T95" fmla="*/ 322 h 4220"/>
                      <a:gd name="T96" fmla="*/ 2466 w 2470"/>
                      <a:gd name="T97" fmla="*/ 170 h 4220"/>
                      <a:gd name="T98" fmla="*/ 2470 w 2470"/>
                      <a:gd name="T99" fmla="*/ 17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470" h="4220">
                        <a:moveTo>
                          <a:pt x="1430" y="0"/>
                        </a:moveTo>
                        <a:lnTo>
                          <a:pt x="1430" y="0"/>
                        </a:lnTo>
                        <a:lnTo>
                          <a:pt x="1427" y="128"/>
                        </a:lnTo>
                        <a:lnTo>
                          <a:pt x="1422" y="253"/>
                        </a:lnTo>
                        <a:lnTo>
                          <a:pt x="1413" y="379"/>
                        </a:lnTo>
                        <a:lnTo>
                          <a:pt x="1400" y="503"/>
                        </a:lnTo>
                        <a:lnTo>
                          <a:pt x="1385" y="627"/>
                        </a:lnTo>
                        <a:lnTo>
                          <a:pt x="1367" y="749"/>
                        </a:lnTo>
                        <a:lnTo>
                          <a:pt x="1346" y="871"/>
                        </a:lnTo>
                        <a:lnTo>
                          <a:pt x="1323" y="991"/>
                        </a:lnTo>
                        <a:lnTo>
                          <a:pt x="1297" y="1111"/>
                        </a:lnTo>
                        <a:lnTo>
                          <a:pt x="1268" y="1229"/>
                        </a:lnTo>
                        <a:lnTo>
                          <a:pt x="1236" y="1348"/>
                        </a:lnTo>
                        <a:lnTo>
                          <a:pt x="1202" y="1464"/>
                        </a:lnTo>
                        <a:lnTo>
                          <a:pt x="1164" y="1578"/>
                        </a:lnTo>
                        <a:lnTo>
                          <a:pt x="1125" y="1693"/>
                        </a:lnTo>
                        <a:lnTo>
                          <a:pt x="1082" y="1805"/>
                        </a:lnTo>
                        <a:lnTo>
                          <a:pt x="1037" y="1917"/>
                        </a:lnTo>
                        <a:lnTo>
                          <a:pt x="990" y="2028"/>
                        </a:lnTo>
                        <a:lnTo>
                          <a:pt x="940" y="2136"/>
                        </a:lnTo>
                        <a:lnTo>
                          <a:pt x="887" y="2244"/>
                        </a:lnTo>
                        <a:lnTo>
                          <a:pt x="832" y="2349"/>
                        </a:lnTo>
                        <a:lnTo>
                          <a:pt x="775" y="2453"/>
                        </a:lnTo>
                        <a:lnTo>
                          <a:pt x="716" y="2558"/>
                        </a:lnTo>
                        <a:lnTo>
                          <a:pt x="654" y="2658"/>
                        </a:lnTo>
                        <a:lnTo>
                          <a:pt x="590" y="2758"/>
                        </a:lnTo>
                        <a:lnTo>
                          <a:pt x="524" y="2857"/>
                        </a:lnTo>
                        <a:lnTo>
                          <a:pt x="455" y="2953"/>
                        </a:lnTo>
                        <a:lnTo>
                          <a:pt x="384" y="3048"/>
                        </a:lnTo>
                        <a:lnTo>
                          <a:pt x="311" y="3142"/>
                        </a:lnTo>
                        <a:lnTo>
                          <a:pt x="237" y="3233"/>
                        </a:lnTo>
                        <a:lnTo>
                          <a:pt x="159" y="3323"/>
                        </a:lnTo>
                        <a:lnTo>
                          <a:pt x="81" y="3412"/>
                        </a:lnTo>
                        <a:lnTo>
                          <a:pt x="0" y="3498"/>
                        </a:lnTo>
                        <a:lnTo>
                          <a:pt x="746" y="4220"/>
                        </a:lnTo>
                        <a:lnTo>
                          <a:pt x="746" y="4220"/>
                        </a:lnTo>
                        <a:lnTo>
                          <a:pt x="796" y="4170"/>
                        </a:lnTo>
                        <a:lnTo>
                          <a:pt x="844" y="4118"/>
                        </a:lnTo>
                        <a:lnTo>
                          <a:pt x="892" y="4064"/>
                        </a:lnTo>
                        <a:lnTo>
                          <a:pt x="939" y="4012"/>
                        </a:lnTo>
                        <a:lnTo>
                          <a:pt x="986" y="3957"/>
                        </a:lnTo>
                        <a:lnTo>
                          <a:pt x="1031" y="3904"/>
                        </a:lnTo>
                        <a:lnTo>
                          <a:pt x="1077" y="3849"/>
                        </a:lnTo>
                        <a:lnTo>
                          <a:pt x="1121" y="3793"/>
                        </a:lnTo>
                        <a:lnTo>
                          <a:pt x="1165" y="3737"/>
                        </a:lnTo>
                        <a:lnTo>
                          <a:pt x="1210" y="3681"/>
                        </a:lnTo>
                        <a:lnTo>
                          <a:pt x="1253" y="3624"/>
                        </a:lnTo>
                        <a:lnTo>
                          <a:pt x="1294" y="3567"/>
                        </a:lnTo>
                        <a:lnTo>
                          <a:pt x="1336" y="3509"/>
                        </a:lnTo>
                        <a:lnTo>
                          <a:pt x="1376" y="3451"/>
                        </a:lnTo>
                        <a:lnTo>
                          <a:pt x="1417" y="3392"/>
                        </a:lnTo>
                        <a:lnTo>
                          <a:pt x="1457" y="3332"/>
                        </a:lnTo>
                        <a:lnTo>
                          <a:pt x="1496" y="3272"/>
                        </a:lnTo>
                        <a:lnTo>
                          <a:pt x="1534" y="3213"/>
                        </a:lnTo>
                        <a:lnTo>
                          <a:pt x="1572" y="3151"/>
                        </a:lnTo>
                        <a:lnTo>
                          <a:pt x="1608" y="3090"/>
                        </a:lnTo>
                        <a:lnTo>
                          <a:pt x="1645" y="3029"/>
                        </a:lnTo>
                        <a:lnTo>
                          <a:pt x="1680" y="2966"/>
                        </a:lnTo>
                        <a:lnTo>
                          <a:pt x="1715" y="2904"/>
                        </a:lnTo>
                        <a:lnTo>
                          <a:pt x="1749" y="2841"/>
                        </a:lnTo>
                        <a:lnTo>
                          <a:pt x="1783" y="2778"/>
                        </a:lnTo>
                        <a:lnTo>
                          <a:pt x="1815" y="2714"/>
                        </a:lnTo>
                        <a:lnTo>
                          <a:pt x="1846" y="2649"/>
                        </a:lnTo>
                        <a:lnTo>
                          <a:pt x="1878" y="2585"/>
                        </a:lnTo>
                        <a:lnTo>
                          <a:pt x="1909" y="2520"/>
                        </a:lnTo>
                        <a:lnTo>
                          <a:pt x="1938" y="2453"/>
                        </a:lnTo>
                        <a:lnTo>
                          <a:pt x="1967" y="2387"/>
                        </a:lnTo>
                        <a:lnTo>
                          <a:pt x="1995" y="2321"/>
                        </a:lnTo>
                        <a:lnTo>
                          <a:pt x="2022" y="2254"/>
                        </a:lnTo>
                        <a:lnTo>
                          <a:pt x="2049" y="2188"/>
                        </a:lnTo>
                        <a:lnTo>
                          <a:pt x="2076" y="2120"/>
                        </a:lnTo>
                        <a:lnTo>
                          <a:pt x="2100" y="2052"/>
                        </a:lnTo>
                        <a:lnTo>
                          <a:pt x="2125" y="1983"/>
                        </a:lnTo>
                        <a:lnTo>
                          <a:pt x="2148" y="1914"/>
                        </a:lnTo>
                        <a:lnTo>
                          <a:pt x="2172" y="1845"/>
                        </a:lnTo>
                        <a:lnTo>
                          <a:pt x="2194" y="1776"/>
                        </a:lnTo>
                        <a:lnTo>
                          <a:pt x="2215" y="1706"/>
                        </a:lnTo>
                        <a:lnTo>
                          <a:pt x="2236" y="1637"/>
                        </a:lnTo>
                        <a:lnTo>
                          <a:pt x="2255" y="1565"/>
                        </a:lnTo>
                        <a:lnTo>
                          <a:pt x="2273" y="1495"/>
                        </a:lnTo>
                        <a:lnTo>
                          <a:pt x="2292" y="1423"/>
                        </a:lnTo>
                        <a:lnTo>
                          <a:pt x="2309" y="1353"/>
                        </a:lnTo>
                        <a:lnTo>
                          <a:pt x="2324" y="1280"/>
                        </a:lnTo>
                        <a:lnTo>
                          <a:pt x="2340" y="1209"/>
                        </a:lnTo>
                        <a:lnTo>
                          <a:pt x="2355" y="1137"/>
                        </a:lnTo>
                        <a:lnTo>
                          <a:pt x="2368" y="1064"/>
                        </a:lnTo>
                        <a:lnTo>
                          <a:pt x="2381" y="991"/>
                        </a:lnTo>
                        <a:lnTo>
                          <a:pt x="2393" y="917"/>
                        </a:lnTo>
                        <a:lnTo>
                          <a:pt x="2405" y="844"/>
                        </a:lnTo>
                        <a:lnTo>
                          <a:pt x="2415" y="770"/>
                        </a:lnTo>
                        <a:lnTo>
                          <a:pt x="2424" y="696"/>
                        </a:lnTo>
                        <a:lnTo>
                          <a:pt x="2434" y="621"/>
                        </a:lnTo>
                        <a:lnTo>
                          <a:pt x="2441" y="547"/>
                        </a:lnTo>
                        <a:lnTo>
                          <a:pt x="2448" y="472"/>
                        </a:lnTo>
                        <a:lnTo>
                          <a:pt x="2454" y="397"/>
                        </a:lnTo>
                        <a:lnTo>
                          <a:pt x="2458" y="322"/>
                        </a:lnTo>
                        <a:lnTo>
                          <a:pt x="2463" y="246"/>
                        </a:lnTo>
                        <a:lnTo>
                          <a:pt x="2466" y="170"/>
                        </a:lnTo>
                        <a:lnTo>
                          <a:pt x="2469" y="94"/>
                        </a:lnTo>
                        <a:lnTo>
                          <a:pt x="2470" y="17"/>
                        </a:lnTo>
                        <a:lnTo>
                          <a:pt x="143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0" name="Freeform 12"/>
                  <p:cNvSpPr>
                    <a:spLocks/>
                  </p:cNvSpPr>
                  <p:nvPr/>
                </p:nvSpPr>
                <p:spPr bwMode="auto">
                  <a:xfrm>
                    <a:off x="2124075" y="2081213"/>
                    <a:ext cx="990600" cy="1665288"/>
                  </a:xfrm>
                  <a:custGeom>
                    <a:avLst/>
                    <a:gdLst>
                      <a:gd name="T0" fmla="*/ 1749 w 2495"/>
                      <a:gd name="T1" fmla="*/ 0 h 4197"/>
                      <a:gd name="T2" fmla="*/ 1699 w 2495"/>
                      <a:gd name="T3" fmla="*/ 52 h 4197"/>
                      <a:gd name="T4" fmla="*/ 1603 w 2495"/>
                      <a:gd name="T5" fmla="*/ 155 h 4197"/>
                      <a:gd name="T6" fmla="*/ 1508 w 2495"/>
                      <a:gd name="T7" fmla="*/ 262 h 4197"/>
                      <a:gd name="T8" fmla="*/ 1417 w 2495"/>
                      <a:gd name="T9" fmla="*/ 370 h 4197"/>
                      <a:gd name="T10" fmla="*/ 1327 w 2495"/>
                      <a:gd name="T11" fmla="*/ 481 h 4197"/>
                      <a:gd name="T12" fmla="*/ 1240 w 2495"/>
                      <a:gd name="T13" fmla="*/ 593 h 4197"/>
                      <a:gd name="T14" fmla="*/ 1156 w 2495"/>
                      <a:gd name="T15" fmla="*/ 707 h 4197"/>
                      <a:gd name="T16" fmla="*/ 1074 w 2495"/>
                      <a:gd name="T17" fmla="*/ 823 h 4197"/>
                      <a:gd name="T18" fmla="*/ 995 w 2495"/>
                      <a:gd name="T19" fmla="*/ 942 h 4197"/>
                      <a:gd name="T20" fmla="*/ 918 w 2495"/>
                      <a:gd name="T21" fmla="*/ 1063 h 4197"/>
                      <a:gd name="T22" fmla="*/ 845 w 2495"/>
                      <a:gd name="T23" fmla="*/ 1184 h 4197"/>
                      <a:gd name="T24" fmla="*/ 774 w 2495"/>
                      <a:gd name="T25" fmla="*/ 1309 h 4197"/>
                      <a:gd name="T26" fmla="*/ 706 w 2495"/>
                      <a:gd name="T27" fmla="*/ 1434 h 4197"/>
                      <a:gd name="T28" fmla="*/ 641 w 2495"/>
                      <a:gd name="T29" fmla="*/ 1561 h 4197"/>
                      <a:gd name="T30" fmla="*/ 578 w 2495"/>
                      <a:gd name="T31" fmla="*/ 1690 h 4197"/>
                      <a:gd name="T32" fmla="*/ 518 w 2495"/>
                      <a:gd name="T33" fmla="*/ 1822 h 4197"/>
                      <a:gd name="T34" fmla="*/ 462 w 2495"/>
                      <a:gd name="T35" fmla="*/ 1953 h 4197"/>
                      <a:gd name="T36" fmla="*/ 409 w 2495"/>
                      <a:gd name="T37" fmla="*/ 2088 h 4197"/>
                      <a:gd name="T38" fmla="*/ 358 w 2495"/>
                      <a:gd name="T39" fmla="*/ 2223 h 4197"/>
                      <a:gd name="T40" fmla="*/ 311 w 2495"/>
                      <a:gd name="T41" fmla="*/ 2360 h 4197"/>
                      <a:gd name="T42" fmla="*/ 267 w 2495"/>
                      <a:gd name="T43" fmla="*/ 2499 h 4197"/>
                      <a:gd name="T44" fmla="*/ 227 w 2495"/>
                      <a:gd name="T45" fmla="*/ 2638 h 4197"/>
                      <a:gd name="T46" fmla="*/ 189 w 2495"/>
                      <a:gd name="T47" fmla="*/ 2779 h 4197"/>
                      <a:gd name="T48" fmla="*/ 154 w 2495"/>
                      <a:gd name="T49" fmla="*/ 2922 h 4197"/>
                      <a:gd name="T50" fmla="*/ 123 w 2495"/>
                      <a:gd name="T51" fmla="*/ 3065 h 4197"/>
                      <a:gd name="T52" fmla="*/ 95 w 2495"/>
                      <a:gd name="T53" fmla="*/ 3211 h 4197"/>
                      <a:gd name="T54" fmla="*/ 71 w 2495"/>
                      <a:gd name="T55" fmla="*/ 3357 h 4197"/>
                      <a:gd name="T56" fmla="*/ 50 w 2495"/>
                      <a:gd name="T57" fmla="*/ 3504 h 4197"/>
                      <a:gd name="T58" fmla="*/ 33 w 2495"/>
                      <a:gd name="T59" fmla="*/ 3653 h 4197"/>
                      <a:gd name="T60" fmla="*/ 19 w 2495"/>
                      <a:gd name="T61" fmla="*/ 3802 h 4197"/>
                      <a:gd name="T62" fmla="*/ 8 w 2495"/>
                      <a:gd name="T63" fmla="*/ 3952 h 4197"/>
                      <a:gd name="T64" fmla="*/ 2 w 2495"/>
                      <a:gd name="T65" fmla="*/ 4103 h 4197"/>
                      <a:gd name="T66" fmla="*/ 1039 w 2495"/>
                      <a:gd name="T67" fmla="*/ 4197 h 4197"/>
                      <a:gd name="T68" fmla="*/ 1043 w 2495"/>
                      <a:gd name="T69" fmla="*/ 4071 h 4197"/>
                      <a:gd name="T70" fmla="*/ 1061 w 2495"/>
                      <a:gd name="T71" fmla="*/ 3821 h 4197"/>
                      <a:gd name="T72" fmla="*/ 1090 w 2495"/>
                      <a:gd name="T73" fmla="*/ 3573 h 4197"/>
                      <a:gd name="T74" fmla="*/ 1130 w 2495"/>
                      <a:gd name="T75" fmla="*/ 3331 h 4197"/>
                      <a:gd name="T76" fmla="*/ 1182 w 2495"/>
                      <a:gd name="T77" fmla="*/ 3091 h 4197"/>
                      <a:gd name="T78" fmla="*/ 1245 w 2495"/>
                      <a:gd name="T79" fmla="*/ 2857 h 4197"/>
                      <a:gd name="T80" fmla="*/ 1319 w 2495"/>
                      <a:gd name="T81" fmla="*/ 2628 h 4197"/>
                      <a:gd name="T82" fmla="*/ 1403 w 2495"/>
                      <a:gd name="T83" fmla="*/ 2403 h 4197"/>
                      <a:gd name="T84" fmla="*/ 1496 w 2495"/>
                      <a:gd name="T85" fmla="*/ 2183 h 4197"/>
                      <a:gd name="T86" fmla="*/ 1600 w 2495"/>
                      <a:gd name="T87" fmla="*/ 1968 h 4197"/>
                      <a:gd name="T88" fmla="*/ 1714 w 2495"/>
                      <a:gd name="T89" fmla="*/ 1758 h 4197"/>
                      <a:gd name="T90" fmla="*/ 1836 w 2495"/>
                      <a:gd name="T91" fmla="*/ 1556 h 4197"/>
                      <a:gd name="T92" fmla="*/ 1968 w 2495"/>
                      <a:gd name="T93" fmla="*/ 1360 h 4197"/>
                      <a:gd name="T94" fmla="*/ 2108 w 2495"/>
                      <a:gd name="T95" fmla="*/ 1170 h 4197"/>
                      <a:gd name="T96" fmla="*/ 2257 w 2495"/>
                      <a:gd name="T97" fmla="*/ 986 h 4197"/>
                      <a:gd name="T98" fmla="*/ 2414 w 2495"/>
                      <a:gd name="T99" fmla="*/ 810 h 4197"/>
                      <a:gd name="T100" fmla="*/ 2495 w 2495"/>
                      <a:gd name="T101" fmla="*/ 724 h 4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95" h="4197">
                        <a:moveTo>
                          <a:pt x="2495" y="724"/>
                        </a:moveTo>
                        <a:lnTo>
                          <a:pt x="1749" y="0"/>
                        </a:lnTo>
                        <a:lnTo>
                          <a:pt x="1749" y="0"/>
                        </a:lnTo>
                        <a:lnTo>
                          <a:pt x="1699" y="52"/>
                        </a:lnTo>
                        <a:lnTo>
                          <a:pt x="1650" y="103"/>
                        </a:lnTo>
                        <a:lnTo>
                          <a:pt x="1603" y="155"/>
                        </a:lnTo>
                        <a:lnTo>
                          <a:pt x="1555" y="209"/>
                        </a:lnTo>
                        <a:lnTo>
                          <a:pt x="1508" y="262"/>
                        </a:lnTo>
                        <a:lnTo>
                          <a:pt x="1462" y="315"/>
                        </a:lnTo>
                        <a:lnTo>
                          <a:pt x="1417" y="370"/>
                        </a:lnTo>
                        <a:lnTo>
                          <a:pt x="1371" y="425"/>
                        </a:lnTo>
                        <a:lnTo>
                          <a:pt x="1327" y="481"/>
                        </a:lnTo>
                        <a:lnTo>
                          <a:pt x="1283" y="537"/>
                        </a:lnTo>
                        <a:lnTo>
                          <a:pt x="1240" y="593"/>
                        </a:lnTo>
                        <a:lnTo>
                          <a:pt x="1198" y="650"/>
                        </a:lnTo>
                        <a:lnTo>
                          <a:pt x="1156" y="707"/>
                        </a:lnTo>
                        <a:lnTo>
                          <a:pt x="1115" y="765"/>
                        </a:lnTo>
                        <a:lnTo>
                          <a:pt x="1074" y="823"/>
                        </a:lnTo>
                        <a:lnTo>
                          <a:pt x="1034" y="883"/>
                        </a:lnTo>
                        <a:lnTo>
                          <a:pt x="995" y="942"/>
                        </a:lnTo>
                        <a:lnTo>
                          <a:pt x="957" y="1002"/>
                        </a:lnTo>
                        <a:lnTo>
                          <a:pt x="918" y="1063"/>
                        </a:lnTo>
                        <a:lnTo>
                          <a:pt x="882" y="1123"/>
                        </a:lnTo>
                        <a:lnTo>
                          <a:pt x="845" y="1184"/>
                        </a:lnTo>
                        <a:lnTo>
                          <a:pt x="809" y="1246"/>
                        </a:lnTo>
                        <a:lnTo>
                          <a:pt x="774" y="1309"/>
                        </a:lnTo>
                        <a:lnTo>
                          <a:pt x="740" y="1371"/>
                        </a:lnTo>
                        <a:lnTo>
                          <a:pt x="706" y="1434"/>
                        </a:lnTo>
                        <a:lnTo>
                          <a:pt x="673" y="1498"/>
                        </a:lnTo>
                        <a:lnTo>
                          <a:pt x="641" y="1561"/>
                        </a:lnTo>
                        <a:lnTo>
                          <a:pt x="610" y="1625"/>
                        </a:lnTo>
                        <a:lnTo>
                          <a:pt x="578" y="1690"/>
                        </a:lnTo>
                        <a:lnTo>
                          <a:pt x="548" y="1756"/>
                        </a:lnTo>
                        <a:lnTo>
                          <a:pt x="518" y="1822"/>
                        </a:lnTo>
                        <a:lnTo>
                          <a:pt x="490" y="1887"/>
                        </a:lnTo>
                        <a:lnTo>
                          <a:pt x="462" y="1953"/>
                        </a:lnTo>
                        <a:lnTo>
                          <a:pt x="435" y="2021"/>
                        </a:lnTo>
                        <a:lnTo>
                          <a:pt x="409" y="2088"/>
                        </a:lnTo>
                        <a:lnTo>
                          <a:pt x="383" y="2155"/>
                        </a:lnTo>
                        <a:lnTo>
                          <a:pt x="358" y="2223"/>
                        </a:lnTo>
                        <a:lnTo>
                          <a:pt x="335" y="2292"/>
                        </a:lnTo>
                        <a:lnTo>
                          <a:pt x="311" y="2360"/>
                        </a:lnTo>
                        <a:lnTo>
                          <a:pt x="289" y="2429"/>
                        </a:lnTo>
                        <a:lnTo>
                          <a:pt x="267" y="2499"/>
                        </a:lnTo>
                        <a:lnTo>
                          <a:pt x="246" y="2568"/>
                        </a:lnTo>
                        <a:lnTo>
                          <a:pt x="227" y="2638"/>
                        </a:lnTo>
                        <a:lnTo>
                          <a:pt x="207" y="2709"/>
                        </a:lnTo>
                        <a:lnTo>
                          <a:pt x="189" y="2779"/>
                        </a:lnTo>
                        <a:lnTo>
                          <a:pt x="171" y="2851"/>
                        </a:lnTo>
                        <a:lnTo>
                          <a:pt x="154" y="2922"/>
                        </a:lnTo>
                        <a:lnTo>
                          <a:pt x="138" y="2994"/>
                        </a:lnTo>
                        <a:lnTo>
                          <a:pt x="123" y="3065"/>
                        </a:lnTo>
                        <a:lnTo>
                          <a:pt x="108" y="3138"/>
                        </a:lnTo>
                        <a:lnTo>
                          <a:pt x="95" y="3211"/>
                        </a:lnTo>
                        <a:lnTo>
                          <a:pt x="82" y="3284"/>
                        </a:lnTo>
                        <a:lnTo>
                          <a:pt x="71" y="3357"/>
                        </a:lnTo>
                        <a:lnTo>
                          <a:pt x="60" y="3430"/>
                        </a:lnTo>
                        <a:lnTo>
                          <a:pt x="50" y="3504"/>
                        </a:lnTo>
                        <a:lnTo>
                          <a:pt x="41" y="3578"/>
                        </a:lnTo>
                        <a:lnTo>
                          <a:pt x="33" y="3653"/>
                        </a:lnTo>
                        <a:lnTo>
                          <a:pt x="25" y="3727"/>
                        </a:lnTo>
                        <a:lnTo>
                          <a:pt x="19" y="3802"/>
                        </a:lnTo>
                        <a:lnTo>
                          <a:pt x="13" y="3877"/>
                        </a:lnTo>
                        <a:lnTo>
                          <a:pt x="8" y="3952"/>
                        </a:lnTo>
                        <a:lnTo>
                          <a:pt x="6" y="4028"/>
                        </a:lnTo>
                        <a:lnTo>
                          <a:pt x="2" y="4103"/>
                        </a:lnTo>
                        <a:lnTo>
                          <a:pt x="0" y="4180"/>
                        </a:lnTo>
                        <a:lnTo>
                          <a:pt x="1039" y="4197"/>
                        </a:lnTo>
                        <a:lnTo>
                          <a:pt x="1039" y="4197"/>
                        </a:lnTo>
                        <a:lnTo>
                          <a:pt x="1043" y="4071"/>
                        </a:lnTo>
                        <a:lnTo>
                          <a:pt x="1051" y="3944"/>
                        </a:lnTo>
                        <a:lnTo>
                          <a:pt x="1061" y="3821"/>
                        </a:lnTo>
                        <a:lnTo>
                          <a:pt x="1074" y="3697"/>
                        </a:lnTo>
                        <a:lnTo>
                          <a:pt x="1090" y="3573"/>
                        </a:lnTo>
                        <a:lnTo>
                          <a:pt x="1110" y="3452"/>
                        </a:lnTo>
                        <a:lnTo>
                          <a:pt x="1130" y="3331"/>
                        </a:lnTo>
                        <a:lnTo>
                          <a:pt x="1155" y="3211"/>
                        </a:lnTo>
                        <a:lnTo>
                          <a:pt x="1182" y="3091"/>
                        </a:lnTo>
                        <a:lnTo>
                          <a:pt x="1212" y="2974"/>
                        </a:lnTo>
                        <a:lnTo>
                          <a:pt x="1245" y="2857"/>
                        </a:lnTo>
                        <a:lnTo>
                          <a:pt x="1281" y="2741"/>
                        </a:lnTo>
                        <a:lnTo>
                          <a:pt x="1319" y="2628"/>
                        </a:lnTo>
                        <a:lnTo>
                          <a:pt x="1360" y="2515"/>
                        </a:lnTo>
                        <a:lnTo>
                          <a:pt x="1403" y="2403"/>
                        </a:lnTo>
                        <a:lnTo>
                          <a:pt x="1448" y="2292"/>
                        </a:lnTo>
                        <a:lnTo>
                          <a:pt x="1496" y="2183"/>
                        </a:lnTo>
                        <a:lnTo>
                          <a:pt x="1547" y="2075"/>
                        </a:lnTo>
                        <a:lnTo>
                          <a:pt x="1600" y="1968"/>
                        </a:lnTo>
                        <a:lnTo>
                          <a:pt x="1656" y="1862"/>
                        </a:lnTo>
                        <a:lnTo>
                          <a:pt x="1714" y="1758"/>
                        </a:lnTo>
                        <a:lnTo>
                          <a:pt x="1774" y="1657"/>
                        </a:lnTo>
                        <a:lnTo>
                          <a:pt x="1836" y="1556"/>
                        </a:lnTo>
                        <a:lnTo>
                          <a:pt x="1901" y="1457"/>
                        </a:lnTo>
                        <a:lnTo>
                          <a:pt x="1968" y="1360"/>
                        </a:lnTo>
                        <a:lnTo>
                          <a:pt x="2038" y="1263"/>
                        </a:lnTo>
                        <a:lnTo>
                          <a:pt x="2108" y="1170"/>
                        </a:lnTo>
                        <a:lnTo>
                          <a:pt x="2181" y="1077"/>
                        </a:lnTo>
                        <a:lnTo>
                          <a:pt x="2257" y="986"/>
                        </a:lnTo>
                        <a:lnTo>
                          <a:pt x="2335" y="896"/>
                        </a:lnTo>
                        <a:lnTo>
                          <a:pt x="2414" y="810"/>
                        </a:lnTo>
                        <a:lnTo>
                          <a:pt x="2495" y="724"/>
                        </a:lnTo>
                        <a:lnTo>
                          <a:pt x="2495" y="72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1" name="Freeform 13" hidden="1"/>
                  <p:cNvSpPr>
                    <a:spLocks/>
                  </p:cNvSpPr>
                  <p:nvPr/>
                </p:nvSpPr>
                <p:spPr bwMode="auto">
                  <a:xfrm>
                    <a:off x="2124075" y="3811588"/>
                    <a:ext cx="981075" cy="1674813"/>
                  </a:xfrm>
                  <a:custGeom>
                    <a:avLst/>
                    <a:gdLst>
                      <a:gd name="T0" fmla="*/ 0 w 2471"/>
                      <a:gd name="T1" fmla="*/ 17 h 4220"/>
                      <a:gd name="T2" fmla="*/ 1 w 2471"/>
                      <a:gd name="T3" fmla="*/ 94 h 4220"/>
                      <a:gd name="T4" fmla="*/ 8 w 2471"/>
                      <a:gd name="T5" fmla="*/ 246 h 4220"/>
                      <a:gd name="T6" fmla="*/ 17 w 2471"/>
                      <a:gd name="T7" fmla="*/ 397 h 4220"/>
                      <a:gd name="T8" fmla="*/ 29 w 2471"/>
                      <a:gd name="T9" fmla="*/ 547 h 4220"/>
                      <a:gd name="T10" fmla="*/ 46 w 2471"/>
                      <a:gd name="T11" fmla="*/ 696 h 4220"/>
                      <a:gd name="T12" fmla="*/ 65 w 2471"/>
                      <a:gd name="T13" fmla="*/ 844 h 4220"/>
                      <a:gd name="T14" fmla="*/ 89 w 2471"/>
                      <a:gd name="T15" fmla="*/ 991 h 4220"/>
                      <a:gd name="T16" fmla="*/ 116 w 2471"/>
                      <a:gd name="T17" fmla="*/ 1137 h 4220"/>
                      <a:gd name="T18" fmla="*/ 146 w 2471"/>
                      <a:gd name="T19" fmla="*/ 1280 h 4220"/>
                      <a:gd name="T20" fmla="*/ 178 w 2471"/>
                      <a:gd name="T21" fmla="*/ 1423 h 4220"/>
                      <a:gd name="T22" fmla="*/ 216 w 2471"/>
                      <a:gd name="T23" fmla="*/ 1565 h 4220"/>
                      <a:gd name="T24" fmla="*/ 255 w 2471"/>
                      <a:gd name="T25" fmla="*/ 1706 h 4220"/>
                      <a:gd name="T26" fmla="*/ 299 w 2471"/>
                      <a:gd name="T27" fmla="*/ 1845 h 4220"/>
                      <a:gd name="T28" fmla="*/ 345 w 2471"/>
                      <a:gd name="T29" fmla="*/ 1983 h 4220"/>
                      <a:gd name="T30" fmla="*/ 394 w 2471"/>
                      <a:gd name="T31" fmla="*/ 2120 h 4220"/>
                      <a:gd name="T32" fmla="*/ 448 w 2471"/>
                      <a:gd name="T33" fmla="*/ 2254 h 4220"/>
                      <a:gd name="T34" fmla="*/ 503 w 2471"/>
                      <a:gd name="T35" fmla="*/ 2387 h 4220"/>
                      <a:gd name="T36" fmla="*/ 561 w 2471"/>
                      <a:gd name="T37" fmla="*/ 2520 h 4220"/>
                      <a:gd name="T38" fmla="*/ 624 w 2471"/>
                      <a:gd name="T39" fmla="*/ 2649 h 4220"/>
                      <a:gd name="T40" fmla="*/ 687 w 2471"/>
                      <a:gd name="T41" fmla="*/ 2778 h 4220"/>
                      <a:gd name="T42" fmla="*/ 755 w 2471"/>
                      <a:gd name="T43" fmla="*/ 2904 h 4220"/>
                      <a:gd name="T44" fmla="*/ 825 w 2471"/>
                      <a:gd name="T45" fmla="*/ 3029 h 4220"/>
                      <a:gd name="T46" fmla="*/ 898 w 2471"/>
                      <a:gd name="T47" fmla="*/ 3151 h 4220"/>
                      <a:gd name="T48" fmla="*/ 975 w 2471"/>
                      <a:gd name="T49" fmla="*/ 3272 h 4220"/>
                      <a:gd name="T50" fmla="*/ 1053 w 2471"/>
                      <a:gd name="T51" fmla="*/ 3392 h 4220"/>
                      <a:gd name="T52" fmla="*/ 1134 w 2471"/>
                      <a:gd name="T53" fmla="*/ 3509 h 4220"/>
                      <a:gd name="T54" fmla="*/ 1219 w 2471"/>
                      <a:gd name="T55" fmla="*/ 3624 h 4220"/>
                      <a:gd name="T56" fmla="*/ 1305 w 2471"/>
                      <a:gd name="T57" fmla="*/ 3737 h 4220"/>
                      <a:gd name="T58" fmla="*/ 1393 w 2471"/>
                      <a:gd name="T59" fmla="*/ 3849 h 4220"/>
                      <a:gd name="T60" fmla="*/ 1484 w 2471"/>
                      <a:gd name="T61" fmla="*/ 3957 h 4220"/>
                      <a:gd name="T62" fmla="*/ 1578 w 2471"/>
                      <a:gd name="T63" fmla="*/ 4064 h 4220"/>
                      <a:gd name="T64" fmla="*/ 1674 w 2471"/>
                      <a:gd name="T65" fmla="*/ 4170 h 4220"/>
                      <a:gd name="T66" fmla="*/ 2471 w 2471"/>
                      <a:gd name="T67" fmla="*/ 3498 h 4220"/>
                      <a:gd name="T68" fmla="*/ 2389 w 2471"/>
                      <a:gd name="T69" fmla="*/ 3412 h 4220"/>
                      <a:gd name="T70" fmla="*/ 2234 w 2471"/>
                      <a:gd name="T71" fmla="*/ 3233 h 4220"/>
                      <a:gd name="T72" fmla="*/ 2086 w 2471"/>
                      <a:gd name="T73" fmla="*/ 3048 h 4220"/>
                      <a:gd name="T74" fmla="*/ 1946 w 2471"/>
                      <a:gd name="T75" fmla="*/ 2857 h 4220"/>
                      <a:gd name="T76" fmla="*/ 1816 w 2471"/>
                      <a:gd name="T77" fmla="*/ 2658 h 4220"/>
                      <a:gd name="T78" fmla="*/ 1695 w 2471"/>
                      <a:gd name="T79" fmla="*/ 2453 h 4220"/>
                      <a:gd name="T80" fmla="*/ 1583 w 2471"/>
                      <a:gd name="T81" fmla="*/ 2244 h 4220"/>
                      <a:gd name="T82" fmla="*/ 1480 w 2471"/>
                      <a:gd name="T83" fmla="*/ 2028 h 4220"/>
                      <a:gd name="T84" fmla="*/ 1388 w 2471"/>
                      <a:gd name="T85" fmla="*/ 1805 h 4220"/>
                      <a:gd name="T86" fmla="*/ 1306 w 2471"/>
                      <a:gd name="T87" fmla="*/ 1578 h 4220"/>
                      <a:gd name="T88" fmla="*/ 1234 w 2471"/>
                      <a:gd name="T89" fmla="*/ 1348 h 4220"/>
                      <a:gd name="T90" fmla="*/ 1173 w 2471"/>
                      <a:gd name="T91" fmla="*/ 1111 h 4220"/>
                      <a:gd name="T92" fmla="*/ 1124 w 2471"/>
                      <a:gd name="T93" fmla="*/ 871 h 4220"/>
                      <a:gd name="T94" fmla="*/ 1085 w 2471"/>
                      <a:gd name="T95" fmla="*/ 627 h 4220"/>
                      <a:gd name="T96" fmla="*/ 1057 w 2471"/>
                      <a:gd name="T97" fmla="*/ 379 h 4220"/>
                      <a:gd name="T98" fmla="*/ 1043 w 2471"/>
                      <a:gd name="T99" fmla="*/ 128 h 4220"/>
                      <a:gd name="T100" fmla="*/ 1040 w 2471"/>
                      <a:gd name="T101" fmla="*/ 0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71" h="4220">
                        <a:moveTo>
                          <a:pt x="1040" y="0"/>
                        </a:moveTo>
                        <a:lnTo>
                          <a:pt x="0" y="17"/>
                        </a:lnTo>
                        <a:lnTo>
                          <a:pt x="0" y="17"/>
                        </a:lnTo>
                        <a:lnTo>
                          <a:pt x="1" y="94"/>
                        </a:lnTo>
                        <a:lnTo>
                          <a:pt x="4" y="170"/>
                        </a:lnTo>
                        <a:lnTo>
                          <a:pt x="8" y="246"/>
                        </a:lnTo>
                        <a:lnTo>
                          <a:pt x="12" y="322"/>
                        </a:lnTo>
                        <a:lnTo>
                          <a:pt x="17" y="397"/>
                        </a:lnTo>
                        <a:lnTo>
                          <a:pt x="22" y="472"/>
                        </a:lnTo>
                        <a:lnTo>
                          <a:pt x="29" y="547"/>
                        </a:lnTo>
                        <a:lnTo>
                          <a:pt x="36" y="621"/>
                        </a:lnTo>
                        <a:lnTo>
                          <a:pt x="46" y="696"/>
                        </a:lnTo>
                        <a:lnTo>
                          <a:pt x="55" y="770"/>
                        </a:lnTo>
                        <a:lnTo>
                          <a:pt x="65" y="844"/>
                        </a:lnTo>
                        <a:lnTo>
                          <a:pt x="77" y="917"/>
                        </a:lnTo>
                        <a:lnTo>
                          <a:pt x="89" y="991"/>
                        </a:lnTo>
                        <a:lnTo>
                          <a:pt x="102" y="1064"/>
                        </a:lnTo>
                        <a:lnTo>
                          <a:pt x="116" y="1137"/>
                        </a:lnTo>
                        <a:lnTo>
                          <a:pt x="130" y="1209"/>
                        </a:lnTo>
                        <a:lnTo>
                          <a:pt x="146" y="1280"/>
                        </a:lnTo>
                        <a:lnTo>
                          <a:pt x="161" y="1353"/>
                        </a:lnTo>
                        <a:lnTo>
                          <a:pt x="178" y="1423"/>
                        </a:lnTo>
                        <a:lnTo>
                          <a:pt x="197" y="1495"/>
                        </a:lnTo>
                        <a:lnTo>
                          <a:pt x="216" y="1565"/>
                        </a:lnTo>
                        <a:lnTo>
                          <a:pt x="236" y="1637"/>
                        </a:lnTo>
                        <a:lnTo>
                          <a:pt x="255" y="1706"/>
                        </a:lnTo>
                        <a:lnTo>
                          <a:pt x="277" y="1776"/>
                        </a:lnTo>
                        <a:lnTo>
                          <a:pt x="299" y="1845"/>
                        </a:lnTo>
                        <a:lnTo>
                          <a:pt x="322" y="1914"/>
                        </a:lnTo>
                        <a:lnTo>
                          <a:pt x="345" y="1983"/>
                        </a:lnTo>
                        <a:lnTo>
                          <a:pt x="370" y="2052"/>
                        </a:lnTo>
                        <a:lnTo>
                          <a:pt x="394" y="2120"/>
                        </a:lnTo>
                        <a:lnTo>
                          <a:pt x="421" y="2188"/>
                        </a:lnTo>
                        <a:lnTo>
                          <a:pt x="448" y="2254"/>
                        </a:lnTo>
                        <a:lnTo>
                          <a:pt x="475" y="2321"/>
                        </a:lnTo>
                        <a:lnTo>
                          <a:pt x="503" y="2387"/>
                        </a:lnTo>
                        <a:lnTo>
                          <a:pt x="532" y="2453"/>
                        </a:lnTo>
                        <a:lnTo>
                          <a:pt x="561" y="2520"/>
                        </a:lnTo>
                        <a:lnTo>
                          <a:pt x="592" y="2585"/>
                        </a:lnTo>
                        <a:lnTo>
                          <a:pt x="624" y="2649"/>
                        </a:lnTo>
                        <a:lnTo>
                          <a:pt x="655" y="2714"/>
                        </a:lnTo>
                        <a:lnTo>
                          <a:pt x="687" y="2778"/>
                        </a:lnTo>
                        <a:lnTo>
                          <a:pt x="721" y="2841"/>
                        </a:lnTo>
                        <a:lnTo>
                          <a:pt x="755" y="2904"/>
                        </a:lnTo>
                        <a:lnTo>
                          <a:pt x="790" y="2966"/>
                        </a:lnTo>
                        <a:lnTo>
                          <a:pt x="825" y="3029"/>
                        </a:lnTo>
                        <a:lnTo>
                          <a:pt x="862" y="3090"/>
                        </a:lnTo>
                        <a:lnTo>
                          <a:pt x="898" y="3151"/>
                        </a:lnTo>
                        <a:lnTo>
                          <a:pt x="936" y="3213"/>
                        </a:lnTo>
                        <a:lnTo>
                          <a:pt x="975" y="3272"/>
                        </a:lnTo>
                        <a:lnTo>
                          <a:pt x="1013" y="3332"/>
                        </a:lnTo>
                        <a:lnTo>
                          <a:pt x="1053" y="3392"/>
                        </a:lnTo>
                        <a:lnTo>
                          <a:pt x="1094" y="3451"/>
                        </a:lnTo>
                        <a:lnTo>
                          <a:pt x="1134" y="3509"/>
                        </a:lnTo>
                        <a:lnTo>
                          <a:pt x="1176" y="3567"/>
                        </a:lnTo>
                        <a:lnTo>
                          <a:pt x="1219" y="3624"/>
                        </a:lnTo>
                        <a:lnTo>
                          <a:pt x="1260" y="3681"/>
                        </a:lnTo>
                        <a:lnTo>
                          <a:pt x="1305" y="3737"/>
                        </a:lnTo>
                        <a:lnTo>
                          <a:pt x="1349" y="3793"/>
                        </a:lnTo>
                        <a:lnTo>
                          <a:pt x="1393" y="3849"/>
                        </a:lnTo>
                        <a:lnTo>
                          <a:pt x="1439" y="3904"/>
                        </a:lnTo>
                        <a:lnTo>
                          <a:pt x="1484" y="3957"/>
                        </a:lnTo>
                        <a:lnTo>
                          <a:pt x="1531" y="4012"/>
                        </a:lnTo>
                        <a:lnTo>
                          <a:pt x="1578" y="4064"/>
                        </a:lnTo>
                        <a:lnTo>
                          <a:pt x="1626" y="4118"/>
                        </a:lnTo>
                        <a:lnTo>
                          <a:pt x="1674" y="4170"/>
                        </a:lnTo>
                        <a:lnTo>
                          <a:pt x="1724" y="4220"/>
                        </a:lnTo>
                        <a:lnTo>
                          <a:pt x="2471" y="3498"/>
                        </a:lnTo>
                        <a:lnTo>
                          <a:pt x="2471" y="3498"/>
                        </a:lnTo>
                        <a:lnTo>
                          <a:pt x="2389" y="3412"/>
                        </a:lnTo>
                        <a:lnTo>
                          <a:pt x="2311" y="3323"/>
                        </a:lnTo>
                        <a:lnTo>
                          <a:pt x="2234" y="3233"/>
                        </a:lnTo>
                        <a:lnTo>
                          <a:pt x="2159" y="3142"/>
                        </a:lnTo>
                        <a:lnTo>
                          <a:pt x="2086" y="3048"/>
                        </a:lnTo>
                        <a:lnTo>
                          <a:pt x="2015" y="2953"/>
                        </a:lnTo>
                        <a:lnTo>
                          <a:pt x="1946" y="2857"/>
                        </a:lnTo>
                        <a:lnTo>
                          <a:pt x="1880" y="2758"/>
                        </a:lnTo>
                        <a:lnTo>
                          <a:pt x="1816" y="2658"/>
                        </a:lnTo>
                        <a:lnTo>
                          <a:pt x="1755" y="2556"/>
                        </a:lnTo>
                        <a:lnTo>
                          <a:pt x="1695" y="2453"/>
                        </a:lnTo>
                        <a:lnTo>
                          <a:pt x="1638" y="2349"/>
                        </a:lnTo>
                        <a:lnTo>
                          <a:pt x="1583" y="2244"/>
                        </a:lnTo>
                        <a:lnTo>
                          <a:pt x="1531" y="2136"/>
                        </a:lnTo>
                        <a:lnTo>
                          <a:pt x="1480" y="2028"/>
                        </a:lnTo>
                        <a:lnTo>
                          <a:pt x="1433" y="1917"/>
                        </a:lnTo>
                        <a:lnTo>
                          <a:pt x="1388" y="1805"/>
                        </a:lnTo>
                        <a:lnTo>
                          <a:pt x="1346" y="1693"/>
                        </a:lnTo>
                        <a:lnTo>
                          <a:pt x="1306" y="1578"/>
                        </a:lnTo>
                        <a:lnTo>
                          <a:pt x="1268" y="1464"/>
                        </a:lnTo>
                        <a:lnTo>
                          <a:pt x="1234" y="1348"/>
                        </a:lnTo>
                        <a:lnTo>
                          <a:pt x="1202" y="1229"/>
                        </a:lnTo>
                        <a:lnTo>
                          <a:pt x="1173" y="1111"/>
                        </a:lnTo>
                        <a:lnTo>
                          <a:pt x="1147" y="991"/>
                        </a:lnTo>
                        <a:lnTo>
                          <a:pt x="1124" y="871"/>
                        </a:lnTo>
                        <a:lnTo>
                          <a:pt x="1103" y="749"/>
                        </a:lnTo>
                        <a:lnTo>
                          <a:pt x="1085" y="627"/>
                        </a:lnTo>
                        <a:lnTo>
                          <a:pt x="1070" y="503"/>
                        </a:lnTo>
                        <a:lnTo>
                          <a:pt x="1057" y="379"/>
                        </a:lnTo>
                        <a:lnTo>
                          <a:pt x="1049" y="253"/>
                        </a:lnTo>
                        <a:lnTo>
                          <a:pt x="1043" y="128"/>
                        </a:lnTo>
                        <a:lnTo>
                          <a:pt x="1040" y="0"/>
                        </a:lnTo>
                        <a:lnTo>
                          <a:pt x="104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2" name="Freeform 14" hidden="1"/>
                  <p:cNvSpPr>
                    <a:spLocks/>
                  </p:cNvSpPr>
                  <p:nvPr/>
                </p:nvSpPr>
                <p:spPr bwMode="auto">
                  <a:xfrm>
                    <a:off x="5759450" y="2411413"/>
                    <a:ext cx="785813" cy="1341438"/>
                  </a:xfrm>
                  <a:custGeom>
                    <a:avLst/>
                    <a:gdLst>
                      <a:gd name="T0" fmla="*/ 0 w 1979"/>
                      <a:gd name="T1" fmla="*/ 550 h 3380"/>
                      <a:gd name="T2" fmla="*/ 131 w 1979"/>
                      <a:gd name="T3" fmla="*/ 690 h 3380"/>
                      <a:gd name="T4" fmla="*/ 255 w 1979"/>
                      <a:gd name="T5" fmla="*/ 837 h 3380"/>
                      <a:gd name="T6" fmla="*/ 374 w 1979"/>
                      <a:gd name="T7" fmla="*/ 990 h 3380"/>
                      <a:gd name="T8" fmla="*/ 484 w 1979"/>
                      <a:gd name="T9" fmla="*/ 1147 h 3380"/>
                      <a:gd name="T10" fmla="*/ 588 w 1979"/>
                      <a:gd name="T11" fmla="*/ 1310 h 3380"/>
                      <a:gd name="T12" fmla="*/ 685 w 1979"/>
                      <a:gd name="T13" fmla="*/ 1478 h 3380"/>
                      <a:gd name="T14" fmla="*/ 773 w 1979"/>
                      <a:gd name="T15" fmla="*/ 1651 h 3380"/>
                      <a:gd name="T16" fmla="*/ 854 w 1979"/>
                      <a:gd name="T17" fmla="*/ 1828 h 3380"/>
                      <a:gd name="T18" fmla="*/ 927 w 1979"/>
                      <a:gd name="T19" fmla="*/ 2009 h 3380"/>
                      <a:gd name="T20" fmla="*/ 992 w 1979"/>
                      <a:gd name="T21" fmla="*/ 2194 h 3380"/>
                      <a:gd name="T22" fmla="*/ 1048 w 1979"/>
                      <a:gd name="T23" fmla="*/ 2384 h 3380"/>
                      <a:gd name="T24" fmla="*/ 1095 w 1979"/>
                      <a:gd name="T25" fmla="*/ 2577 h 3380"/>
                      <a:gd name="T26" fmla="*/ 1133 w 1979"/>
                      <a:gd name="T27" fmla="*/ 2773 h 3380"/>
                      <a:gd name="T28" fmla="*/ 1161 w 1979"/>
                      <a:gd name="T29" fmla="*/ 2973 h 3380"/>
                      <a:gd name="T30" fmla="*/ 1181 w 1979"/>
                      <a:gd name="T31" fmla="*/ 3176 h 3380"/>
                      <a:gd name="T32" fmla="*/ 1190 w 1979"/>
                      <a:gd name="T33" fmla="*/ 3380 h 3380"/>
                      <a:gd name="T34" fmla="*/ 1979 w 1979"/>
                      <a:gd name="T35" fmla="*/ 3367 h 3380"/>
                      <a:gd name="T36" fmla="*/ 1968 w 1979"/>
                      <a:gd name="T37" fmla="*/ 3124 h 3380"/>
                      <a:gd name="T38" fmla="*/ 1946 w 1979"/>
                      <a:gd name="T39" fmla="*/ 2883 h 3380"/>
                      <a:gd name="T40" fmla="*/ 1912 w 1979"/>
                      <a:gd name="T41" fmla="*/ 2646 h 3380"/>
                      <a:gd name="T42" fmla="*/ 1867 w 1979"/>
                      <a:gd name="T43" fmla="*/ 2411 h 3380"/>
                      <a:gd name="T44" fmla="*/ 1811 w 1979"/>
                      <a:gd name="T45" fmla="*/ 2182 h 3380"/>
                      <a:gd name="T46" fmla="*/ 1744 w 1979"/>
                      <a:gd name="T47" fmla="*/ 1957 h 3380"/>
                      <a:gd name="T48" fmla="*/ 1669 w 1979"/>
                      <a:gd name="T49" fmla="*/ 1737 h 3380"/>
                      <a:gd name="T50" fmla="*/ 1583 w 1979"/>
                      <a:gd name="T51" fmla="*/ 1521 h 3380"/>
                      <a:gd name="T52" fmla="*/ 1487 w 1979"/>
                      <a:gd name="T53" fmla="*/ 1310 h 3380"/>
                      <a:gd name="T54" fmla="*/ 1381 w 1979"/>
                      <a:gd name="T55" fmla="*/ 1104 h 3380"/>
                      <a:gd name="T56" fmla="*/ 1267 w 1979"/>
                      <a:gd name="T57" fmla="*/ 905 h 3380"/>
                      <a:gd name="T58" fmla="*/ 1143 w 1979"/>
                      <a:gd name="T59" fmla="*/ 711 h 3380"/>
                      <a:gd name="T60" fmla="*/ 1011 w 1979"/>
                      <a:gd name="T61" fmla="*/ 523 h 3380"/>
                      <a:gd name="T62" fmla="*/ 871 w 1979"/>
                      <a:gd name="T63" fmla="*/ 342 h 3380"/>
                      <a:gd name="T64" fmla="*/ 724 w 1979"/>
                      <a:gd name="T65" fmla="*/ 168 h 3380"/>
                      <a:gd name="T66" fmla="*/ 567 w 1979"/>
                      <a:gd name="T67" fmla="*/ 0 h 33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979" h="3380">
                        <a:moveTo>
                          <a:pt x="0" y="550"/>
                        </a:moveTo>
                        <a:lnTo>
                          <a:pt x="0" y="550"/>
                        </a:lnTo>
                        <a:lnTo>
                          <a:pt x="66" y="620"/>
                        </a:lnTo>
                        <a:lnTo>
                          <a:pt x="131" y="690"/>
                        </a:lnTo>
                        <a:lnTo>
                          <a:pt x="194" y="763"/>
                        </a:lnTo>
                        <a:lnTo>
                          <a:pt x="255" y="837"/>
                        </a:lnTo>
                        <a:lnTo>
                          <a:pt x="315" y="913"/>
                        </a:lnTo>
                        <a:lnTo>
                          <a:pt x="374" y="990"/>
                        </a:lnTo>
                        <a:lnTo>
                          <a:pt x="429" y="1068"/>
                        </a:lnTo>
                        <a:lnTo>
                          <a:pt x="484" y="1147"/>
                        </a:lnTo>
                        <a:lnTo>
                          <a:pt x="538" y="1228"/>
                        </a:lnTo>
                        <a:lnTo>
                          <a:pt x="588" y="1310"/>
                        </a:lnTo>
                        <a:lnTo>
                          <a:pt x="638" y="1393"/>
                        </a:lnTo>
                        <a:lnTo>
                          <a:pt x="685" y="1478"/>
                        </a:lnTo>
                        <a:lnTo>
                          <a:pt x="730" y="1564"/>
                        </a:lnTo>
                        <a:lnTo>
                          <a:pt x="773" y="1651"/>
                        </a:lnTo>
                        <a:lnTo>
                          <a:pt x="815" y="1738"/>
                        </a:lnTo>
                        <a:lnTo>
                          <a:pt x="854" y="1828"/>
                        </a:lnTo>
                        <a:lnTo>
                          <a:pt x="892" y="1918"/>
                        </a:lnTo>
                        <a:lnTo>
                          <a:pt x="927" y="2009"/>
                        </a:lnTo>
                        <a:lnTo>
                          <a:pt x="961" y="2102"/>
                        </a:lnTo>
                        <a:lnTo>
                          <a:pt x="992" y="2194"/>
                        </a:lnTo>
                        <a:lnTo>
                          <a:pt x="1021" y="2289"/>
                        </a:lnTo>
                        <a:lnTo>
                          <a:pt x="1048" y="2384"/>
                        </a:lnTo>
                        <a:lnTo>
                          <a:pt x="1071" y="2481"/>
                        </a:lnTo>
                        <a:lnTo>
                          <a:pt x="1095" y="2577"/>
                        </a:lnTo>
                        <a:lnTo>
                          <a:pt x="1114" y="2675"/>
                        </a:lnTo>
                        <a:lnTo>
                          <a:pt x="1133" y="2773"/>
                        </a:lnTo>
                        <a:lnTo>
                          <a:pt x="1148" y="2872"/>
                        </a:lnTo>
                        <a:lnTo>
                          <a:pt x="1161" y="2973"/>
                        </a:lnTo>
                        <a:lnTo>
                          <a:pt x="1172" y="3074"/>
                        </a:lnTo>
                        <a:lnTo>
                          <a:pt x="1181" y="3176"/>
                        </a:lnTo>
                        <a:lnTo>
                          <a:pt x="1186" y="3277"/>
                        </a:lnTo>
                        <a:lnTo>
                          <a:pt x="1190" y="3380"/>
                        </a:lnTo>
                        <a:lnTo>
                          <a:pt x="1979" y="3367"/>
                        </a:lnTo>
                        <a:lnTo>
                          <a:pt x="1979" y="3367"/>
                        </a:lnTo>
                        <a:lnTo>
                          <a:pt x="1975" y="3245"/>
                        </a:lnTo>
                        <a:lnTo>
                          <a:pt x="1968" y="3124"/>
                        </a:lnTo>
                        <a:lnTo>
                          <a:pt x="1958" y="3003"/>
                        </a:lnTo>
                        <a:lnTo>
                          <a:pt x="1946" y="2883"/>
                        </a:lnTo>
                        <a:lnTo>
                          <a:pt x="1931" y="2764"/>
                        </a:lnTo>
                        <a:lnTo>
                          <a:pt x="1912" y="2646"/>
                        </a:lnTo>
                        <a:lnTo>
                          <a:pt x="1890" y="2529"/>
                        </a:lnTo>
                        <a:lnTo>
                          <a:pt x="1867" y="2411"/>
                        </a:lnTo>
                        <a:lnTo>
                          <a:pt x="1841" y="2297"/>
                        </a:lnTo>
                        <a:lnTo>
                          <a:pt x="1811" y="2182"/>
                        </a:lnTo>
                        <a:lnTo>
                          <a:pt x="1780" y="2069"/>
                        </a:lnTo>
                        <a:lnTo>
                          <a:pt x="1744" y="1957"/>
                        </a:lnTo>
                        <a:lnTo>
                          <a:pt x="1708" y="1846"/>
                        </a:lnTo>
                        <a:lnTo>
                          <a:pt x="1669" y="1737"/>
                        </a:lnTo>
                        <a:lnTo>
                          <a:pt x="1627" y="1628"/>
                        </a:lnTo>
                        <a:lnTo>
                          <a:pt x="1583" y="1521"/>
                        </a:lnTo>
                        <a:lnTo>
                          <a:pt x="1536" y="1414"/>
                        </a:lnTo>
                        <a:lnTo>
                          <a:pt x="1487" y="1310"/>
                        </a:lnTo>
                        <a:lnTo>
                          <a:pt x="1435" y="1206"/>
                        </a:lnTo>
                        <a:lnTo>
                          <a:pt x="1381" y="1104"/>
                        </a:lnTo>
                        <a:lnTo>
                          <a:pt x="1325" y="1004"/>
                        </a:lnTo>
                        <a:lnTo>
                          <a:pt x="1267" y="905"/>
                        </a:lnTo>
                        <a:lnTo>
                          <a:pt x="1205" y="807"/>
                        </a:lnTo>
                        <a:lnTo>
                          <a:pt x="1143" y="711"/>
                        </a:lnTo>
                        <a:lnTo>
                          <a:pt x="1078" y="616"/>
                        </a:lnTo>
                        <a:lnTo>
                          <a:pt x="1011" y="523"/>
                        </a:lnTo>
                        <a:lnTo>
                          <a:pt x="942" y="432"/>
                        </a:lnTo>
                        <a:lnTo>
                          <a:pt x="871" y="342"/>
                        </a:lnTo>
                        <a:lnTo>
                          <a:pt x="798" y="254"/>
                        </a:lnTo>
                        <a:lnTo>
                          <a:pt x="724" y="168"/>
                        </a:lnTo>
                        <a:lnTo>
                          <a:pt x="646" y="83"/>
                        </a:lnTo>
                        <a:lnTo>
                          <a:pt x="567" y="0"/>
                        </a:lnTo>
                        <a:lnTo>
                          <a:pt x="0" y="55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3" name="Freeform 15"/>
                  <p:cNvSpPr>
                    <a:spLocks/>
                  </p:cNvSpPr>
                  <p:nvPr/>
                </p:nvSpPr>
                <p:spPr bwMode="auto">
                  <a:xfrm>
                    <a:off x="4598988" y="1816101"/>
                    <a:ext cx="1341438" cy="774700"/>
                  </a:xfrm>
                  <a:custGeom>
                    <a:avLst/>
                    <a:gdLst>
                      <a:gd name="T0" fmla="*/ 3380 w 3380"/>
                      <a:gd name="T1" fmla="*/ 1387 h 1954"/>
                      <a:gd name="T2" fmla="*/ 3298 w 3380"/>
                      <a:gd name="T3" fmla="*/ 1309 h 1954"/>
                      <a:gd name="T4" fmla="*/ 3126 w 3380"/>
                      <a:gd name="T5" fmla="*/ 1159 h 1954"/>
                      <a:gd name="T6" fmla="*/ 2948 w 3380"/>
                      <a:gd name="T7" fmla="*/ 1016 h 1954"/>
                      <a:gd name="T8" fmla="*/ 2763 w 3380"/>
                      <a:gd name="T9" fmla="*/ 882 h 1954"/>
                      <a:gd name="T10" fmla="*/ 2573 w 3380"/>
                      <a:gd name="T11" fmla="*/ 757 h 1954"/>
                      <a:gd name="T12" fmla="*/ 2375 w 3380"/>
                      <a:gd name="T13" fmla="*/ 639 h 1954"/>
                      <a:gd name="T14" fmla="*/ 2173 w 3380"/>
                      <a:gd name="T15" fmla="*/ 530 h 1954"/>
                      <a:gd name="T16" fmla="*/ 1965 w 3380"/>
                      <a:gd name="T17" fmla="*/ 431 h 1954"/>
                      <a:gd name="T18" fmla="*/ 1751 w 3380"/>
                      <a:gd name="T19" fmla="*/ 341 h 1954"/>
                      <a:gd name="T20" fmla="*/ 1532 w 3380"/>
                      <a:gd name="T21" fmla="*/ 262 h 1954"/>
                      <a:gd name="T22" fmla="*/ 1310 w 3380"/>
                      <a:gd name="T23" fmla="*/ 191 h 1954"/>
                      <a:gd name="T24" fmla="*/ 1082 w 3380"/>
                      <a:gd name="T25" fmla="*/ 133 h 1954"/>
                      <a:gd name="T26" fmla="*/ 852 w 3380"/>
                      <a:gd name="T27" fmla="*/ 83 h 1954"/>
                      <a:gd name="T28" fmla="*/ 616 w 3380"/>
                      <a:gd name="T29" fmla="*/ 46 h 1954"/>
                      <a:gd name="T30" fmla="*/ 378 w 3380"/>
                      <a:gd name="T31" fmla="*/ 18 h 1954"/>
                      <a:gd name="T32" fmla="*/ 135 w 3380"/>
                      <a:gd name="T33" fmla="*/ 3 h 1954"/>
                      <a:gd name="T34" fmla="*/ 0 w 3380"/>
                      <a:gd name="T35" fmla="*/ 789 h 1954"/>
                      <a:gd name="T36" fmla="*/ 103 w 3380"/>
                      <a:gd name="T37" fmla="*/ 793 h 1954"/>
                      <a:gd name="T38" fmla="*/ 306 w 3380"/>
                      <a:gd name="T39" fmla="*/ 806 h 1954"/>
                      <a:gd name="T40" fmla="*/ 508 w 3380"/>
                      <a:gd name="T41" fmla="*/ 828 h 1954"/>
                      <a:gd name="T42" fmla="*/ 704 w 3380"/>
                      <a:gd name="T43" fmla="*/ 861 h 1954"/>
                      <a:gd name="T44" fmla="*/ 900 w 3380"/>
                      <a:gd name="T45" fmla="*/ 901 h 1954"/>
                      <a:gd name="T46" fmla="*/ 1090 w 3380"/>
                      <a:gd name="T47" fmla="*/ 951 h 1954"/>
                      <a:gd name="T48" fmla="*/ 1277 w 3380"/>
                      <a:gd name="T49" fmla="*/ 1009 h 1954"/>
                      <a:gd name="T50" fmla="*/ 1461 w 3380"/>
                      <a:gd name="T51" fmla="*/ 1077 h 1954"/>
                      <a:gd name="T52" fmla="*/ 1641 w 3380"/>
                      <a:gd name="T53" fmla="*/ 1152 h 1954"/>
                      <a:gd name="T54" fmla="*/ 1815 w 3380"/>
                      <a:gd name="T55" fmla="*/ 1236 h 1954"/>
                      <a:gd name="T56" fmla="*/ 1986 w 3380"/>
                      <a:gd name="T57" fmla="*/ 1326 h 1954"/>
                      <a:gd name="T58" fmla="*/ 2151 w 3380"/>
                      <a:gd name="T59" fmla="*/ 1425 h 1954"/>
                      <a:gd name="T60" fmla="*/ 2312 w 3380"/>
                      <a:gd name="T61" fmla="*/ 1530 h 1954"/>
                      <a:gd name="T62" fmla="*/ 2467 w 3380"/>
                      <a:gd name="T63" fmla="*/ 1643 h 1954"/>
                      <a:gd name="T64" fmla="*/ 2617 w 3380"/>
                      <a:gd name="T65" fmla="*/ 1763 h 1954"/>
                      <a:gd name="T66" fmla="*/ 2761 w 3380"/>
                      <a:gd name="T67" fmla="*/ 1889 h 1954"/>
                      <a:gd name="T68" fmla="*/ 2830 w 3380"/>
                      <a:gd name="T69" fmla="*/ 1954 h 19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380" h="1954">
                        <a:moveTo>
                          <a:pt x="2830" y="1954"/>
                        </a:moveTo>
                        <a:lnTo>
                          <a:pt x="3380" y="1387"/>
                        </a:lnTo>
                        <a:lnTo>
                          <a:pt x="3380" y="1387"/>
                        </a:lnTo>
                        <a:lnTo>
                          <a:pt x="3298" y="1309"/>
                        </a:lnTo>
                        <a:lnTo>
                          <a:pt x="3212" y="1233"/>
                        </a:lnTo>
                        <a:lnTo>
                          <a:pt x="3126" y="1159"/>
                        </a:lnTo>
                        <a:lnTo>
                          <a:pt x="3038" y="1086"/>
                        </a:lnTo>
                        <a:lnTo>
                          <a:pt x="2948" y="1016"/>
                        </a:lnTo>
                        <a:lnTo>
                          <a:pt x="2857" y="948"/>
                        </a:lnTo>
                        <a:lnTo>
                          <a:pt x="2763" y="882"/>
                        </a:lnTo>
                        <a:lnTo>
                          <a:pt x="2668" y="818"/>
                        </a:lnTo>
                        <a:lnTo>
                          <a:pt x="2573" y="757"/>
                        </a:lnTo>
                        <a:lnTo>
                          <a:pt x="2474" y="697"/>
                        </a:lnTo>
                        <a:lnTo>
                          <a:pt x="2375" y="639"/>
                        </a:lnTo>
                        <a:lnTo>
                          <a:pt x="2275" y="583"/>
                        </a:lnTo>
                        <a:lnTo>
                          <a:pt x="2173" y="530"/>
                        </a:lnTo>
                        <a:lnTo>
                          <a:pt x="2069" y="479"/>
                        </a:lnTo>
                        <a:lnTo>
                          <a:pt x="1965" y="431"/>
                        </a:lnTo>
                        <a:lnTo>
                          <a:pt x="1858" y="385"/>
                        </a:lnTo>
                        <a:lnTo>
                          <a:pt x="1751" y="341"/>
                        </a:lnTo>
                        <a:lnTo>
                          <a:pt x="1642" y="301"/>
                        </a:lnTo>
                        <a:lnTo>
                          <a:pt x="1532" y="262"/>
                        </a:lnTo>
                        <a:lnTo>
                          <a:pt x="1422" y="225"/>
                        </a:lnTo>
                        <a:lnTo>
                          <a:pt x="1310" y="191"/>
                        </a:lnTo>
                        <a:lnTo>
                          <a:pt x="1197" y="161"/>
                        </a:lnTo>
                        <a:lnTo>
                          <a:pt x="1082" y="133"/>
                        </a:lnTo>
                        <a:lnTo>
                          <a:pt x="967" y="107"/>
                        </a:lnTo>
                        <a:lnTo>
                          <a:pt x="852" y="83"/>
                        </a:lnTo>
                        <a:lnTo>
                          <a:pt x="734" y="64"/>
                        </a:lnTo>
                        <a:lnTo>
                          <a:pt x="616" y="46"/>
                        </a:lnTo>
                        <a:lnTo>
                          <a:pt x="497" y="31"/>
                        </a:lnTo>
                        <a:lnTo>
                          <a:pt x="378" y="18"/>
                        </a:lnTo>
                        <a:lnTo>
                          <a:pt x="257" y="9"/>
                        </a:lnTo>
                        <a:lnTo>
                          <a:pt x="135" y="3"/>
                        </a:lnTo>
                        <a:lnTo>
                          <a:pt x="13" y="0"/>
                        </a:lnTo>
                        <a:lnTo>
                          <a:pt x="0" y="789"/>
                        </a:lnTo>
                        <a:lnTo>
                          <a:pt x="0" y="789"/>
                        </a:lnTo>
                        <a:lnTo>
                          <a:pt x="103" y="793"/>
                        </a:lnTo>
                        <a:lnTo>
                          <a:pt x="206" y="798"/>
                        </a:lnTo>
                        <a:lnTo>
                          <a:pt x="306" y="806"/>
                        </a:lnTo>
                        <a:lnTo>
                          <a:pt x="408" y="815"/>
                        </a:lnTo>
                        <a:lnTo>
                          <a:pt x="508" y="828"/>
                        </a:lnTo>
                        <a:lnTo>
                          <a:pt x="607" y="842"/>
                        </a:lnTo>
                        <a:lnTo>
                          <a:pt x="704" y="861"/>
                        </a:lnTo>
                        <a:lnTo>
                          <a:pt x="802" y="879"/>
                        </a:lnTo>
                        <a:lnTo>
                          <a:pt x="900" y="901"/>
                        </a:lnTo>
                        <a:lnTo>
                          <a:pt x="995" y="925"/>
                        </a:lnTo>
                        <a:lnTo>
                          <a:pt x="1090" y="951"/>
                        </a:lnTo>
                        <a:lnTo>
                          <a:pt x="1185" y="979"/>
                        </a:lnTo>
                        <a:lnTo>
                          <a:pt x="1277" y="1009"/>
                        </a:lnTo>
                        <a:lnTo>
                          <a:pt x="1370" y="1042"/>
                        </a:lnTo>
                        <a:lnTo>
                          <a:pt x="1461" y="1077"/>
                        </a:lnTo>
                        <a:lnTo>
                          <a:pt x="1551" y="1113"/>
                        </a:lnTo>
                        <a:lnTo>
                          <a:pt x="1641" y="1152"/>
                        </a:lnTo>
                        <a:lnTo>
                          <a:pt x="1728" y="1193"/>
                        </a:lnTo>
                        <a:lnTo>
                          <a:pt x="1815" y="1236"/>
                        </a:lnTo>
                        <a:lnTo>
                          <a:pt x="1901" y="1280"/>
                        </a:lnTo>
                        <a:lnTo>
                          <a:pt x="1986" y="1326"/>
                        </a:lnTo>
                        <a:lnTo>
                          <a:pt x="2069" y="1375"/>
                        </a:lnTo>
                        <a:lnTo>
                          <a:pt x="2151" y="1425"/>
                        </a:lnTo>
                        <a:lnTo>
                          <a:pt x="2232" y="1477"/>
                        </a:lnTo>
                        <a:lnTo>
                          <a:pt x="2312" y="1530"/>
                        </a:lnTo>
                        <a:lnTo>
                          <a:pt x="2390" y="1586"/>
                        </a:lnTo>
                        <a:lnTo>
                          <a:pt x="2467" y="1643"/>
                        </a:lnTo>
                        <a:lnTo>
                          <a:pt x="2543" y="1702"/>
                        </a:lnTo>
                        <a:lnTo>
                          <a:pt x="2617" y="1763"/>
                        </a:lnTo>
                        <a:lnTo>
                          <a:pt x="2690" y="1826"/>
                        </a:lnTo>
                        <a:lnTo>
                          <a:pt x="2761" y="1889"/>
                        </a:lnTo>
                        <a:lnTo>
                          <a:pt x="2830" y="1954"/>
                        </a:lnTo>
                        <a:lnTo>
                          <a:pt x="2830" y="195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4" name="Freeform 16"/>
                  <p:cNvSpPr>
                    <a:spLocks/>
                  </p:cNvSpPr>
                  <p:nvPr/>
                </p:nvSpPr>
                <p:spPr bwMode="auto">
                  <a:xfrm>
                    <a:off x="2598738" y="2411413"/>
                    <a:ext cx="785813" cy="1341438"/>
                  </a:xfrm>
                  <a:custGeom>
                    <a:avLst/>
                    <a:gdLst>
                      <a:gd name="T0" fmla="*/ 1412 w 1979"/>
                      <a:gd name="T1" fmla="*/ 0 h 3380"/>
                      <a:gd name="T2" fmla="*/ 1333 w 1979"/>
                      <a:gd name="T3" fmla="*/ 83 h 3380"/>
                      <a:gd name="T4" fmla="*/ 1181 w 1979"/>
                      <a:gd name="T5" fmla="*/ 254 h 3380"/>
                      <a:gd name="T6" fmla="*/ 1037 w 1979"/>
                      <a:gd name="T7" fmla="*/ 432 h 3380"/>
                      <a:gd name="T8" fmla="*/ 901 w 1979"/>
                      <a:gd name="T9" fmla="*/ 616 h 3380"/>
                      <a:gd name="T10" fmla="*/ 774 w 1979"/>
                      <a:gd name="T11" fmla="*/ 807 h 3380"/>
                      <a:gd name="T12" fmla="*/ 654 w 1979"/>
                      <a:gd name="T13" fmla="*/ 1004 h 3380"/>
                      <a:gd name="T14" fmla="*/ 544 w 1979"/>
                      <a:gd name="T15" fmla="*/ 1206 h 3380"/>
                      <a:gd name="T16" fmla="*/ 444 w 1979"/>
                      <a:gd name="T17" fmla="*/ 1414 h 3380"/>
                      <a:gd name="T18" fmla="*/ 353 w 1979"/>
                      <a:gd name="T19" fmla="*/ 1628 h 3380"/>
                      <a:gd name="T20" fmla="*/ 271 w 1979"/>
                      <a:gd name="T21" fmla="*/ 1846 h 3380"/>
                      <a:gd name="T22" fmla="*/ 199 w 1979"/>
                      <a:gd name="T23" fmla="*/ 2069 h 3380"/>
                      <a:gd name="T24" fmla="*/ 138 w 1979"/>
                      <a:gd name="T25" fmla="*/ 2297 h 3380"/>
                      <a:gd name="T26" fmla="*/ 89 w 1979"/>
                      <a:gd name="T27" fmla="*/ 2529 h 3380"/>
                      <a:gd name="T28" fmla="*/ 48 w 1979"/>
                      <a:gd name="T29" fmla="*/ 2764 h 3380"/>
                      <a:gd name="T30" fmla="*/ 21 w 1979"/>
                      <a:gd name="T31" fmla="*/ 3003 h 3380"/>
                      <a:gd name="T32" fmla="*/ 4 w 1979"/>
                      <a:gd name="T33" fmla="*/ 3245 h 3380"/>
                      <a:gd name="T34" fmla="*/ 789 w 1979"/>
                      <a:gd name="T35" fmla="*/ 3380 h 3380"/>
                      <a:gd name="T36" fmla="*/ 793 w 1979"/>
                      <a:gd name="T37" fmla="*/ 3277 h 3380"/>
                      <a:gd name="T38" fmla="*/ 807 w 1979"/>
                      <a:gd name="T39" fmla="*/ 3074 h 3380"/>
                      <a:gd name="T40" fmla="*/ 831 w 1979"/>
                      <a:gd name="T41" fmla="*/ 2872 h 3380"/>
                      <a:gd name="T42" fmla="*/ 865 w 1979"/>
                      <a:gd name="T43" fmla="*/ 2675 h 3380"/>
                      <a:gd name="T44" fmla="*/ 908 w 1979"/>
                      <a:gd name="T45" fmla="*/ 2481 h 3380"/>
                      <a:gd name="T46" fmla="*/ 958 w 1979"/>
                      <a:gd name="T47" fmla="*/ 2289 h 3380"/>
                      <a:gd name="T48" fmla="*/ 1018 w 1979"/>
                      <a:gd name="T49" fmla="*/ 2102 h 3380"/>
                      <a:gd name="T50" fmla="*/ 1087 w 1979"/>
                      <a:gd name="T51" fmla="*/ 1918 h 3380"/>
                      <a:gd name="T52" fmla="*/ 1164 w 1979"/>
                      <a:gd name="T53" fmla="*/ 1738 h 3380"/>
                      <a:gd name="T54" fmla="*/ 1249 w 1979"/>
                      <a:gd name="T55" fmla="*/ 1564 h 3380"/>
                      <a:gd name="T56" fmla="*/ 1341 w 1979"/>
                      <a:gd name="T57" fmla="*/ 1393 h 3380"/>
                      <a:gd name="T58" fmla="*/ 1441 w 1979"/>
                      <a:gd name="T59" fmla="*/ 1228 h 3380"/>
                      <a:gd name="T60" fmla="*/ 1550 w 1979"/>
                      <a:gd name="T61" fmla="*/ 1068 h 3380"/>
                      <a:gd name="T62" fmla="*/ 1664 w 1979"/>
                      <a:gd name="T63" fmla="*/ 913 h 3380"/>
                      <a:gd name="T64" fmla="*/ 1785 w 1979"/>
                      <a:gd name="T65" fmla="*/ 763 h 3380"/>
                      <a:gd name="T66" fmla="*/ 1913 w 1979"/>
                      <a:gd name="T67" fmla="*/ 620 h 3380"/>
                      <a:gd name="T68" fmla="*/ 1979 w 1979"/>
                      <a:gd name="T69" fmla="*/ 550 h 33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979" h="3380">
                        <a:moveTo>
                          <a:pt x="1979" y="550"/>
                        </a:moveTo>
                        <a:lnTo>
                          <a:pt x="1412" y="0"/>
                        </a:lnTo>
                        <a:lnTo>
                          <a:pt x="1412" y="0"/>
                        </a:lnTo>
                        <a:lnTo>
                          <a:pt x="1333" y="83"/>
                        </a:lnTo>
                        <a:lnTo>
                          <a:pt x="1257" y="168"/>
                        </a:lnTo>
                        <a:lnTo>
                          <a:pt x="1181" y="254"/>
                        </a:lnTo>
                        <a:lnTo>
                          <a:pt x="1108" y="342"/>
                        </a:lnTo>
                        <a:lnTo>
                          <a:pt x="1037" y="432"/>
                        </a:lnTo>
                        <a:lnTo>
                          <a:pt x="968" y="523"/>
                        </a:lnTo>
                        <a:lnTo>
                          <a:pt x="901" y="616"/>
                        </a:lnTo>
                        <a:lnTo>
                          <a:pt x="836" y="711"/>
                        </a:lnTo>
                        <a:lnTo>
                          <a:pt x="774" y="807"/>
                        </a:lnTo>
                        <a:lnTo>
                          <a:pt x="712" y="905"/>
                        </a:lnTo>
                        <a:lnTo>
                          <a:pt x="654" y="1004"/>
                        </a:lnTo>
                        <a:lnTo>
                          <a:pt x="598" y="1104"/>
                        </a:lnTo>
                        <a:lnTo>
                          <a:pt x="544" y="1206"/>
                        </a:lnTo>
                        <a:lnTo>
                          <a:pt x="492" y="1310"/>
                        </a:lnTo>
                        <a:lnTo>
                          <a:pt x="444" y="1414"/>
                        </a:lnTo>
                        <a:lnTo>
                          <a:pt x="397" y="1521"/>
                        </a:lnTo>
                        <a:lnTo>
                          <a:pt x="353" y="1628"/>
                        </a:lnTo>
                        <a:lnTo>
                          <a:pt x="310" y="1737"/>
                        </a:lnTo>
                        <a:lnTo>
                          <a:pt x="271" y="1846"/>
                        </a:lnTo>
                        <a:lnTo>
                          <a:pt x="235" y="1957"/>
                        </a:lnTo>
                        <a:lnTo>
                          <a:pt x="199" y="2069"/>
                        </a:lnTo>
                        <a:lnTo>
                          <a:pt x="168" y="2182"/>
                        </a:lnTo>
                        <a:lnTo>
                          <a:pt x="138" y="2297"/>
                        </a:lnTo>
                        <a:lnTo>
                          <a:pt x="112" y="2411"/>
                        </a:lnTo>
                        <a:lnTo>
                          <a:pt x="89" y="2529"/>
                        </a:lnTo>
                        <a:lnTo>
                          <a:pt x="68" y="2646"/>
                        </a:lnTo>
                        <a:lnTo>
                          <a:pt x="48" y="2764"/>
                        </a:lnTo>
                        <a:lnTo>
                          <a:pt x="33" y="2883"/>
                        </a:lnTo>
                        <a:lnTo>
                          <a:pt x="21" y="3003"/>
                        </a:lnTo>
                        <a:lnTo>
                          <a:pt x="11" y="3124"/>
                        </a:lnTo>
                        <a:lnTo>
                          <a:pt x="4" y="3245"/>
                        </a:lnTo>
                        <a:lnTo>
                          <a:pt x="0" y="3367"/>
                        </a:lnTo>
                        <a:lnTo>
                          <a:pt x="789" y="3380"/>
                        </a:lnTo>
                        <a:lnTo>
                          <a:pt x="789" y="3380"/>
                        </a:lnTo>
                        <a:lnTo>
                          <a:pt x="793" y="3277"/>
                        </a:lnTo>
                        <a:lnTo>
                          <a:pt x="800" y="3176"/>
                        </a:lnTo>
                        <a:lnTo>
                          <a:pt x="807" y="3074"/>
                        </a:lnTo>
                        <a:lnTo>
                          <a:pt x="818" y="2973"/>
                        </a:lnTo>
                        <a:lnTo>
                          <a:pt x="831" y="2872"/>
                        </a:lnTo>
                        <a:lnTo>
                          <a:pt x="846" y="2773"/>
                        </a:lnTo>
                        <a:lnTo>
                          <a:pt x="865" y="2675"/>
                        </a:lnTo>
                        <a:lnTo>
                          <a:pt x="884" y="2577"/>
                        </a:lnTo>
                        <a:lnTo>
                          <a:pt x="908" y="2481"/>
                        </a:lnTo>
                        <a:lnTo>
                          <a:pt x="932" y="2384"/>
                        </a:lnTo>
                        <a:lnTo>
                          <a:pt x="958" y="2289"/>
                        </a:lnTo>
                        <a:lnTo>
                          <a:pt x="987" y="2194"/>
                        </a:lnTo>
                        <a:lnTo>
                          <a:pt x="1018" y="2102"/>
                        </a:lnTo>
                        <a:lnTo>
                          <a:pt x="1052" y="2009"/>
                        </a:lnTo>
                        <a:lnTo>
                          <a:pt x="1087" y="1918"/>
                        </a:lnTo>
                        <a:lnTo>
                          <a:pt x="1125" y="1828"/>
                        </a:lnTo>
                        <a:lnTo>
                          <a:pt x="1164" y="1738"/>
                        </a:lnTo>
                        <a:lnTo>
                          <a:pt x="1206" y="1651"/>
                        </a:lnTo>
                        <a:lnTo>
                          <a:pt x="1249" y="1564"/>
                        </a:lnTo>
                        <a:lnTo>
                          <a:pt x="1294" y="1478"/>
                        </a:lnTo>
                        <a:lnTo>
                          <a:pt x="1341" y="1393"/>
                        </a:lnTo>
                        <a:lnTo>
                          <a:pt x="1391" y="1310"/>
                        </a:lnTo>
                        <a:lnTo>
                          <a:pt x="1441" y="1228"/>
                        </a:lnTo>
                        <a:lnTo>
                          <a:pt x="1495" y="1147"/>
                        </a:lnTo>
                        <a:lnTo>
                          <a:pt x="1550" y="1068"/>
                        </a:lnTo>
                        <a:lnTo>
                          <a:pt x="1605" y="990"/>
                        </a:lnTo>
                        <a:lnTo>
                          <a:pt x="1664" y="913"/>
                        </a:lnTo>
                        <a:lnTo>
                          <a:pt x="1724" y="837"/>
                        </a:lnTo>
                        <a:lnTo>
                          <a:pt x="1785" y="763"/>
                        </a:lnTo>
                        <a:lnTo>
                          <a:pt x="1848" y="690"/>
                        </a:lnTo>
                        <a:lnTo>
                          <a:pt x="1913" y="620"/>
                        </a:lnTo>
                        <a:lnTo>
                          <a:pt x="1979" y="550"/>
                        </a:lnTo>
                        <a:lnTo>
                          <a:pt x="1979" y="55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5" name="Freeform 17"/>
                  <p:cNvSpPr>
                    <a:spLocks/>
                  </p:cNvSpPr>
                  <p:nvPr/>
                </p:nvSpPr>
                <p:spPr bwMode="auto">
                  <a:xfrm>
                    <a:off x="3194050" y="4978401"/>
                    <a:ext cx="1350963" cy="784225"/>
                  </a:xfrm>
                  <a:custGeom>
                    <a:avLst/>
                    <a:gdLst>
                      <a:gd name="T0" fmla="*/ 0 w 3405"/>
                      <a:gd name="T1" fmla="*/ 568 h 1979"/>
                      <a:gd name="T2" fmla="*/ 83 w 3405"/>
                      <a:gd name="T3" fmla="*/ 646 h 1979"/>
                      <a:gd name="T4" fmla="*/ 255 w 3405"/>
                      <a:gd name="T5" fmla="*/ 799 h 1979"/>
                      <a:gd name="T6" fmla="*/ 435 w 3405"/>
                      <a:gd name="T7" fmla="*/ 944 h 1979"/>
                      <a:gd name="T8" fmla="*/ 620 w 3405"/>
                      <a:gd name="T9" fmla="*/ 1081 h 1979"/>
                      <a:gd name="T10" fmla="*/ 812 w 3405"/>
                      <a:gd name="T11" fmla="*/ 1209 h 1979"/>
                      <a:gd name="T12" fmla="*/ 1010 w 3405"/>
                      <a:gd name="T13" fmla="*/ 1328 h 1979"/>
                      <a:gd name="T14" fmla="*/ 1215 w 3405"/>
                      <a:gd name="T15" fmla="*/ 1439 h 1979"/>
                      <a:gd name="T16" fmla="*/ 1424 w 3405"/>
                      <a:gd name="T17" fmla="*/ 1540 h 1979"/>
                      <a:gd name="T18" fmla="*/ 1639 w 3405"/>
                      <a:gd name="T19" fmla="*/ 1631 h 1979"/>
                      <a:gd name="T20" fmla="*/ 1859 w 3405"/>
                      <a:gd name="T21" fmla="*/ 1712 h 1979"/>
                      <a:gd name="T22" fmla="*/ 2084 w 3405"/>
                      <a:gd name="T23" fmla="*/ 1784 h 1979"/>
                      <a:gd name="T24" fmla="*/ 2314 w 3405"/>
                      <a:gd name="T25" fmla="*/ 1844 h 1979"/>
                      <a:gd name="T26" fmla="*/ 2547 w 3405"/>
                      <a:gd name="T27" fmla="*/ 1893 h 1979"/>
                      <a:gd name="T28" fmla="*/ 2784 w 3405"/>
                      <a:gd name="T29" fmla="*/ 1932 h 1979"/>
                      <a:gd name="T30" fmla="*/ 3024 w 3405"/>
                      <a:gd name="T31" fmla="*/ 1959 h 1979"/>
                      <a:gd name="T32" fmla="*/ 3269 w 3405"/>
                      <a:gd name="T33" fmla="*/ 1975 h 1979"/>
                      <a:gd name="T34" fmla="*/ 3405 w 3405"/>
                      <a:gd name="T35" fmla="*/ 1190 h 1979"/>
                      <a:gd name="T36" fmla="*/ 3300 w 3405"/>
                      <a:gd name="T37" fmla="*/ 1186 h 1979"/>
                      <a:gd name="T38" fmla="*/ 3095 w 3405"/>
                      <a:gd name="T39" fmla="*/ 1173 h 1979"/>
                      <a:gd name="T40" fmla="*/ 2893 w 3405"/>
                      <a:gd name="T41" fmla="*/ 1150 h 1979"/>
                      <a:gd name="T42" fmla="*/ 2692 w 3405"/>
                      <a:gd name="T43" fmla="*/ 1117 h 1979"/>
                      <a:gd name="T44" fmla="*/ 2496 w 3405"/>
                      <a:gd name="T45" fmla="*/ 1075 h 1979"/>
                      <a:gd name="T46" fmla="*/ 2303 w 3405"/>
                      <a:gd name="T47" fmla="*/ 1025 h 1979"/>
                      <a:gd name="T48" fmla="*/ 2114 w 3405"/>
                      <a:gd name="T49" fmla="*/ 965 h 1979"/>
                      <a:gd name="T50" fmla="*/ 1930 w 3405"/>
                      <a:gd name="T51" fmla="*/ 896 h 1979"/>
                      <a:gd name="T52" fmla="*/ 1749 w 3405"/>
                      <a:gd name="T53" fmla="*/ 819 h 1979"/>
                      <a:gd name="T54" fmla="*/ 1571 w 3405"/>
                      <a:gd name="T55" fmla="*/ 734 h 1979"/>
                      <a:gd name="T56" fmla="*/ 1400 w 3405"/>
                      <a:gd name="T57" fmla="*/ 640 h 1979"/>
                      <a:gd name="T58" fmla="*/ 1233 w 3405"/>
                      <a:gd name="T59" fmla="*/ 540 h 1979"/>
                      <a:gd name="T60" fmla="*/ 1072 w 3405"/>
                      <a:gd name="T61" fmla="*/ 432 h 1979"/>
                      <a:gd name="T62" fmla="*/ 915 w 3405"/>
                      <a:gd name="T63" fmla="*/ 318 h 1979"/>
                      <a:gd name="T64" fmla="*/ 764 w 3405"/>
                      <a:gd name="T65" fmla="*/ 195 h 1979"/>
                      <a:gd name="T66" fmla="*/ 620 w 3405"/>
                      <a:gd name="T67" fmla="*/ 66 h 1979"/>
                      <a:gd name="T68" fmla="*/ 549 w 3405"/>
                      <a:gd name="T69" fmla="*/ 0 h 19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405" h="1979">
                        <a:moveTo>
                          <a:pt x="549" y="0"/>
                        </a:moveTo>
                        <a:lnTo>
                          <a:pt x="0" y="568"/>
                        </a:lnTo>
                        <a:lnTo>
                          <a:pt x="0" y="568"/>
                        </a:lnTo>
                        <a:lnTo>
                          <a:pt x="83" y="646"/>
                        </a:lnTo>
                        <a:lnTo>
                          <a:pt x="169" y="724"/>
                        </a:lnTo>
                        <a:lnTo>
                          <a:pt x="255" y="799"/>
                        </a:lnTo>
                        <a:lnTo>
                          <a:pt x="344" y="872"/>
                        </a:lnTo>
                        <a:lnTo>
                          <a:pt x="435" y="944"/>
                        </a:lnTo>
                        <a:lnTo>
                          <a:pt x="526" y="1014"/>
                        </a:lnTo>
                        <a:lnTo>
                          <a:pt x="620" y="1081"/>
                        </a:lnTo>
                        <a:lnTo>
                          <a:pt x="716" y="1146"/>
                        </a:lnTo>
                        <a:lnTo>
                          <a:pt x="812" y="1209"/>
                        </a:lnTo>
                        <a:lnTo>
                          <a:pt x="910" y="1269"/>
                        </a:lnTo>
                        <a:lnTo>
                          <a:pt x="1010" y="1328"/>
                        </a:lnTo>
                        <a:lnTo>
                          <a:pt x="1112" y="1385"/>
                        </a:lnTo>
                        <a:lnTo>
                          <a:pt x="1215" y="1439"/>
                        </a:lnTo>
                        <a:lnTo>
                          <a:pt x="1319" y="1491"/>
                        </a:lnTo>
                        <a:lnTo>
                          <a:pt x="1424" y="1540"/>
                        </a:lnTo>
                        <a:lnTo>
                          <a:pt x="1531" y="1587"/>
                        </a:lnTo>
                        <a:lnTo>
                          <a:pt x="1639" y="1631"/>
                        </a:lnTo>
                        <a:lnTo>
                          <a:pt x="1749" y="1673"/>
                        </a:lnTo>
                        <a:lnTo>
                          <a:pt x="1859" y="1712"/>
                        </a:lnTo>
                        <a:lnTo>
                          <a:pt x="1971" y="1749"/>
                        </a:lnTo>
                        <a:lnTo>
                          <a:pt x="2084" y="1784"/>
                        </a:lnTo>
                        <a:lnTo>
                          <a:pt x="2198" y="1815"/>
                        </a:lnTo>
                        <a:lnTo>
                          <a:pt x="2314" y="1844"/>
                        </a:lnTo>
                        <a:lnTo>
                          <a:pt x="2429" y="1870"/>
                        </a:lnTo>
                        <a:lnTo>
                          <a:pt x="2547" y="1893"/>
                        </a:lnTo>
                        <a:lnTo>
                          <a:pt x="2665" y="1914"/>
                        </a:lnTo>
                        <a:lnTo>
                          <a:pt x="2784" y="1932"/>
                        </a:lnTo>
                        <a:lnTo>
                          <a:pt x="2903" y="1948"/>
                        </a:lnTo>
                        <a:lnTo>
                          <a:pt x="3024" y="1959"/>
                        </a:lnTo>
                        <a:lnTo>
                          <a:pt x="3147" y="1970"/>
                        </a:lnTo>
                        <a:lnTo>
                          <a:pt x="3269" y="1975"/>
                        </a:lnTo>
                        <a:lnTo>
                          <a:pt x="3392" y="1979"/>
                        </a:lnTo>
                        <a:lnTo>
                          <a:pt x="3405" y="1190"/>
                        </a:lnTo>
                        <a:lnTo>
                          <a:pt x="3405" y="1190"/>
                        </a:lnTo>
                        <a:lnTo>
                          <a:pt x="3300" y="1186"/>
                        </a:lnTo>
                        <a:lnTo>
                          <a:pt x="3198" y="1181"/>
                        </a:lnTo>
                        <a:lnTo>
                          <a:pt x="3095" y="1173"/>
                        </a:lnTo>
                        <a:lnTo>
                          <a:pt x="2993" y="1163"/>
                        </a:lnTo>
                        <a:lnTo>
                          <a:pt x="2893" y="1150"/>
                        </a:lnTo>
                        <a:lnTo>
                          <a:pt x="2793" y="1135"/>
                        </a:lnTo>
                        <a:lnTo>
                          <a:pt x="2692" y="1117"/>
                        </a:lnTo>
                        <a:lnTo>
                          <a:pt x="2595" y="1097"/>
                        </a:lnTo>
                        <a:lnTo>
                          <a:pt x="2496" y="1075"/>
                        </a:lnTo>
                        <a:lnTo>
                          <a:pt x="2400" y="1051"/>
                        </a:lnTo>
                        <a:lnTo>
                          <a:pt x="2303" y="1025"/>
                        </a:lnTo>
                        <a:lnTo>
                          <a:pt x="2208" y="996"/>
                        </a:lnTo>
                        <a:lnTo>
                          <a:pt x="2114" y="965"/>
                        </a:lnTo>
                        <a:lnTo>
                          <a:pt x="2021" y="931"/>
                        </a:lnTo>
                        <a:lnTo>
                          <a:pt x="1930" y="896"/>
                        </a:lnTo>
                        <a:lnTo>
                          <a:pt x="1838" y="858"/>
                        </a:lnTo>
                        <a:lnTo>
                          <a:pt x="1749" y="819"/>
                        </a:lnTo>
                        <a:lnTo>
                          <a:pt x="1660" y="777"/>
                        </a:lnTo>
                        <a:lnTo>
                          <a:pt x="1571" y="734"/>
                        </a:lnTo>
                        <a:lnTo>
                          <a:pt x="1486" y="689"/>
                        </a:lnTo>
                        <a:lnTo>
                          <a:pt x="1400" y="640"/>
                        </a:lnTo>
                        <a:lnTo>
                          <a:pt x="1316" y="591"/>
                        </a:lnTo>
                        <a:lnTo>
                          <a:pt x="1233" y="540"/>
                        </a:lnTo>
                        <a:lnTo>
                          <a:pt x="1152" y="487"/>
                        </a:lnTo>
                        <a:lnTo>
                          <a:pt x="1072" y="432"/>
                        </a:lnTo>
                        <a:lnTo>
                          <a:pt x="992" y="376"/>
                        </a:lnTo>
                        <a:lnTo>
                          <a:pt x="915" y="318"/>
                        </a:lnTo>
                        <a:lnTo>
                          <a:pt x="840" y="258"/>
                        </a:lnTo>
                        <a:lnTo>
                          <a:pt x="764" y="195"/>
                        </a:lnTo>
                        <a:lnTo>
                          <a:pt x="691" y="131"/>
                        </a:lnTo>
                        <a:lnTo>
                          <a:pt x="620" y="66"/>
                        </a:lnTo>
                        <a:lnTo>
                          <a:pt x="549" y="0"/>
                        </a:lnTo>
                        <a:lnTo>
                          <a:pt x="549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6" name="Freeform 21"/>
                  <p:cNvSpPr>
                    <a:spLocks/>
                  </p:cNvSpPr>
                  <p:nvPr/>
                </p:nvSpPr>
                <p:spPr bwMode="auto">
                  <a:xfrm>
                    <a:off x="5770563" y="3805238"/>
                    <a:ext cx="776288" cy="1352550"/>
                  </a:xfrm>
                  <a:custGeom>
                    <a:avLst/>
                    <a:gdLst>
                      <a:gd name="T0" fmla="*/ 566 w 1954"/>
                      <a:gd name="T1" fmla="*/ 3405 h 3405"/>
                      <a:gd name="T2" fmla="*/ 646 w 1954"/>
                      <a:gd name="T3" fmla="*/ 3321 h 3405"/>
                      <a:gd name="T4" fmla="*/ 797 w 1954"/>
                      <a:gd name="T5" fmla="*/ 3149 h 3405"/>
                      <a:gd name="T6" fmla="*/ 940 w 1954"/>
                      <a:gd name="T7" fmla="*/ 2970 h 3405"/>
                      <a:gd name="T8" fmla="*/ 1075 w 1954"/>
                      <a:gd name="T9" fmla="*/ 2784 h 3405"/>
                      <a:gd name="T10" fmla="*/ 1202 w 1954"/>
                      <a:gd name="T11" fmla="*/ 2591 h 3405"/>
                      <a:gd name="T12" fmla="*/ 1319 w 1954"/>
                      <a:gd name="T13" fmla="*/ 2393 h 3405"/>
                      <a:gd name="T14" fmla="*/ 1428 w 1954"/>
                      <a:gd name="T15" fmla="*/ 2188 h 3405"/>
                      <a:gd name="T16" fmla="*/ 1527 w 1954"/>
                      <a:gd name="T17" fmla="*/ 1979 h 3405"/>
                      <a:gd name="T18" fmla="*/ 1617 w 1954"/>
                      <a:gd name="T19" fmla="*/ 1764 h 3405"/>
                      <a:gd name="T20" fmla="*/ 1696 w 1954"/>
                      <a:gd name="T21" fmla="*/ 1544 h 3405"/>
                      <a:gd name="T22" fmla="*/ 1765 w 1954"/>
                      <a:gd name="T23" fmla="*/ 1320 h 3405"/>
                      <a:gd name="T24" fmla="*/ 1825 w 1954"/>
                      <a:gd name="T25" fmla="*/ 1091 h 3405"/>
                      <a:gd name="T26" fmla="*/ 1873 w 1954"/>
                      <a:gd name="T27" fmla="*/ 858 h 3405"/>
                      <a:gd name="T28" fmla="*/ 1911 w 1954"/>
                      <a:gd name="T29" fmla="*/ 621 h 3405"/>
                      <a:gd name="T30" fmla="*/ 1937 w 1954"/>
                      <a:gd name="T31" fmla="*/ 380 h 3405"/>
                      <a:gd name="T32" fmla="*/ 1952 w 1954"/>
                      <a:gd name="T33" fmla="*/ 136 h 3405"/>
                      <a:gd name="T34" fmla="*/ 1164 w 1954"/>
                      <a:gd name="T35" fmla="*/ 0 h 3405"/>
                      <a:gd name="T36" fmla="*/ 1163 w 1954"/>
                      <a:gd name="T37" fmla="*/ 104 h 3405"/>
                      <a:gd name="T38" fmla="*/ 1150 w 1954"/>
                      <a:gd name="T39" fmla="*/ 310 h 3405"/>
                      <a:gd name="T40" fmla="*/ 1129 w 1954"/>
                      <a:gd name="T41" fmla="*/ 511 h 3405"/>
                      <a:gd name="T42" fmla="*/ 1097 w 1954"/>
                      <a:gd name="T43" fmla="*/ 711 h 3405"/>
                      <a:gd name="T44" fmla="*/ 1057 w 1954"/>
                      <a:gd name="T45" fmla="*/ 907 h 3405"/>
                      <a:gd name="T46" fmla="*/ 1006 w 1954"/>
                      <a:gd name="T47" fmla="*/ 1100 h 3405"/>
                      <a:gd name="T48" fmla="*/ 949 w 1954"/>
                      <a:gd name="T49" fmla="*/ 1289 h 3405"/>
                      <a:gd name="T50" fmla="*/ 881 w 1954"/>
                      <a:gd name="T51" fmla="*/ 1474 h 3405"/>
                      <a:gd name="T52" fmla="*/ 806 w 1954"/>
                      <a:gd name="T53" fmla="*/ 1655 h 3405"/>
                      <a:gd name="T54" fmla="*/ 722 w 1954"/>
                      <a:gd name="T55" fmla="*/ 1832 h 3405"/>
                      <a:gd name="T56" fmla="*/ 631 w 1954"/>
                      <a:gd name="T57" fmla="*/ 2004 h 3405"/>
                      <a:gd name="T58" fmla="*/ 532 w 1954"/>
                      <a:gd name="T59" fmla="*/ 2170 h 3405"/>
                      <a:gd name="T60" fmla="*/ 427 w 1954"/>
                      <a:gd name="T61" fmla="*/ 2333 h 3405"/>
                      <a:gd name="T62" fmla="*/ 312 w 1954"/>
                      <a:gd name="T63" fmla="*/ 2489 h 3405"/>
                      <a:gd name="T64" fmla="*/ 193 w 1954"/>
                      <a:gd name="T65" fmla="*/ 2640 h 3405"/>
                      <a:gd name="T66" fmla="*/ 65 w 1954"/>
                      <a:gd name="T67" fmla="*/ 2785 h 3405"/>
                      <a:gd name="T68" fmla="*/ 0 w 1954"/>
                      <a:gd name="T69" fmla="*/ 2855 h 3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954" h="3405">
                        <a:moveTo>
                          <a:pt x="0" y="2855"/>
                        </a:moveTo>
                        <a:lnTo>
                          <a:pt x="566" y="3405"/>
                        </a:lnTo>
                        <a:lnTo>
                          <a:pt x="566" y="3405"/>
                        </a:lnTo>
                        <a:lnTo>
                          <a:pt x="646" y="3321"/>
                        </a:lnTo>
                        <a:lnTo>
                          <a:pt x="722" y="3237"/>
                        </a:lnTo>
                        <a:lnTo>
                          <a:pt x="797" y="3149"/>
                        </a:lnTo>
                        <a:lnTo>
                          <a:pt x="870" y="3060"/>
                        </a:lnTo>
                        <a:lnTo>
                          <a:pt x="940" y="2970"/>
                        </a:lnTo>
                        <a:lnTo>
                          <a:pt x="1009" y="2877"/>
                        </a:lnTo>
                        <a:lnTo>
                          <a:pt x="1075" y="2784"/>
                        </a:lnTo>
                        <a:lnTo>
                          <a:pt x="1139" y="2688"/>
                        </a:lnTo>
                        <a:lnTo>
                          <a:pt x="1202" y="2591"/>
                        </a:lnTo>
                        <a:lnTo>
                          <a:pt x="1261" y="2493"/>
                        </a:lnTo>
                        <a:lnTo>
                          <a:pt x="1319" y="2393"/>
                        </a:lnTo>
                        <a:lnTo>
                          <a:pt x="1375" y="2291"/>
                        </a:lnTo>
                        <a:lnTo>
                          <a:pt x="1428" y="2188"/>
                        </a:lnTo>
                        <a:lnTo>
                          <a:pt x="1479" y="2084"/>
                        </a:lnTo>
                        <a:lnTo>
                          <a:pt x="1527" y="1979"/>
                        </a:lnTo>
                        <a:lnTo>
                          <a:pt x="1573" y="1872"/>
                        </a:lnTo>
                        <a:lnTo>
                          <a:pt x="1617" y="1764"/>
                        </a:lnTo>
                        <a:lnTo>
                          <a:pt x="1657" y="1655"/>
                        </a:lnTo>
                        <a:lnTo>
                          <a:pt x="1696" y="1544"/>
                        </a:lnTo>
                        <a:lnTo>
                          <a:pt x="1733" y="1432"/>
                        </a:lnTo>
                        <a:lnTo>
                          <a:pt x="1765" y="1320"/>
                        </a:lnTo>
                        <a:lnTo>
                          <a:pt x="1797" y="1205"/>
                        </a:lnTo>
                        <a:lnTo>
                          <a:pt x="1825" y="1091"/>
                        </a:lnTo>
                        <a:lnTo>
                          <a:pt x="1850" y="975"/>
                        </a:lnTo>
                        <a:lnTo>
                          <a:pt x="1873" y="858"/>
                        </a:lnTo>
                        <a:lnTo>
                          <a:pt x="1893" y="739"/>
                        </a:lnTo>
                        <a:lnTo>
                          <a:pt x="1911" y="621"/>
                        </a:lnTo>
                        <a:lnTo>
                          <a:pt x="1925" y="501"/>
                        </a:lnTo>
                        <a:lnTo>
                          <a:pt x="1937" y="380"/>
                        </a:lnTo>
                        <a:lnTo>
                          <a:pt x="1945" y="259"/>
                        </a:lnTo>
                        <a:lnTo>
                          <a:pt x="1952" y="136"/>
                        </a:lnTo>
                        <a:lnTo>
                          <a:pt x="1954" y="13"/>
                        </a:lnTo>
                        <a:lnTo>
                          <a:pt x="1164" y="0"/>
                        </a:lnTo>
                        <a:lnTo>
                          <a:pt x="1164" y="0"/>
                        </a:lnTo>
                        <a:lnTo>
                          <a:pt x="1163" y="104"/>
                        </a:lnTo>
                        <a:lnTo>
                          <a:pt x="1157" y="207"/>
                        </a:lnTo>
                        <a:lnTo>
                          <a:pt x="1150" y="310"/>
                        </a:lnTo>
                        <a:lnTo>
                          <a:pt x="1140" y="411"/>
                        </a:lnTo>
                        <a:lnTo>
                          <a:pt x="1129" y="511"/>
                        </a:lnTo>
                        <a:lnTo>
                          <a:pt x="1114" y="612"/>
                        </a:lnTo>
                        <a:lnTo>
                          <a:pt x="1097" y="711"/>
                        </a:lnTo>
                        <a:lnTo>
                          <a:pt x="1078" y="810"/>
                        </a:lnTo>
                        <a:lnTo>
                          <a:pt x="1057" y="907"/>
                        </a:lnTo>
                        <a:lnTo>
                          <a:pt x="1032" y="1004"/>
                        </a:lnTo>
                        <a:lnTo>
                          <a:pt x="1006" y="1100"/>
                        </a:lnTo>
                        <a:lnTo>
                          <a:pt x="979" y="1195"/>
                        </a:lnTo>
                        <a:lnTo>
                          <a:pt x="949" y="1289"/>
                        </a:lnTo>
                        <a:lnTo>
                          <a:pt x="916" y="1382"/>
                        </a:lnTo>
                        <a:lnTo>
                          <a:pt x="881" y="1474"/>
                        </a:lnTo>
                        <a:lnTo>
                          <a:pt x="845" y="1565"/>
                        </a:lnTo>
                        <a:lnTo>
                          <a:pt x="806" y="1655"/>
                        </a:lnTo>
                        <a:lnTo>
                          <a:pt x="765" y="1743"/>
                        </a:lnTo>
                        <a:lnTo>
                          <a:pt x="722" y="1832"/>
                        </a:lnTo>
                        <a:lnTo>
                          <a:pt x="678" y="1918"/>
                        </a:lnTo>
                        <a:lnTo>
                          <a:pt x="631" y="2004"/>
                        </a:lnTo>
                        <a:lnTo>
                          <a:pt x="583" y="2087"/>
                        </a:lnTo>
                        <a:lnTo>
                          <a:pt x="532" y="2170"/>
                        </a:lnTo>
                        <a:lnTo>
                          <a:pt x="480" y="2252"/>
                        </a:lnTo>
                        <a:lnTo>
                          <a:pt x="427" y="2333"/>
                        </a:lnTo>
                        <a:lnTo>
                          <a:pt x="371" y="2411"/>
                        </a:lnTo>
                        <a:lnTo>
                          <a:pt x="312" y="2489"/>
                        </a:lnTo>
                        <a:lnTo>
                          <a:pt x="254" y="2565"/>
                        </a:lnTo>
                        <a:lnTo>
                          <a:pt x="193" y="2640"/>
                        </a:lnTo>
                        <a:lnTo>
                          <a:pt x="130" y="2713"/>
                        </a:lnTo>
                        <a:lnTo>
                          <a:pt x="65" y="2785"/>
                        </a:lnTo>
                        <a:lnTo>
                          <a:pt x="0" y="2855"/>
                        </a:lnTo>
                        <a:lnTo>
                          <a:pt x="0" y="28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7" name="Freeform 22"/>
                  <p:cNvSpPr>
                    <a:spLocks/>
                  </p:cNvSpPr>
                  <p:nvPr/>
                </p:nvSpPr>
                <p:spPr bwMode="auto">
                  <a:xfrm>
                    <a:off x="5534025" y="3800476"/>
                    <a:ext cx="630238" cy="1090613"/>
                  </a:xfrm>
                  <a:custGeom>
                    <a:avLst/>
                    <a:gdLst>
                      <a:gd name="T0" fmla="*/ 469 w 1586"/>
                      <a:gd name="T1" fmla="*/ 2747 h 2747"/>
                      <a:gd name="T2" fmla="*/ 532 w 1586"/>
                      <a:gd name="T3" fmla="*/ 2679 h 2747"/>
                      <a:gd name="T4" fmla="*/ 655 w 1586"/>
                      <a:gd name="T5" fmla="*/ 2541 h 2747"/>
                      <a:gd name="T6" fmla="*/ 769 w 1586"/>
                      <a:gd name="T7" fmla="*/ 2395 h 2747"/>
                      <a:gd name="T8" fmla="*/ 879 w 1586"/>
                      <a:gd name="T9" fmla="*/ 2246 h 2747"/>
                      <a:gd name="T10" fmla="*/ 980 w 1586"/>
                      <a:gd name="T11" fmla="*/ 2091 h 2747"/>
                      <a:gd name="T12" fmla="*/ 1075 w 1586"/>
                      <a:gd name="T13" fmla="*/ 1931 h 2747"/>
                      <a:gd name="T14" fmla="*/ 1163 w 1586"/>
                      <a:gd name="T15" fmla="*/ 1765 h 2747"/>
                      <a:gd name="T16" fmla="*/ 1242 w 1586"/>
                      <a:gd name="T17" fmla="*/ 1596 h 2747"/>
                      <a:gd name="T18" fmla="*/ 1315 w 1586"/>
                      <a:gd name="T19" fmla="*/ 1423 h 2747"/>
                      <a:gd name="T20" fmla="*/ 1379 w 1586"/>
                      <a:gd name="T21" fmla="*/ 1246 h 2747"/>
                      <a:gd name="T22" fmla="*/ 1435 w 1586"/>
                      <a:gd name="T23" fmla="*/ 1065 h 2747"/>
                      <a:gd name="T24" fmla="*/ 1482 w 1586"/>
                      <a:gd name="T25" fmla="*/ 880 h 2747"/>
                      <a:gd name="T26" fmla="*/ 1521 w 1586"/>
                      <a:gd name="T27" fmla="*/ 691 h 2747"/>
                      <a:gd name="T28" fmla="*/ 1551 w 1586"/>
                      <a:gd name="T29" fmla="*/ 501 h 2747"/>
                      <a:gd name="T30" fmla="*/ 1571 w 1586"/>
                      <a:gd name="T31" fmla="*/ 307 h 2747"/>
                      <a:gd name="T32" fmla="*/ 1583 w 1586"/>
                      <a:gd name="T33" fmla="*/ 110 h 2747"/>
                      <a:gd name="T34" fmla="*/ 932 w 1586"/>
                      <a:gd name="T35" fmla="*/ 0 h 2747"/>
                      <a:gd name="T36" fmla="*/ 929 w 1586"/>
                      <a:gd name="T37" fmla="*/ 83 h 2747"/>
                      <a:gd name="T38" fmla="*/ 920 w 1586"/>
                      <a:gd name="T39" fmla="*/ 248 h 2747"/>
                      <a:gd name="T40" fmla="*/ 903 w 1586"/>
                      <a:gd name="T41" fmla="*/ 410 h 2747"/>
                      <a:gd name="T42" fmla="*/ 879 w 1586"/>
                      <a:gd name="T43" fmla="*/ 570 h 2747"/>
                      <a:gd name="T44" fmla="*/ 846 w 1586"/>
                      <a:gd name="T45" fmla="*/ 728 h 2747"/>
                      <a:gd name="T46" fmla="*/ 807 w 1586"/>
                      <a:gd name="T47" fmla="*/ 882 h 2747"/>
                      <a:gd name="T48" fmla="*/ 760 w 1586"/>
                      <a:gd name="T49" fmla="*/ 1035 h 2747"/>
                      <a:gd name="T50" fmla="*/ 707 w 1586"/>
                      <a:gd name="T51" fmla="*/ 1183 h 2747"/>
                      <a:gd name="T52" fmla="*/ 646 w 1586"/>
                      <a:gd name="T53" fmla="*/ 1329 h 2747"/>
                      <a:gd name="T54" fmla="*/ 579 w 1586"/>
                      <a:gd name="T55" fmla="*/ 1470 h 2747"/>
                      <a:gd name="T56" fmla="*/ 506 w 1586"/>
                      <a:gd name="T57" fmla="*/ 1608 h 2747"/>
                      <a:gd name="T58" fmla="*/ 427 w 1586"/>
                      <a:gd name="T59" fmla="*/ 1742 h 2747"/>
                      <a:gd name="T60" fmla="*/ 342 w 1586"/>
                      <a:gd name="T61" fmla="*/ 1872 h 2747"/>
                      <a:gd name="T62" fmla="*/ 251 w 1586"/>
                      <a:gd name="T63" fmla="*/ 1998 h 2747"/>
                      <a:gd name="T64" fmla="*/ 155 w 1586"/>
                      <a:gd name="T65" fmla="*/ 2119 h 2747"/>
                      <a:gd name="T66" fmla="*/ 53 w 1586"/>
                      <a:gd name="T67" fmla="*/ 2237 h 2747"/>
                      <a:gd name="T68" fmla="*/ 0 w 1586"/>
                      <a:gd name="T69" fmla="*/ 2293 h 2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586" h="2747">
                        <a:moveTo>
                          <a:pt x="0" y="2293"/>
                        </a:moveTo>
                        <a:lnTo>
                          <a:pt x="469" y="2747"/>
                        </a:lnTo>
                        <a:lnTo>
                          <a:pt x="469" y="2747"/>
                        </a:lnTo>
                        <a:lnTo>
                          <a:pt x="532" y="2679"/>
                        </a:lnTo>
                        <a:lnTo>
                          <a:pt x="594" y="2612"/>
                        </a:lnTo>
                        <a:lnTo>
                          <a:pt x="655" y="2541"/>
                        </a:lnTo>
                        <a:lnTo>
                          <a:pt x="713" y="2468"/>
                        </a:lnTo>
                        <a:lnTo>
                          <a:pt x="769" y="2395"/>
                        </a:lnTo>
                        <a:lnTo>
                          <a:pt x="825" y="2321"/>
                        </a:lnTo>
                        <a:lnTo>
                          <a:pt x="879" y="2246"/>
                        </a:lnTo>
                        <a:lnTo>
                          <a:pt x="931" y="2169"/>
                        </a:lnTo>
                        <a:lnTo>
                          <a:pt x="980" y="2091"/>
                        </a:lnTo>
                        <a:lnTo>
                          <a:pt x="1028" y="2011"/>
                        </a:lnTo>
                        <a:lnTo>
                          <a:pt x="1075" y="1931"/>
                        </a:lnTo>
                        <a:lnTo>
                          <a:pt x="1120" y="1849"/>
                        </a:lnTo>
                        <a:lnTo>
                          <a:pt x="1163" y="1765"/>
                        </a:lnTo>
                        <a:lnTo>
                          <a:pt x="1203" y="1682"/>
                        </a:lnTo>
                        <a:lnTo>
                          <a:pt x="1242" y="1596"/>
                        </a:lnTo>
                        <a:lnTo>
                          <a:pt x="1280" y="1510"/>
                        </a:lnTo>
                        <a:lnTo>
                          <a:pt x="1315" y="1423"/>
                        </a:lnTo>
                        <a:lnTo>
                          <a:pt x="1347" y="1334"/>
                        </a:lnTo>
                        <a:lnTo>
                          <a:pt x="1379" y="1246"/>
                        </a:lnTo>
                        <a:lnTo>
                          <a:pt x="1407" y="1156"/>
                        </a:lnTo>
                        <a:lnTo>
                          <a:pt x="1435" y="1065"/>
                        </a:lnTo>
                        <a:lnTo>
                          <a:pt x="1459" y="972"/>
                        </a:lnTo>
                        <a:lnTo>
                          <a:pt x="1482" y="880"/>
                        </a:lnTo>
                        <a:lnTo>
                          <a:pt x="1502" y="786"/>
                        </a:lnTo>
                        <a:lnTo>
                          <a:pt x="1521" y="691"/>
                        </a:lnTo>
                        <a:lnTo>
                          <a:pt x="1536" y="596"/>
                        </a:lnTo>
                        <a:lnTo>
                          <a:pt x="1551" y="501"/>
                        </a:lnTo>
                        <a:lnTo>
                          <a:pt x="1562" y="403"/>
                        </a:lnTo>
                        <a:lnTo>
                          <a:pt x="1571" y="307"/>
                        </a:lnTo>
                        <a:lnTo>
                          <a:pt x="1578" y="208"/>
                        </a:lnTo>
                        <a:lnTo>
                          <a:pt x="1583" y="110"/>
                        </a:lnTo>
                        <a:lnTo>
                          <a:pt x="1586" y="10"/>
                        </a:lnTo>
                        <a:lnTo>
                          <a:pt x="932" y="0"/>
                        </a:lnTo>
                        <a:lnTo>
                          <a:pt x="932" y="0"/>
                        </a:lnTo>
                        <a:lnTo>
                          <a:pt x="929" y="83"/>
                        </a:lnTo>
                        <a:lnTo>
                          <a:pt x="927" y="166"/>
                        </a:lnTo>
                        <a:lnTo>
                          <a:pt x="920" y="248"/>
                        </a:lnTo>
                        <a:lnTo>
                          <a:pt x="913" y="329"/>
                        </a:lnTo>
                        <a:lnTo>
                          <a:pt x="903" y="410"/>
                        </a:lnTo>
                        <a:lnTo>
                          <a:pt x="892" y="491"/>
                        </a:lnTo>
                        <a:lnTo>
                          <a:pt x="879" y="570"/>
                        </a:lnTo>
                        <a:lnTo>
                          <a:pt x="863" y="649"/>
                        </a:lnTo>
                        <a:lnTo>
                          <a:pt x="846" y="728"/>
                        </a:lnTo>
                        <a:lnTo>
                          <a:pt x="828" y="806"/>
                        </a:lnTo>
                        <a:lnTo>
                          <a:pt x="807" y="882"/>
                        </a:lnTo>
                        <a:lnTo>
                          <a:pt x="784" y="959"/>
                        </a:lnTo>
                        <a:lnTo>
                          <a:pt x="760" y="1035"/>
                        </a:lnTo>
                        <a:lnTo>
                          <a:pt x="734" y="1109"/>
                        </a:lnTo>
                        <a:lnTo>
                          <a:pt x="707" y="1183"/>
                        </a:lnTo>
                        <a:lnTo>
                          <a:pt x="677" y="1256"/>
                        </a:lnTo>
                        <a:lnTo>
                          <a:pt x="646" y="1329"/>
                        </a:lnTo>
                        <a:lnTo>
                          <a:pt x="613" y="1399"/>
                        </a:lnTo>
                        <a:lnTo>
                          <a:pt x="579" y="1470"/>
                        </a:lnTo>
                        <a:lnTo>
                          <a:pt x="544" y="1540"/>
                        </a:lnTo>
                        <a:lnTo>
                          <a:pt x="506" y="1608"/>
                        </a:lnTo>
                        <a:lnTo>
                          <a:pt x="467" y="1675"/>
                        </a:lnTo>
                        <a:lnTo>
                          <a:pt x="427" y="1742"/>
                        </a:lnTo>
                        <a:lnTo>
                          <a:pt x="385" y="1808"/>
                        </a:lnTo>
                        <a:lnTo>
                          <a:pt x="342" y="1872"/>
                        </a:lnTo>
                        <a:lnTo>
                          <a:pt x="297" y="1936"/>
                        </a:lnTo>
                        <a:lnTo>
                          <a:pt x="251" y="1998"/>
                        </a:lnTo>
                        <a:lnTo>
                          <a:pt x="203" y="2060"/>
                        </a:lnTo>
                        <a:lnTo>
                          <a:pt x="155" y="2119"/>
                        </a:lnTo>
                        <a:lnTo>
                          <a:pt x="104" y="2178"/>
                        </a:lnTo>
                        <a:lnTo>
                          <a:pt x="53" y="2237"/>
                        </a:lnTo>
                        <a:lnTo>
                          <a:pt x="0" y="2293"/>
                        </a:lnTo>
                        <a:lnTo>
                          <a:pt x="0" y="229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8" name="Freeform 24"/>
                  <p:cNvSpPr>
                    <a:spLocks/>
                  </p:cNvSpPr>
                  <p:nvPr/>
                </p:nvSpPr>
                <p:spPr bwMode="auto">
                  <a:xfrm>
                    <a:off x="4594225" y="2197101"/>
                    <a:ext cx="1079500" cy="630238"/>
                  </a:xfrm>
                  <a:custGeom>
                    <a:avLst/>
                    <a:gdLst>
                      <a:gd name="T0" fmla="*/ 0 w 2722"/>
                      <a:gd name="T1" fmla="*/ 653 h 1586"/>
                      <a:gd name="T2" fmla="*/ 164 w 2722"/>
                      <a:gd name="T3" fmla="*/ 660 h 1586"/>
                      <a:gd name="T4" fmla="*/ 326 w 2722"/>
                      <a:gd name="T5" fmla="*/ 674 h 1586"/>
                      <a:gd name="T6" fmla="*/ 486 w 2722"/>
                      <a:gd name="T7" fmla="*/ 696 h 1586"/>
                      <a:gd name="T8" fmla="*/ 643 w 2722"/>
                      <a:gd name="T9" fmla="*/ 725 h 1586"/>
                      <a:gd name="T10" fmla="*/ 797 w 2722"/>
                      <a:gd name="T11" fmla="*/ 761 h 1586"/>
                      <a:gd name="T12" fmla="*/ 949 w 2722"/>
                      <a:gd name="T13" fmla="*/ 806 h 1586"/>
                      <a:gd name="T14" fmla="*/ 1098 w 2722"/>
                      <a:gd name="T15" fmla="*/ 855 h 1586"/>
                      <a:gd name="T16" fmla="*/ 1242 w 2722"/>
                      <a:gd name="T17" fmla="*/ 912 h 1586"/>
                      <a:gd name="T18" fmla="*/ 1384 w 2722"/>
                      <a:gd name="T19" fmla="*/ 976 h 1586"/>
                      <a:gd name="T20" fmla="*/ 1523 w 2722"/>
                      <a:gd name="T21" fmla="*/ 1045 h 1586"/>
                      <a:gd name="T22" fmla="*/ 1657 w 2722"/>
                      <a:gd name="T23" fmla="*/ 1121 h 1586"/>
                      <a:gd name="T24" fmla="*/ 1788 w 2722"/>
                      <a:gd name="T25" fmla="*/ 1203 h 1586"/>
                      <a:gd name="T26" fmla="*/ 1915 w 2722"/>
                      <a:gd name="T27" fmla="*/ 1290 h 1586"/>
                      <a:gd name="T28" fmla="*/ 2038 w 2722"/>
                      <a:gd name="T29" fmla="*/ 1384 h 1586"/>
                      <a:gd name="T30" fmla="*/ 2155 w 2722"/>
                      <a:gd name="T31" fmla="*/ 1481 h 1586"/>
                      <a:gd name="T32" fmla="*/ 2268 w 2722"/>
                      <a:gd name="T33" fmla="*/ 1586 h 1586"/>
                      <a:gd name="T34" fmla="*/ 2722 w 2722"/>
                      <a:gd name="T35" fmla="*/ 1115 h 1586"/>
                      <a:gd name="T36" fmla="*/ 2587 w 2722"/>
                      <a:gd name="T37" fmla="*/ 992 h 1586"/>
                      <a:gd name="T38" fmla="*/ 2446 w 2722"/>
                      <a:gd name="T39" fmla="*/ 875 h 1586"/>
                      <a:gd name="T40" fmla="*/ 2301 w 2722"/>
                      <a:gd name="T41" fmla="*/ 763 h 1586"/>
                      <a:gd name="T42" fmla="*/ 2150 w 2722"/>
                      <a:gd name="T43" fmla="*/ 658 h 1586"/>
                      <a:gd name="T44" fmla="*/ 1993 w 2722"/>
                      <a:gd name="T45" fmla="*/ 559 h 1586"/>
                      <a:gd name="T46" fmla="*/ 1832 w 2722"/>
                      <a:gd name="T47" fmla="*/ 470 h 1586"/>
                      <a:gd name="T48" fmla="*/ 1667 w 2722"/>
                      <a:gd name="T49" fmla="*/ 386 h 1586"/>
                      <a:gd name="T50" fmla="*/ 1496 w 2722"/>
                      <a:gd name="T51" fmla="*/ 309 h 1586"/>
                      <a:gd name="T52" fmla="*/ 1323 w 2722"/>
                      <a:gd name="T53" fmla="*/ 242 h 1586"/>
                      <a:gd name="T54" fmla="*/ 1144 w 2722"/>
                      <a:gd name="T55" fmla="*/ 182 h 1586"/>
                      <a:gd name="T56" fmla="*/ 963 w 2722"/>
                      <a:gd name="T57" fmla="*/ 130 h 1586"/>
                      <a:gd name="T58" fmla="*/ 779 w 2722"/>
                      <a:gd name="T59" fmla="*/ 86 h 1586"/>
                      <a:gd name="T60" fmla="*/ 591 w 2722"/>
                      <a:gd name="T61" fmla="*/ 50 h 1586"/>
                      <a:gd name="T62" fmla="*/ 401 w 2722"/>
                      <a:gd name="T63" fmla="*/ 24 h 1586"/>
                      <a:gd name="T64" fmla="*/ 207 w 2722"/>
                      <a:gd name="T65" fmla="*/ 7 h 1586"/>
                      <a:gd name="T66" fmla="*/ 10 w 2722"/>
                      <a:gd name="T67" fmla="*/ 0 h 15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722" h="1586">
                        <a:moveTo>
                          <a:pt x="0" y="653"/>
                        </a:moveTo>
                        <a:lnTo>
                          <a:pt x="0" y="653"/>
                        </a:lnTo>
                        <a:lnTo>
                          <a:pt x="82" y="656"/>
                        </a:lnTo>
                        <a:lnTo>
                          <a:pt x="164" y="660"/>
                        </a:lnTo>
                        <a:lnTo>
                          <a:pt x="245" y="666"/>
                        </a:lnTo>
                        <a:lnTo>
                          <a:pt x="326" y="674"/>
                        </a:lnTo>
                        <a:lnTo>
                          <a:pt x="406" y="684"/>
                        </a:lnTo>
                        <a:lnTo>
                          <a:pt x="486" y="696"/>
                        </a:lnTo>
                        <a:lnTo>
                          <a:pt x="564" y="709"/>
                        </a:lnTo>
                        <a:lnTo>
                          <a:pt x="643" y="725"/>
                        </a:lnTo>
                        <a:lnTo>
                          <a:pt x="720" y="743"/>
                        </a:lnTo>
                        <a:lnTo>
                          <a:pt x="797" y="761"/>
                        </a:lnTo>
                        <a:lnTo>
                          <a:pt x="874" y="782"/>
                        </a:lnTo>
                        <a:lnTo>
                          <a:pt x="949" y="806"/>
                        </a:lnTo>
                        <a:lnTo>
                          <a:pt x="1023" y="829"/>
                        </a:lnTo>
                        <a:lnTo>
                          <a:pt x="1098" y="855"/>
                        </a:lnTo>
                        <a:lnTo>
                          <a:pt x="1170" y="882"/>
                        </a:lnTo>
                        <a:lnTo>
                          <a:pt x="1242" y="912"/>
                        </a:lnTo>
                        <a:lnTo>
                          <a:pt x="1314" y="944"/>
                        </a:lnTo>
                        <a:lnTo>
                          <a:pt x="1384" y="976"/>
                        </a:lnTo>
                        <a:lnTo>
                          <a:pt x="1454" y="1010"/>
                        </a:lnTo>
                        <a:lnTo>
                          <a:pt x="1523" y="1045"/>
                        </a:lnTo>
                        <a:lnTo>
                          <a:pt x="1591" y="1083"/>
                        </a:lnTo>
                        <a:lnTo>
                          <a:pt x="1657" y="1121"/>
                        </a:lnTo>
                        <a:lnTo>
                          <a:pt x="1724" y="1161"/>
                        </a:lnTo>
                        <a:lnTo>
                          <a:pt x="1788" y="1203"/>
                        </a:lnTo>
                        <a:lnTo>
                          <a:pt x="1851" y="1246"/>
                        </a:lnTo>
                        <a:lnTo>
                          <a:pt x="1915" y="1290"/>
                        </a:lnTo>
                        <a:lnTo>
                          <a:pt x="1976" y="1337"/>
                        </a:lnTo>
                        <a:lnTo>
                          <a:pt x="2038" y="1384"/>
                        </a:lnTo>
                        <a:lnTo>
                          <a:pt x="2096" y="1432"/>
                        </a:lnTo>
                        <a:lnTo>
                          <a:pt x="2155" y="1481"/>
                        </a:lnTo>
                        <a:lnTo>
                          <a:pt x="2212" y="1533"/>
                        </a:lnTo>
                        <a:lnTo>
                          <a:pt x="2268" y="1586"/>
                        </a:lnTo>
                        <a:lnTo>
                          <a:pt x="2722" y="1115"/>
                        </a:lnTo>
                        <a:lnTo>
                          <a:pt x="2722" y="1115"/>
                        </a:lnTo>
                        <a:lnTo>
                          <a:pt x="2656" y="1053"/>
                        </a:lnTo>
                        <a:lnTo>
                          <a:pt x="2587" y="992"/>
                        </a:lnTo>
                        <a:lnTo>
                          <a:pt x="2518" y="932"/>
                        </a:lnTo>
                        <a:lnTo>
                          <a:pt x="2446" y="875"/>
                        </a:lnTo>
                        <a:lnTo>
                          <a:pt x="2373" y="817"/>
                        </a:lnTo>
                        <a:lnTo>
                          <a:pt x="2301" y="763"/>
                        </a:lnTo>
                        <a:lnTo>
                          <a:pt x="2225" y="709"/>
                        </a:lnTo>
                        <a:lnTo>
                          <a:pt x="2150" y="658"/>
                        </a:lnTo>
                        <a:lnTo>
                          <a:pt x="2071" y="608"/>
                        </a:lnTo>
                        <a:lnTo>
                          <a:pt x="1993" y="559"/>
                        </a:lnTo>
                        <a:lnTo>
                          <a:pt x="1913" y="514"/>
                        </a:lnTo>
                        <a:lnTo>
                          <a:pt x="1832" y="470"/>
                        </a:lnTo>
                        <a:lnTo>
                          <a:pt x="1750" y="427"/>
                        </a:lnTo>
                        <a:lnTo>
                          <a:pt x="1667" y="386"/>
                        </a:lnTo>
                        <a:lnTo>
                          <a:pt x="1582" y="347"/>
                        </a:lnTo>
                        <a:lnTo>
                          <a:pt x="1496" y="309"/>
                        </a:lnTo>
                        <a:lnTo>
                          <a:pt x="1410" y="274"/>
                        </a:lnTo>
                        <a:lnTo>
                          <a:pt x="1323" y="242"/>
                        </a:lnTo>
                        <a:lnTo>
                          <a:pt x="1234" y="211"/>
                        </a:lnTo>
                        <a:lnTo>
                          <a:pt x="1144" y="182"/>
                        </a:lnTo>
                        <a:lnTo>
                          <a:pt x="1055" y="155"/>
                        </a:lnTo>
                        <a:lnTo>
                          <a:pt x="963" y="130"/>
                        </a:lnTo>
                        <a:lnTo>
                          <a:pt x="872" y="106"/>
                        </a:lnTo>
                        <a:lnTo>
                          <a:pt x="779" y="86"/>
                        </a:lnTo>
                        <a:lnTo>
                          <a:pt x="685" y="67"/>
                        </a:lnTo>
                        <a:lnTo>
                          <a:pt x="591" y="50"/>
                        </a:lnTo>
                        <a:lnTo>
                          <a:pt x="496" y="37"/>
                        </a:lnTo>
                        <a:lnTo>
                          <a:pt x="401" y="24"/>
                        </a:lnTo>
                        <a:lnTo>
                          <a:pt x="303" y="15"/>
                        </a:lnTo>
                        <a:lnTo>
                          <a:pt x="207" y="7"/>
                        </a:lnTo>
                        <a:lnTo>
                          <a:pt x="109" y="2"/>
                        </a:lnTo>
                        <a:lnTo>
                          <a:pt x="10" y="0"/>
                        </a:lnTo>
                        <a:lnTo>
                          <a:pt x="0" y="65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9" name="Freeform 27"/>
                  <p:cNvSpPr>
                    <a:spLocks/>
                  </p:cNvSpPr>
                  <p:nvPr/>
                </p:nvSpPr>
                <p:spPr bwMode="auto">
                  <a:xfrm>
                    <a:off x="2981325" y="2676526"/>
                    <a:ext cx="638175" cy="1081088"/>
                  </a:xfrm>
                  <a:custGeom>
                    <a:avLst/>
                    <a:gdLst>
                      <a:gd name="T0" fmla="*/ 1140 w 1610"/>
                      <a:gd name="T1" fmla="*/ 0 h 2722"/>
                      <a:gd name="T2" fmla="*/ 1076 w 1610"/>
                      <a:gd name="T3" fmla="*/ 67 h 2722"/>
                      <a:gd name="T4" fmla="*/ 954 w 1610"/>
                      <a:gd name="T5" fmla="*/ 204 h 2722"/>
                      <a:gd name="T6" fmla="*/ 838 w 1610"/>
                      <a:gd name="T7" fmla="*/ 347 h 2722"/>
                      <a:gd name="T8" fmla="*/ 729 w 1610"/>
                      <a:gd name="T9" fmla="*/ 496 h 2722"/>
                      <a:gd name="T10" fmla="*/ 626 w 1610"/>
                      <a:gd name="T11" fmla="*/ 649 h 2722"/>
                      <a:gd name="T12" fmla="*/ 530 w 1610"/>
                      <a:gd name="T13" fmla="*/ 808 h 2722"/>
                      <a:gd name="T14" fmla="*/ 441 w 1610"/>
                      <a:gd name="T15" fmla="*/ 971 h 2722"/>
                      <a:gd name="T16" fmla="*/ 359 w 1610"/>
                      <a:gd name="T17" fmla="*/ 1139 h 2722"/>
                      <a:gd name="T18" fmla="*/ 286 w 1610"/>
                      <a:gd name="T19" fmla="*/ 1311 h 2722"/>
                      <a:gd name="T20" fmla="*/ 220 w 1610"/>
                      <a:gd name="T21" fmla="*/ 1487 h 2722"/>
                      <a:gd name="T22" fmla="*/ 162 w 1610"/>
                      <a:gd name="T23" fmla="*/ 1666 h 2722"/>
                      <a:gd name="T24" fmla="*/ 113 w 1610"/>
                      <a:gd name="T25" fmla="*/ 1850 h 2722"/>
                      <a:gd name="T26" fmla="*/ 73 w 1610"/>
                      <a:gd name="T27" fmla="*/ 2036 h 2722"/>
                      <a:gd name="T28" fmla="*/ 40 w 1610"/>
                      <a:gd name="T29" fmla="*/ 2226 h 2722"/>
                      <a:gd name="T30" fmla="*/ 17 w 1610"/>
                      <a:gd name="T31" fmla="*/ 2419 h 2722"/>
                      <a:gd name="T32" fmla="*/ 4 w 1610"/>
                      <a:gd name="T33" fmla="*/ 2614 h 2722"/>
                      <a:gd name="T34" fmla="*/ 653 w 1610"/>
                      <a:gd name="T35" fmla="*/ 2722 h 2722"/>
                      <a:gd name="T36" fmla="*/ 656 w 1610"/>
                      <a:gd name="T37" fmla="*/ 2640 h 2722"/>
                      <a:gd name="T38" fmla="*/ 668 w 1610"/>
                      <a:gd name="T39" fmla="*/ 2477 h 2722"/>
                      <a:gd name="T40" fmla="*/ 687 w 1610"/>
                      <a:gd name="T41" fmla="*/ 2316 h 2722"/>
                      <a:gd name="T42" fmla="*/ 714 w 1610"/>
                      <a:gd name="T43" fmla="*/ 2157 h 2722"/>
                      <a:gd name="T44" fmla="*/ 748 w 1610"/>
                      <a:gd name="T45" fmla="*/ 2001 h 2722"/>
                      <a:gd name="T46" fmla="*/ 790 w 1610"/>
                      <a:gd name="T47" fmla="*/ 1849 h 2722"/>
                      <a:gd name="T48" fmla="*/ 838 w 1610"/>
                      <a:gd name="T49" fmla="*/ 1698 h 2722"/>
                      <a:gd name="T50" fmla="*/ 894 w 1610"/>
                      <a:gd name="T51" fmla="*/ 1550 h 2722"/>
                      <a:gd name="T52" fmla="*/ 955 w 1610"/>
                      <a:gd name="T53" fmla="*/ 1407 h 2722"/>
                      <a:gd name="T54" fmla="*/ 1023 w 1610"/>
                      <a:gd name="T55" fmla="*/ 1267 h 2722"/>
                      <a:gd name="T56" fmla="*/ 1098 w 1610"/>
                      <a:gd name="T57" fmla="*/ 1130 h 2722"/>
                      <a:gd name="T58" fmla="*/ 1178 w 1610"/>
                      <a:gd name="T59" fmla="*/ 998 h 2722"/>
                      <a:gd name="T60" fmla="*/ 1265 w 1610"/>
                      <a:gd name="T61" fmla="*/ 869 h 2722"/>
                      <a:gd name="T62" fmla="*/ 1356 w 1610"/>
                      <a:gd name="T63" fmla="*/ 746 h 2722"/>
                      <a:gd name="T64" fmla="*/ 1454 w 1610"/>
                      <a:gd name="T65" fmla="*/ 626 h 2722"/>
                      <a:gd name="T66" fmla="*/ 1557 w 1610"/>
                      <a:gd name="T67" fmla="*/ 510 h 2722"/>
                      <a:gd name="T68" fmla="*/ 1610 w 1610"/>
                      <a:gd name="T69" fmla="*/ 455 h 27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610" h="2722">
                        <a:moveTo>
                          <a:pt x="1610" y="455"/>
                        </a:moveTo>
                        <a:lnTo>
                          <a:pt x="1140" y="0"/>
                        </a:lnTo>
                        <a:lnTo>
                          <a:pt x="1140" y="0"/>
                        </a:lnTo>
                        <a:lnTo>
                          <a:pt x="1076" y="67"/>
                        </a:lnTo>
                        <a:lnTo>
                          <a:pt x="1015" y="135"/>
                        </a:lnTo>
                        <a:lnTo>
                          <a:pt x="954" y="204"/>
                        </a:lnTo>
                        <a:lnTo>
                          <a:pt x="895" y="276"/>
                        </a:lnTo>
                        <a:lnTo>
                          <a:pt x="838" y="347"/>
                        </a:lnTo>
                        <a:lnTo>
                          <a:pt x="782" y="421"/>
                        </a:lnTo>
                        <a:lnTo>
                          <a:pt x="729" y="496"/>
                        </a:lnTo>
                        <a:lnTo>
                          <a:pt x="675" y="573"/>
                        </a:lnTo>
                        <a:lnTo>
                          <a:pt x="626" y="649"/>
                        </a:lnTo>
                        <a:lnTo>
                          <a:pt x="576" y="729"/>
                        </a:lnTo>
                        <a:lnTo>
                          <a:pt x="530" y="808"/>
                        </a:lnTo>
                        <a:lnTo>
                          <a:pt x="484" y="889"/>
                        </a:lnTo>
                        <a:lnTo>
                          <a:pt x="441" y="971"/>
                        </a:lnTo>
                        <a:lnTo>
                          <a:pt x="399" y="1054"/>
                        </a:lnTo>
                        <a:lnTo>
                          <a:pt x="359" y="1139"/>
                        </a:lnTo>
                        <a:lnTo>
                          <a:pt x="321" y="1225"/>
                        </a:lnTo>
                        <a:lnTo>
                          <a:pt x="286" y="1311"/>
                        </a:lnTo>
                        <a:lnTo>
                          <a:pt x="252" y="1398"/>
                        </a:lnTo>
                        <a:lnTo>
                          <a:pt x="220" y="1487"/>
                        </a:lnTo>
                        <a:lnTo>
                          <a:pt x="190" y="1576"/>
                        </a:lnTo>
                        <a:lnTo>
                          <a:pt x="162" y="1666"/>
                        </a:lnTo>
                        <a:lnTo>
                          <a:pt x="136" y="1757"/>
                        </a:lnTo>
                        <a:lnTo>
                          <a:pt x="113" y="1850"/>
                        </a:lnTo>
                        <a:lnTo>
                          <a:pt x="91" y="1942"/>
                        </a:lnTo>
                        <a:lnTo>
                          <a:pt x="73" y="2036"/>
                        </a:lnTo>
                        <a:lnTo>
                          <a:pt x="54" y="2131"/>
                        </a:lnTo>
                        <a:lnTo>
                          <a:pt x="40" y="2226"/>
                        </a:lnTo>
                        <a:lnTo>
                          <a:pt x="27" y="2321"/>
                        </a:lnTo>
                        <a:lnTo>
                          <a:pt x="17" y="2419"/>
                        </a:lnTo>
                        <a:lnTo>
                          <a:pt x="9" y="2515"/>
                        </a:lnTo>
                        <a:lnTo>
                          <a:pt x="4" y="2614"/>
                        </a:lnTo>
                        <a:lnTo>
                          <a:pt x="0" y="2712"/>
                        </a:lnTo>
                        <a:lnTo>
                          <a:pt x="653" y="2722"/>
                        </a:lnTo>
                        <a:lnTo>
                          <a:pt x="653" y="2722"/>
                        </a:lnTo>
                        <a:lnTo>
                          <a:pt x="656" y="2640"/>
                        </a:lnTo>
                        <a:lnTo>
                          <a:pt x="661" y="2558"/>
                        </a:lnTo>
                        <a:lnTo>
                          <a:pt x="668" y="2477"/>
                        </a:lnTo>
                        <a:lnTo>
                          <a:pt x="677" y="2397"/>
                        </a:lnTo>
                        <a:lnTo>
                          <a:pt x="687" y="2316"/>
                        </a:lnTo>
                        <a:lnTo>
                          <a:pt x="700" y="2237"/>
                        </a:lnTo>
                        <a:lnTo>
                          <a:pt x="714" y="2157"/>
                        </a:lnTo>
                        <a:lnTo>
                          <a:pt x="730" y="2079"/>
                        </a:lnTo>
                        <a:lnTo>
                          <a:pt x="748" y="2001"/>
                        </a:lnTo>
                        <a:lnTo>
                          <a:pt x="768" y="1924"/>
                        </a:lnTo>
                        <a:lnTo>
                          <a:pt x="790" y="1849"/>
                        </a:lnTo>
                        <a:lnTo>
                          <a:pt x="813" y="1773"/>
                        </a:lnTo>
                        <a:lnTo>
                          <a:pt x="838" y="1698"/>
                        </a:lnTo>
                        <a:lnTo>
                          <a:pt x="865" y="1623"/>
                        </a:lnTo>
                        <a:lnTo>
                          <a:pt x="894" y="1550"/>
                        </a:lnTo>
                        <a:lnTo>
                          <a:pt x="924" y="1479"/>
                        </a:lnTo>
                        <a:lnTo>
                          <a:pt x="955" y="1407"/>
                        </a:lnTo>
                        <a:lnTo>
                          <a:pt x="989" y="1337"/>
                        </a:lnTo>
                        <a:lnTo>
                          <a:pt x="1023" y="1267"/>
                        </a:lnTo>
                        <a:lnTo>
                          <a:pt x="1059" y="1198"/>
                        </a:lnTo>
                        <a:lnTo>
                          <a:pt x="1098" y="1130"/>
                        </a:lnTo>
                        <a:lnTo>
                          <a:pt x="1138" y="1063"/>
                        </a:lnTo>
                        <a:lnTo>
                          <a:pt x="1178" y="998"/>
                        </a:lnTo>
                        <a:lnTo>
                          <a:pt x="1221" y="933"/>
                        </a:lnTo>
                        <a:lnTo>
                          <a:pt x="1265" y="869"/>
                        </a:lnTo>
                        <a:lnTo>
                          <a:pt x="1309" y="807"/>
                        </a:lnTo>
                        <a:lnTo>
                          <a:pt x="1356" y="746"/>
                        </a:lnTo>
                        <a:lnTo>
                          <a:pt x="1404" y="684"/>
                        </a:lnTo>
                        <a:lnTo>
                          <a:pt x="1454" y="626"/>
                        </a:lnTo>
                        <a:lnTo>
                          <a:pt x="1505" y="567"/>
                        </a:lnTo>
                        <a:lnTo>
                          <a:pt x="1557" y="510"/>
                        </a:lnTo>
                        <a:lnTo>
                          <a:pt x="1610" y="455"/>
                        </a:lnTo>
                        <a:lnTo>
                          <a:pt x="1610" y="4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0" name="Freeform 29"/>
                  <p:cNvSpPr>
                    <a:spLocks/>
                  </p:cNvSpPr>
                  <p:nvPr/>
                </p:nvSpPr>
                <p:spPr bwMode="auto">
                  <a:xfrm>
                    <a:off x="3459163" y="4741863"/>
                    <a:ext cx="1090613" cy="639763"/>
                  </a:xfrm>
                  <a:custGeom>
                    <a:avLst/>
                    <a:gdLst>
                      <a:gd name="T0" fmla="*/ 0 w 2747"/>
                      <a:gd name="T1" fmla="*/ 469 h 1610"/>
                      <a:gd name="T2" fmla="*/ 67 w 2747"/>
                      <a:gd name="T3" fmla="*/ 534 h 1610"/>
                      <a:gd name="T4" fmla="*/ 207 w 2747"/>
                      <a:gd name="T5" fmla="*/ 657 h 1610"/>
                      <a:gd name="T6" fmla="*/ 350 w 2747"/>
                      <a:gd name="T7" fmla="*/ 774 h 1610"/>
                      <a:gd name="T8" fmla="*/ 499 w 2747"/>
                      <a:gd name="T9" fmla="*/ 884 h 1610"/>
                      <a:gd name="T10" fmla="*/ 654 w 2747"/>
                      <a:gd name="T11" fmla="*/ 988 h 1610"/>
                      <a:gd name="T12" fmla="*/ 815 w 2747"/>
                      <a:gd name="T13" fmla="*/ 1084 h 1610"/>
                      <a:gd name="T14" fmla="*/ 980 w 2747"/>
                      <a:gd name="T15" fmla="*/ 1173 h 1610"/>
                      <a:gd name="T16" fmla="*/ 1149 w 2747"/>
                      <a:gd name="T17" fmla="*/ 1255 h 1610"/>
                      <a:gd name="T18" fmla="*/ 1322 w 2747"/>
                      <a:gd name="T19" fmla="*/ 1329 h 1610"/>
                      <a:gd name="T20" fmla="*/ 1499 w 2747"/>
                      <a:gd name="T21" fmla="*/ 1394 h 1610"/>
                      <a:gd name="T22" fmla="*/ 1680 w 2747"/>
                      <a:gd name="T23" fmla="*/ 1452 h 1610"/>
                      <a:gd name="T24" fmla="*/ 1865 w 2747"/>
                      <a:gd name="T25" fmla="*/ 1501 h 1610"/>
                      <a:gd name="T26" fmla="*/ 2054 w 2747"/>
                      <a:gd name="T27" fmla="*/ 1541 h 1610"/>
                      <a:gd name="T28" fmla="*/ 2245 w 2747"/>
                      <a:gd name="T29" fmla="*/ 1573 h 1610"/>
                      <a:gd name="T30" fmla="*/ 2439 w 2747"/>
                      <a:gd name="T31" fmla="*/ 1595 h 1610"/>
                      <a:gd name="T32" fmla="*/ 2637 w 2747"/>
                      <a:gd name="T33" fmla="*/ 1608 h 1610"/>
                      <a:gd name="T34" fmla="*/ 2747 w 2747"/>
                      <a:gd name="T35" fmla="*/ 957 h 1610"/>
                      <a:gd name="T36" fmla="*/ 2663 w 2747"/>
                      <a:gd name="T37" fmla="*/ 954 h 1610"/>
                      <a:gd name="T38" fmla="*/ 2498 w 2747"/>
                      <a:gd name="T39" fmla="*/ 944 h 1610"/>
                      <a:gd name="T40" fmla="*/ 2335 w 2747"/>
                      <a:gd name="T41" fmla="*/ 926 h 1610"/>
                      <a:gd name="T42" fmla="*/ 2175 w 2747"/>
                      <a:gd name="T43" fmla="*/ 898 h 1610"/>
                      <a:gd name="T44" fmla="*/ 2018 w 2747"/>
                      <a:gd name="T45" fmla="*/ 864 h 1610"/>
                      <a:gd name="T46" fmla="*/ 1863 w 2747"/>
                      <a:gd name="T47" fmla="*/ 824 h 1610"/>
                      <a:gd name="T48" fmla="*/ 1710 w 2747"/>
                      <a:gd name="T49" fmla="*/ 776 h 1610"/>
                      <a:gd name="T50" fmla="*/ 1562 w 2747"/>
                      <a:gd name="T51" fmla="*/ 721 h 1610"/>
                      <a:gd name="T52" fmla="*/ 1416 w 2747"/>
                      <a:gd name="T53" fmla="*/ 659 h 1610"/>
                      <a:gd name="T54" fmla="*/ 1275 w 2747"/>
                      <a:gd name="T55" fmla="*/ 591 h 1610"/>
                      <a:gd name="T56" fmla="*/ 1137 w 2747"/>
                      <a:gd name="T57" fmla="*/ 515 h 1610"/>
                      <a:gd name="T58" fmla="*/ 1003 w 2747"/>
                      <a:gd name="T59" fmla="*/ 435 h 1610"/>
                      <a:gd name="T60" fmla="*/ 873 w 2747"/>
                      <a:gd name="T61" fmla="*/ 347 h 1610"/>
                      <a:gd name="T62" fmla="*/ 748 w 2747"/>
                      <a:gd name="T63" fmla="*/ 255 h 1610"/>
                      <a:gd name="T64" fmla="*/ 627 w 2747"/>
                      <a:gd name="T65" fmla="*/ 157 h 1610"/>
                      <a:gd name="T66" fmla="*/ 511 w 2747"/>
                      <a:gd name="T67" fmla="*/ 53 h 1610"/>
                      <a:gd name="T68" fmla="*/ 455 w 2747"/>
                      <a:gd name="T69" fmla="*/ 0 h 16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747" h="1610">
                        <a:moveTo>
                          <a:pt x="455" y="0"/>
                        </a:moveTo>
                        <a:lnTo>
                          <a:pt x="0" y="469"/>
                        </a:lnTo>
                        <a:lnTo>
                          <a:pt x="0" y="469"/>
                        </a:lnTo>
                        <a:lnTo>
                          <a:pt x="67" y="534"/>
                        </a:lnTo>
                        <a:lnTo>
                          <a:pt x="136" y="596"/>
                        </a:lnTo>
                        <a:lnTo>
                          <a:pt x="207" y="657"/>
                        </a:lnTo>
                        <a:lnTo>
                          <a:pt x="277" y="716"/>
                        </a:lnTo>
                        <a:lnTo>
                          <a:pt x="350" y="774"/>
                        </a:lnTo>
                        <a:lnTo>
                          <a:pt x="424" y="830"/>
                        </a:lnTo>
                        <a:lnTo>
                          <a:pt x="499" y="884"/>
                        </a:lnTo>
                        <a:lnTo>
                          <a:pt x="576" y="937"/>
                        </a:lnTo>
                        <a:lnTo>
                          <a:pt x="654" y="988"/>
                        </a:lnTo>
                        <a:lnTo>
                          <a:pt x="734" y="1038"/>
                        </a:lnTo>
                        <a:lnTo>
                          <a:pt x="815" y="1084"/>
                        </a:lnTo>
                        <a:lnTo>
                          <a:pt x="897" y="1130"/>
                        </a:lnTo>
                        <a:lnTo>
                          <a:pt x="980" y="1173"/>
                        </a:lnTo>
                        <a:lnTo>
                          <a:pt x="1063" y="1215"/>
                        </a:lnTo>
                        <a:lnTo>
                          <a:pt x="1149" y="1255"/>
                        </a:lnTo>
                        <a:lnTo>
                          <a:pt x="1235" y="1293"/>
                        </a:lnTo>
                        <a:lnTo>
                          <a:pt x="1322" y="1329"/>
                        </a:lnTo>
                        <a:lnTo>
                          <a:pt x="1411" y="1363"/>
                        </a:lnTo>
                        <a:lnTo>
                          <a:pt x="1499" y="1394"/>
                        </a:lnTo>
                        <a:lnTo>
                          <a:pt x="1589" y="1424"/>
                        </a:lnTo>
                        <a:lnTo>
                          <a:pt x="1680" y="1452"/>
                        </a:lnTo>
                        <a:lnTo>
                          <a:pt x="1773" y="1478"/>
                        </a:lnTo>
                        <a:lnTo>
                          <a:pt x="1865" y="1501"/>
                        </a:lnTo>
                        <a:lnTo>
                          <a:pt x="1959" y="1522"/>
                        </a:lnTo>
                        <a:lnTo>
                          <a:pt x="2054" y="1541"/>
                        </a:lnTo>
                        <a:lnTo>
                          <a:pt x="2149" y="1557"/>
                        </a:lnTo>
                        <a:lnTo>
                          <a:pt x="2245" y="1573"/>
                        </a:lnTo>
                        <a:lnTo>
                          <a:pt x="2343" y="1584"/>
                        </a:lnTo>
                        <a:lnTo>
                          <a:pt x="2439" y="1595"/>
                        </a:lnTo>
                        <a:lnTo>
                          <a:pt x="2538" y="1603"/>
                        </a:lnTo>
                        <a:lnTo>
                          <a:pt x="2637" y="1608"/>
                        </a:lnTo>
                        <a:lnTo>
                          <a:pt x="2736" y="1610"/>
                        </a:lnTo>
                        <a:lnTo>
                          <a:pt x="2747" y="957"/>
                        </a:lnTo>
                        <a:lnTo>
                          <a:pt x="2747" y="957"/>
                        </a:lnTo>
                        <a:lnTo>
                          <a:pt x="2663" y="954"/>
                        </a:lnTo>
                        <a:lnTo>
                          <a:pt x="2581" y="950"/>
                        </a:lnTo>
                        <a:lnTo>
                          <a:pt x="2498" y="944"/>
                        </a:lnTo>
                        <a:lnTo>
                          <a:pt x="2417" y="935"/>
                        </a:lnTo>
                        <a:lnTo>
                          <a:pt x="2335" y="926"/>
                        </a:lnTo>
                        <a:lnTo>
                          <a:pt x="2256" y="913"/>
                        </a:lnTo>
                        <a:lnTo>
                          <a:pt x="2175" y="898"/>
                        </a:lnTo>
                        <a:lnTo>
                          <a:pt x="2096" y="883"/>
                        </a:lnTo>
                        <a:lnTo>
                          <a:pt x="2018" y="864"/>
                        </a:lnTo>
                        <a:lnTo>
                          <a:pt x="1939" y="845"/>
                        </a:lnTo>
                        <a:lnTo>
                          <a:pt x="1863" y="824"/>
                        </a:lnTo>
                        <a:lnTo>
                          <a:pt x="1786" y="801"/>
                        </a:lnTo>
                        <a:lnTo>
                          <a:pt x="1710" y="776"/>
                        </a:lnTo>
                        <a:lnTo>
                          <a:pt x="1636" y="748"/>
                        </a:lnTo>
                        <a:lnTo>
                          <a:pt x="1562" y="721"/>
                        </a:lnTo>
                        <a:lnTo>
                          <a:pt x="1489" y="690"/>
                        </a:lnTo>
                        <a:lnTo>
                          <a:pt x="1416" y="659"/>
                        </a:lnTo>
                        <a:lnTo>
                          <a:pt x="1346" y="625"/>
                        </a:lnTo>
                        <a:lnTo>
                          <a:pt x="1275" y="591"/>
                        </a:lnTo>
                        <a:lnTo>
                          <a:pt x="1205" y="553"/>
                        </a:lnTo>
                        <a:lnTo>
                          <a:pt x="1137" y="515"/>
                        </a:lnTo>
                        <a:lnTo>
                          <a:pt x="1070" y="476"/>
                        </a:lnTo>
                        <a:lnTo>
                          <a:pt x="1003" y="435"/>
                        </a:lnTo>
                        <a:lnTo>
                          <a:pt x="938" y="392"/>
                        </a:lnTo>
                        <a:lnTo>
                          <a:pt x="873" y="347"/>
                        </a:lnTo>
                        <a:lnTo>
                          <a:pt x="811" y="302"/>
                        </a:lnTo>
                        <a:lnTo>
                          <a:pt x="748" y="255"/>
                        </a:lnTo>
                        <a:lnTo>
                          <a:pt x="687" y="207"/>
                        </a:lnTo>
                        <a:lnTo>
                          <a:pt x="627" y="157"/>
                        </a:lnTo>
                        <a:lnTo>
                          <a:pt x="569" y="107"/>
                        </a:lnTo>
                        <a:lnTo>
                          <a:pt x="511" y="53"/>
                        </a:lnTo>
                        <a:lnTo>
                          <a:pt x="455" y="0"/>
                        </a:lnTo>
                        <a:lnTo>
                          <a:pt x="45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1" name="Freeform 31"/>
                  <p:cNvSpPr>
                    <a:spLocks/>
                  </p:cNvSpPr>
                  <p:nvPr/>
                </p:nvSpPr>
                <p:spPr bwMode="auto">
                  <a:xfrm>
                    <a:off x="3305175" y="2903538"/>
                    <a:ext cx="508000" cy="858838"/>
                  </a:xfrm>
                  <a:custGeom>
                    <a:avLst/>
                    <a:gdLst>
                      <a:gd name="T0" fmla="*/ 910 w 1279"/>
                      <a:gd name="T1" fmla="*/ 0 h 2164"/>
                      <a:gd name="T2" fmla="*/ 859 w 1279"/>
                      <a:gd name="T3" fmla="*/ 53 h 2164"/>
                      <a:gd name="T4" fmla="*/ 761 w 1279"/>
                      <a:gd name="T5" fmla="*/ 163 h 2164"/>
                      <a:gd name="T6" fmla="*/ 669 w 1279"/>
                      <a:gd name="T7" fmla="*/ 276 h 2164"/>
                      <a:gd name="T8" fmla="*/ 582 w 1279"/>
                      <a:gd name="T9" fmla="*/ 394 h 2164"/>
                      <a:gd name="T10" fmla="*/ 500 w 1279"/>
                      <a:gd name="T11" fmla="*/ 516 h 2164"/>
                      <a:gd name="T12" fmla="*/ 423 w 1279"/>
                      <a:gd name="T13" fmla="*/ 642 h 2164"/>
                      <a:gd name="T14" fmla="*/ 352 w 1279"/>
                      <a:gd name="T15" fmla="*/ 772 h 2164"/>
                      <a:gd name="T16" fmla="*/ 287 w 1279"/>
                      <a:gd name="T17" fmla="*/ 905 h 2164"/>
                      <a:gd name="T18" fmla="*/ 229 w 1279"/>
                      <a:gd name="T19" fmla="*/ 1042 h 2164"/>
                      <a:gd name="T20" fmla="*/ 177 w 1279"/>
                      <a:gd name="T21" fmla="*/ 1181 h 2164"/>
                      <a:gd name="T22" fmla="*/ 130 w 1279"/>
                      <a:gd name="T23" fmla="*/ 1324 h 2164"/>
                      <a:gd name="T24" fmla="*/ 91 w 1279"/>
                      <a:gd name="T25" fmla="*/ 1470 h 2164"/>
                      <a:gd name="T26" fmla="*/ 58 w 1279"/>
                      <a:gd name="T27" fmla="*/ 1618 h 2164"/>
                      <a:gd name="T28" fmla="*/ 32 w 1279"/>
                      <a:gd name="T29" fmla="*/ 1768 h 2164"/>
                      <a:gd name="T30" fmla="*/ 14 w 1279"/>
                      <a:gd name="T31" fmla="*/ 1922 h 2164"/>
                      <a:gd name="T32" fmla="*/ 2 w 1279"/>
                      <a:gd name="T33" fmla="*/ 2077 h 2164"/>
                      <a:gd name="T34" fmla="*/ 514 w 1279"/>
                      <a:gd name="T35" fmla="*/ 2164 h 2164"/>
                      <a:gd name="T36" fmla="*/ 516 w 1279"/>
                      <a:gd name="T37" fmla="*/ 2098 h 2164"/>
                      <a:gd name="T38" fmla="*/ 527 w 1279"/>
                      <a:gd name="T39" fmla="*/ 1969 h 2164"/>
                      <a:gd name="T40" fmla="*/ 542 w 1279"/>
                      <a:gd name="T41" fmla="*/ 1840 h 2164"/>
                      <a:gd name="T42" fmla="*/ 563 w 1279"/>
                      <a:gd name="T43" fmla="*/ 1713 h 2164"/>
                      <a:gd name="T44" fmla="*/ 592 w 1279"/>
                      <a:gd name="T45" fmla="*/ 1588 h 2164"/>
                      <a:gd name="T46" fmla="*/ 625 w 1279"/>
                      <a:gd name="T47" fmla="*/ 1467 h 2164"/>
                      <a:gd name="T48" fmla="*/ 664 w 1279"/>
                      <a:gd name="T49" fmla="*/ 1348 h 2164"/>
                      <a:gd name="T50" fmla="*/ 708 w 1279"/>
                      <a:gd name="T51" fmla="*/ 1230 h 2164"/>
                      <a:gd name="T52" fmla="*/ 757 w 1279"/>
                      <a:gd name="T53" fmla="*/ 1116 h 2164"/>
                      <a:gd name="T54" fmla="*/ 811 w 1279"/>
                      <a:gd name="T55" fmla="*/ 1004 h 2164"/>
                      <a:gd name="T56" fmla="*/ 871 w 1279"/>
                      <a:gd name="T57" fmla="*/ 896 h 2164"/>
                      <a:gd name="T58" fmla="*/ 934 w 1279"/>
                      <a:gd name="T59" fmla="*/ 790 h 2164"/>
                      <a:gd name="T60" fmla="*/ 1003 w 1279"/>
                      <a:gd name="T61" fmla="*/ 687 h 2164"/>
                      <a:gd name="T62" fmla="*/ 1078 w 1279"/>
                      <a:gd name="T63" fmla="*/ 588 h 2164"/>
                      <a:gd name="T64" fmla="*/ 1154 w 1279"/>
                      <a:gd name="T65" fmla="*/ 493 h 2164"/>
                      <a:gd name="T66" fmla="*/ 1236 w 1279"/>
                      <a:gd name="T67" fmla="*/ 402 h 2164"/>
                      <a:gd name="T68" fmla="*/ 1279 w 1279"/>
                      <a:gd name="T69" fmla="*/ 358 h 2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279" h="2164">
                        <a:moveTo>
                          <a:pt x="1279" y="358"/>
                        </a:moveTo>
                        <a:lnTo>
                          <a:pt x="910" y="0"/>
                        </a:lnTo>
                        <a:lnTo>
                          <a:pt x="910" y="0"/>
                        </a:lnTo>
                        <a:lnTo>
                          <a:pt x="859" y="53"/>
                        </a:lnTo>
                        <a:lnTo>
                          <a:pt x="809" y="107"/>
                        </a:lnTo>
                        <a:lnTo>
                          <a:pt x="761" y="163"/>
                        </a:lnTo>
                        <a:lnTo>
                          <a:pt x="714" y="219"/>
                        </a:lnTo>
                        <a:lnTo>
                          <a:pt x="669" y="276"/>
                        </a:lnTo>
                        <a:lnTo>
                          <a:pt x="625" y="335"/>
                        </a:lnTo>
                        <a:lnTo>
                          <a:pt x="582" y="394"/>
                        </a:lnTo>
                        <a:lnTo>
                          <a:pt x="540" y="454"/>
                        </a:lnTo>
                        <a:lnTo>
                          <a:pt x="500" y="516"/>
                        </a:lnTo>
                        <a:lnTo>
                          <a:pt x="460" y="578"/>
                        </a:lnTo>
                        <a:lnTo>
                          <a:pt x="423" y="642"/>
                        </a:lnTo>
                        <a:lnTo>
                          <a:pt x="386" y="707"/>
                        </a:lnTo>
                        <a:lnTo>
                          <a:pt x="352" y="772"/>
                        </a:lnTo>
                        <a:lnTo>
                          <a:pt x="319" y="837"/>
                        </a:lnTo>
                        <a:lnTo>
                          <a:pt x="287" y="905"/>
                        </a:lnTo>
                        <a:lnTo>
                          <a:pt x="257" y="973"/>
                        </a:lnTo>
                        <a:lnTo>
                          <a:pt x="229" y="1042"/>
                        </a:lnTo>
                        <a:lnTo>
                          <a:pt x="201" y="1111"/>
                        </a:lnTo>
                        <a:lnTo>
                          <a:pt x="177" y="1181"/>
                        </a:lnTo>
                        <a:lnTo>
                          <a:pt x="152" y="1253"/>
                        </a:lnTo>
                        <a:lnTo>
                          <a:pt x="130" y="1324"/>
                        </a:lnTo>
                        <a:lnTo>
                          <a:pt x="109" y="1397"/>
                        </a:lnTo>
                        <a:lnTo>
                          <a:pt x="91" y="1470"/>
                        </a:lnTo>
                        <a:lnTo>
                          <a:pt x="74" y="1543"/>
                        </a:lnTo>
                        <a:lnTo>
                          <a:pt x="58" y="1618"/>
                        </a:lnTo>
                        <a:lnTo>
                          <a:pt x="44" y="1693"/>
                        </a:lnTo>
                        <a:lnTo>
                          <a:pt x="32" y="1768"/>
                        </a:lnTo>
                        <a:lnTo>
                          <a:pt x="22" y="1845"/>
                        </a:lnTo>
                        <a:lnTo>
                          <a:pt x="14" y="1922"/>
                        </a:lnTo>
                        <a:lnTo>
                          <a:pt x="7" y="2000"/>
                        </a:lnTo>
                        <a:lnTo>
                          <a:pt x="2" y="2077"/>
                        </a:lnTo>
                        <a:lnTo>
                          <a:pt x="0" y="2156"/>
                        </a:lnTo>
                        <a:lnTo>
                          <a:pt x="514" y="2164"/>
                        </a:lnTo>
                        <a:lnTo>
                          <a:pt x="514" y="2164"/>
                        </a:lnTo>
                        <a:lnTo>
                          <a:pt x="516" y="2098"/>
                        </a:lnTo>
                        <a:lnTo>
                          <a:pt x="520" y="2032"/>
                        </a:lnTo>
                        <a:lnTo>
                          <a:pt x="527" y="1969"/>
                        </a:lnTo>
                        <a:lnTo>
                          <a:pt x="533" y="1904"/>
                        </a:lnTo>
                        <a:lnTo>
                          <a:pt x="542" y="1840"/>
                        </a:lnTo>
                        <a:lnTo>
                          <a:pt x="553" y="1776"/>
                        </a:lnTo>
                        <a:lnTo>
                          <a:pt x="563" y="1713"/>
                        </a:lnTo>
                        <a:lnTo>
                          <a:pt x="576" y="1651"/>
                        </a:lnTo>
                        <a:lnTo>
                          <a:pt x="592" y="1588"/>
                        </a:lnTo>
                        <a:lnTo>
                          <a:pt x="608" y="1527"/>
                        </a:lnTo>
                        <a:lnTo>
                          <a:pt x="625" y="1467"/>
                        </a:lnTo>
                        <a:lnTo>
                          <a:pt x="643" y="1407"/>
                        </a:lnTo>
                        <a:lnTo>
                          <a:pt x="664" y="1348"/>
                        </a:lnTo>
                        <a:lnTo>
                          <a:pt x="684" y="1289"/>
                        </a:lnTo>
                        <a:lnTo>
                          <a:pt x="708" y="1230"/>
                        </a:lnTo>
                        <a:lnTo>
                          <a:pt x="731" y="1173"/>
                        </a:lnTo>
                        <a:lnTo>
                          <a:pt x="757" y="1116"/>
                        </a:lnTo>
                        <a:lnTo>
                          <a:pt x="783" y="1060"/>
                        </a:lnTo>
                        <a:lnTo>
                          <a:pt x="811" y="1004"/>
                        </a:lnTo>
                        <a:lnTo>
                          <a:pt x="841" y="949"/>
                        </a:lnTo>
                        <a:lnTo>
                          <a:pt x="871" y="896"/>
                        </a:lnTo>
                        <a:lnTo>
                          <a:pt x="902" y="842"/>
                        </a:lnTo>
                        <a:lnTo>
                          <a:pt x="934" y="790"/>
                        </a:lnTo>
                        <a:lnTo>
                          <a:pt x="968" y="738"/>
                        </a:lnTo>
                        <a:lnTo>
                          <a:pt x="1003" y="687"/>
                        </a:lnTo>
                        <a:lnTo>
                          <a:pt x="1040" y="638"/>
                        </a:lnTo>
                        <a:lnTo>
                          <a:pt x="1078" y="588"/>
                        </a:lnTo>
                        <a:lnTo>
                          <a:pt x="1115" y="540"/>
                        </a:lnTo>
                        <a:lnTo>
                          <a:pt x="1154" y="493"/>
                        </a:lnTo>
                        <a:lnTo>
                          <a:pt x="1195" y="448"/>
                        </a:lnTo>
                        <a:lnTo>
                          <a:pt x="1236" y="402"/>
                        </a:lnTo>
                        <a:lnTo>
                          <a:pt x="1279" y="358"/>
                        </a:lnTo>
                        <a:lnTo>
                          <a:pt x="1279" y="358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2" name="Freeform 32"/>
                  <p:cNvSpPr>
                    <a:spLocks/>
                  </p:cNvSpPr>
                  <p:nvPr/>
                </p:nvSpPr>
                <p:spPr bwMode="auto">
                  <a:xfrm>
                    <a:off x="3686175" y="4548188"/>
                    <a:ext cx="868363" cy="508000"/>
                  </a:xfrm>
                  <a:custGeom>
                    <a:avLst/>
                    <a:gdLst>
                      <a:gd name="T0" fmla="*/ 0 w 2188"/>
                      <a:gd name="T1" fmla="*/ 370 h 1280"/>
                      <a:gd name="T2" fmla="*/ 53 w 2188"/>
                      <a:gd name="T3" fmla="*/ 421 h 1280"/>
                      <a:gd name="T4" fmla="*/ 164 w 2188"/>
                      <a:gd name="T5" fmla="*/ 520 h 1280"/>
                      <a:gd name="T6" fmla="*/ 278 w 2188"/>
                      <a:gd name="T7" fmla="*/ 612 h 1280"/>
                      <a:gd name="T8" fmla="*/ 398 w 2188"/>
                      <a:gd name="T9" fmla="*/ 701 h 1280"/>
                      <a:gd name="T10" fmla="*/ 522 w 2188"/>
                      <a:gd name="T11" fmla="*/ 783 h 1280"/>
                      <a:gd name="T12" fmla="*/ 648 w 2188"/>
                      <a:gd name="T13" fmla="*/ 861 h 1280"/>
                      <a:gd name="T14" fmla="*/ 780 w 2188"/>
                      <a:gd name="T15" fmla="*/ 931 h 1280"/>
                      <a:gd name="T16" fmla="*/ 915 w 2188"/>
                      <a:gd name="T17" fmla="*/ 997 h 1280"/>
                      <a:gd name="T18" fmla="*/ 1053 w 2188"/>
                      <a:gd name="T19" fmla="*/ 1055 h 1280"/>
                      <a:gd name="T20" fmla="*/ 1194 w 2188"/>
                      <a:gd name="T21" fmla="*/ 1107 h 1280"/>
                      <a:gd name="T22" fmla="*/ 1338 w 2188"/>
                      <a:gd name="T23" fmla="*/ 1154 h 1280"/>
                      <a:gd name="T24" fmla="*/ 1485 w 2188"/>
                      <a:gd name="T25" fmla="*/ 1193 h 1280"/>
                      <a:gd name="T26" fmla="*/ 1636 w 2188"/>
                      <a:gd name="T27" fmla="*/ 1224 h 1280"/>
                      <a:gd name="T28" fmla="*/ 1789 w 2188"/>
                      <a:gd name="T29" fmla="*/ 1250 h 1280"/>
                      <a:gd name="T30" fmla="*/ 1944 w 2188"/>
                      <a:gd name="T31" fmla="*/ 1267 h 1280"/>
                      <a:gd name="T32" fmla="*/ 2101 w 2188"/>
                      <a:gd name="T33" fmla="*/ 1278 h 1280"/>
                      <a:gd name="T34" fmla="*/ 2188 w 2188"/>
                      <a:gd name="T35" fmla="*/ 766 h 1280"/>
                      <a:gd name="T36" fmla="*/ 2122 w 2188"/>
                      <a:gd name="T37" fmla="*/ 763 h 1280"/>
                      <a:gd name="T38" fmla="*/ 1989 w 2188"/>
                      <a:gd name="T39" fmla="*/ 756 h 1280"/>
                      <a:gd name="T40" fmla="*/ 1859 w 2188"/>
                      <a:gd name="T41" fmla="*/ 740 h 1280"/>
                      <a:gd name="T42" fmla="*/ 1731 w 2188"/>
                      <a:gd name="T43" fmla="*/ 719 h 1280"/>
                      <a:gd name="T44" fmla="*/ 1605 w 2188"/>
                      <a:gd name="T45" fmla="*/ 692 h 1280"/>
                      <a:gd name="T46" fmla="*/ 1481 w 2188"/>
                      <a:gd name="T47" fmla="*/ 659 h 1280"/>
                      <a:gd name="T48" fmla="*/ 1360 w 2188"/>
                      <a:gd name="T49" fmla="*/ 620 h 1280"/>
                      <a:gd name="T50" fmla="*/ 1242 w 2188"/>
                      <a:gd name="T51" fmla="*/ 577 h 1280"/>
                      <a:gd name="T52" fmla="*/ 1126 w 2188"/>
                      <a:gd name="T53" fmla="*/ 528 h 1280"/>
                      <a:gd name="T54" fmla="*/ 1013 w 2188"/>
                      <a:gd name="T55" fmla="*/ 473 h 1280"/>
                      <a:gd name="T56" fmla="*/ 902 w 2188"/>
                      <a:gd name="T57" fmla="*/ 413 h 1280"/>
                      <a:gd name="T58" fmla="*/ 795 w 2188"/>
                      <a:gd name="T59" fmla="*/ 348 h 1280"/>
                      <a:gd name="T60" fmla="*/ 691 w 2188"/>
                      <a:gd name="T61" fmla="*/ 279 h 1280"/>
                      <a:gd name="T62" fmla="*/ 592 w 2188"/>
                      <a:gd name="T63" fmla="*/ 205 h 1280"/>
                      <a:gd name="T64" fmla="*/ 495 w 2188"/>
                      <a:gd name="T65" fmla="*/ 125 h 1280"/>
                      <a:gd name="T66" fmla="*/ 402 w 2188"/>
                      <a:gd name="T67" fmla="*/ 43 h 1280"/>
                      <a:gd name="T68" fmla="*/ 358 w 2188"/>
                      <a:gd name="T69" fmla="*/ 0 h 1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88" h="1280">
                        <a:moveTo>
                          <a:pt x="358" y="0"/>
                        </a:moveTo>
                        <a:lnTo>
                          <a:pt x="0" y="370"/>
                        </a:lnTo>
                        <a:lnTo>
                          <a:pt x="0" y="370"/>
                        </a:lnTo>
                        <a:lnTo>
                          <a:pt x="53" y="421"/>
                        </a:lnTo>
                        <a:lnTo>
                          <a:pt x="108" y="471"/>
                        </a:lnTo>
                        <a:lnTo>
                          <a:pt x="164" y="520"/>
                        </a:lnTo>
                        <a:lnTo>
                          <a:pt x="221" y="567"/>
                        </a:lnTo>
                        <a:lnTo>
                          <a:pt x="278" y="612"/>
                        </a:lnTo>
                        <a:lnTo>
                          <a:pt x="338" y="658"/>
                        </a:lnTo>
                        <a:lnTo>
                          <a:pt x="398" y="701"/>
                        </a:lnTo>
                        <a:lnTo>
                          <a:pt x="459" y="743"/>
                        </a:lnTo>
                        <a:lnTo>
                          <a:pt x="522" y="783"/>
                        </a:lnTo>
                        <a:lnTo>
                          <a:pt x="584" y="823"/>
                        </a:lnTo>
                        <a:lnTo>
                          <a:pt x="648" y="861"/>
                        </a:lnTo>
                        <a:lnTo>
                          <a:pt x="713" y="896"/>
                        </a:lnTo>
                        <a:lnTo>
                          <a:pt x="780" y="931"/>
                        </a:lnTo>
                        <a:lnTo>
                          <a:pt x="846" y="965"/>
                        </a:lnTo>
                        <a:lnTo>
                          <a:pt x="915" y="997"/>
                        </a:lnTo>
                        <a:lnTo>
                          <a:pt x="983" y="1027"/>
                        </a:lnTo>
                        <a:lnTo>
                          <a:pt x="1053" y="1055"/>
                        </a:lnTo>
                        <a:lnTo>
                          <a:pt x="1123" y="1083"/>
                        </a:lnTo>
                        <a:lnTo>
                          <a:pt x="1194" y="1107"/>
                        </a:lnTo>
                        <a:lnTo>
                          <a:pt x="1267" y="1132"/>
                        </a:lnTo>
                        <a:lnTo>
                          <a:pt x="1338" y="1154"/>
                        </a:lnTo>
                        <a:lnTo>
                          <a:pt x="1412" y="1174"/>
                        </a:lnTo>
                        <a:lnTo>
                          <a:pt x="1485" y="1193"/>
                        </a:lnTo>
                        <a:lnTo>
                          <a:pt x="1561" y="1210"/>
                        </a:lnTo>
                        <a:lnTo>
                          <a:pt x="1636" y="1224"/>
                        </a:lnTo>
                        <a:lnTo>
                          <a:pt x="1712" y="1239"/>
                        </a:lnTo>
                        <a:lnTo>
                          <a:pt x="1789" y="1250"/>
                        </a:lnTo>
                        <a:lnTo>
                          <a:pt x="1866" y="1260"/>
                        </a:lnTo>
                        <a:lnTo>
                          <a:pt x="1944" y="1267"/>
                        </a:lnTo>
                        <a:lnTo>
                          <a:pt x="2022" y="1274"/>
                        </a:lnTo>
                        <a:lnTo>
                          <a:pt x="2101" y="1278"/>
                        </a:lnTo>
                        <a:lnTo>
                          <a:pt x="2179" y="1280"/>
                        </a:lnTo>
                        <a:lnTo>
                          <a:pt x="2188" y="766"/>
                        </a:lnTo>
                        <a:lnTo>
                          <a:pt x="2188" y="766"/>
                        </a:lnTo>
                        <a:lnTo>
                          <a:pt x="2122" y="763"/>
                        </a:lnTo>
                        <a:lnTo>
                          <a:pt x="2056" y="760"/>
                        </a:lnTo>
                        <a:lnTo>
                          <a:pt x="1989" y="756"/>
                        </a:lnTo>
                        <a:lnTo>
                          <a:pt x="1924" y="748"/>
                        </a:lnTo>
                        <a:lnTo>
                          <a:pt x="1859" y="740"/>
                        </a:lnTo>
                        <a:lnTo>
                          <a:pt x="1795" y="731"/>
                        </a:lnTo>
                        <a:lnTo>
                          <a:pt x="1731" y="719"/>
                        </a:lnTo>
                        <a:lnTo>
                          <a:pt x="1668" y="706"/>
                        </a:lnTo>
                        <a:lnTo>
                          <a:pt x="1605" y="692"/>
                        </a:lnTo>
                        <a:lnTo>
                          <a:pt x="1543" y="676"/>
                        </a:lnTo>
                        <a:lnTo>
                          <a:pt x="1481" y="659"/>
                        </a:lnTo>
                        <a:lnTo>
                          <a:pt x="1420" y="641"/>
                        </a:lnTo>
                        <a:lnTo>
                          <a:pt x="1360" y="620"/>
                        </a:lnTo>
                        <a:lnTo>
                          <a:pt x="1300" y="599"/>
                        </a:lnTo>
                        <a:lnTo>
                          <a:pt x="1242" y="577"/>
                        </a:lnTo>
                        <a:lnTo>
                          <a:pt x="1183" y="553"/>
                        </a:lnTo>
                        <a:lnTo>
                          <a:pt x="1126" y="528"/>
                        </a:lnTo>
                        <a:lnTo>
                          <a:pt x="1069" y="500"/>
                        </a:lnTo>
                        <a:lnTo>
                          <a:pt x="1013" y="473"/>
                        </a:lnTo>
                        <a:lnTo>
                          <a:pt x="957" y="443"/>
                        </a:lnTo>
                        <a:lnTo>
                          <a:pt x="902" y="413"/>
                        </a:lnTo>
                        <a:lnTo>
                          <a:pt x="849" y="381"/>
                        </a:lnTo>
                        <a:lnTo>
                          <a:pt x="795" y="348"/>
                        </a:lnTo>
                        <a:lnTo>
                          <a:pt x="743" y="314"/>
                        </a:lnTo>
                        <a:lnTo>
                          <a:pt x="691" y="279"/>
                        </a:lnTo>
                        <a:lnTo>
                          <a:pt x="642" y="243"/>
                        </a:lnTo>
                        <a:lnTo>
                          <a:pt x="592" y="205"/>
                        </a:lnTo>
                        <a:lnTo>
                          <a:pt x="543" y="166"/>
                        </a:lnTo>
                        <a:lnTo>
                          <a:pt x="495" y="125"/>
                        </a:lnTo>
                        <a:lnTo>
                          <a:pt x="448" y="85"/>
                        </a:lnTo>
                        <a:lnTo>
                          <a:pt x="402" y="43"/>
                        </a:lnTo>
                        <a:lnTo>
                          <a:pt x="358" y="0"/>
                        </a:lnTo>
                        <a:lnTo>
                          <a:pt x="358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3" name="Freeform 35"/>
                  <p:cNvSpPr>
                    <a:spLocks/>
                  </p:cNvSpPr>
                  <p:nvPr/>
                </p:nvSpPr>
                <p:spPr bwMode="auto">
                  <a:xfrm>
                    <a:off x="5340350" y="3797301"/>
                    <a:ext cx="498475" cy="868363"/>
                  </a:xfrm>
                  <a:custGeom>
                    <a:avLst/>
                    <a:gdLst>
                      <a:gd name="T0" fmla="*/ 369 w 1255"/>
                      <a:gd name="T1" fmla="*/ 2189 h 2189"/>
                      <a:gd name="T2" fmla="*/ 419 w 1255"/>
                      <a:gd name="T3" fmla="*/ 2134 h 2189"/>
                      <a:gd name="T4" fmla="*/ 517 w 1255"/>
                      <a:gd name="T5" fmla="*/ 2024 h 2189"/>
                      <a:gd name="T6" fmla="*/ 608 w 1255"/>
                      <a:gd name="T7" fmla="*/ 1909 h 2189"/>
                      <a:gd name="T8" fmla="*/ 694 w 1255"/>
                      <a:gd name="T9" fmla="*/ 1789 h 2189"/>
                      <a:gd name="T10" fmla="*/ 776 w 1255"/>
                      <a:gd name="T11" fmla="*/ 1666 h 2189"/>
                      <a:gd name="T12" fmla="*/ 850 w 1255"/>
                      <a:gd name="T13" fmla="*/ 1538 h 2189"/>
                      <a:gd name="T14" fmla="*/ 920 w 1255"/>
                      <a:gd name="T15" fmla="*/ 1406 h 2189"/>
                      <a:gd name="T16" fmla="*/ 983 w 1255"/>
                      <a:gd name="T17" fmla="*/ 1271 h 2189"/>
                      <a:gd name="T18" fmla="*/ 1040 w 1255"/>
                      <a:gd name="T19" fmla="*/ 1133 h 2189"/>
                      <a:gd name="T20" fmla="*/ 1091 w 1255"/>
                      <a:gd name="T21" fmla="*/ 992 h 2189"/>
                      <a:gd name="T22" fmla="*/ 1135 w 1255"/>
                      <a:gd name="T23" fmla="*/ 848 h 2189"/>
                      <a:gd name="T24" fmla="*/ 1173 w 1255"/>
                      <a:gd name="T25" fmla="*/ 701 h 2189"/>
                      <a:gd name="T26" fmla="*/ 1204 w 1255"/>
                      <a:gd name="T27" fmla="*/ 551 h 2189"/>
                      <a:gd name="T28" fmla="*/ 1227 w 1255"/>
                      <a:gd name="T29" fmla="*/ 399 h 2189"/>
                      <a:gd name="T30" fmla="*/ 1244 w 1255"/>
                      <a:gd name="T31" fmla="*/ 244 h 2189"/>
                      <a:gd name="T32" fmla="*/ 1252 w 1255"/>
                      <a:gd name="T33" fmla="*/ 87 h 2189"/>
                      <a:gd name="T34" fmla="*/ 740 w 1255"/>
                      <a:gd name="T35" fmla="*/ 0 h 2189"/>
                      <a:gd name="T36" fmla="*/ 739 w 1255"/>
                      <a:gd name="T37" fmla="*/ 67 h 2189"/>
                      <a:gd name="T38" fmla="*/ 731 w 1255"/>
                      <a:gd name="T39" fmla="*/ 198 h 2189"/>
                      <a:gd name="T40" fmla="*/ 718 w 1255"/>
                      <a:gd name="T41" fmla="*/ 327 h 2189"/>
                      <a:gd name="T42" fmla="*/ 699 w 1255"/>
                      <a:gd name="T43" fmla="*/ 456 h 2189"/>
                      <a:gd name="T44" fmla="*/ 673 w 1255"/>
                      <a:gd name="T45" fmla="*/ 581 h 2189"/>
                      <a:gd name="T46" fmla="*/ 642 w 1255"/>
                      <a:gd name="T47" fmla="*/ 705 h 2189"/>
                      <a:gd name="T48" fmla="*/ 604 w 1255"/>
                      <a:gd name="T49" fmla="*/ 826 h 2189"/>
                      <a:gd name="T50" fmla="*/ 562 w 1255"/>
                      <a:gd name="T51" fmla="*/ 944 h 2189"/>
                      <a:gd name="T52" fmla="*/ 514 w 1255"/>
                      <a:gd name="T53" fmla="*/ 1060 h 2189"/>
                      <a:gd name="T54" fmla="*/ 461 w 1255"/>
                      <a:gd name="T55" fmla="*/ 1173 h 2189"/>
                      <a:gd name="T56" fmla="*/ 402 w 1255"/>
                      <a:gd name="T57" fmla="*/ 1284 h 2189"/>
                      <a:gd name="T58" fmla="*/ 339 w 1255"/>
                      <a:gd name="T59" fmla="*/ 1391 h 2189"/>
                      <a:gd name="T60" fmla="*/ 272 w 1255"/>
                      <a:gd name="T61" fmla="*/ 1495 h 2189"/>
                      <a:gd name="T62" fmla="*/ 199 w 1255"/>
                      <a:gd name="T63" fmla="*/ 1595 h 2189"/>
                      <a:gd name="T64" fmla="*/ 122 w 1255"/>
                      <a:gd name="T65" fmla="*/ 1692 h 2189"/>
                      <a:gd name="T66" fmla="*/ 41 w 1255"/>
                      <a:gd name="T67" fmla="*/ 1785 h 2189"/>
                      <a:gd name="T68" fmla="*/ 0 w 1255"/>
                      <a:gd name="T69" fmla="*/ 1831 h 2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255" h="2189">
                        <a:moveTo>
                          <a:pt x="0" y="1831"/>
                        </a:moveTo>
                        <a:lnTo>
                          <a:pt x="369" y="2189"/>
                        </a:lnTo>
                        <a:lnTo>
                          <a:pt x="369" y="2189"/>
                        </a:lnTo>
                        <a:lnTo>
                          <a:pt x="419" y="2134"/>
                        </a:lnTo>
                        <a:lnTo>
                          <a:pt x="468" y="2080"/>
                        </a:lnTo>
                        <a:lnTo>
                          <a:pt x="517" y="2024"/>
                        </a:lnTo>
                        <a:lnTo>
                          <a:pt x="562" y="1966"/>
                        </a:lnTo>
                        <a:lnTo>
                          <a:pt x="608" y="1909"/>
                        </a:lnTo>
                        <a:lnTo>
                          <a:pt x="652" y="1849"/>
                        </a:lnTo>
                        <a:lnTo>
                          <a:pt x="694" y="1789"/>
                        </a:lnTo>
                        <a:lnTo>
                          <a:pt x="735" y="1728"/>
                        </a:lnTo>
                        <a:lnTo>
                          <a:pt x="776" y="1666"/>
                        </a:lnTo>
                        <a:lnTo>
                          <a:pt x="813" y="1602"/>
                        </a:lnTo>
                        <a:lnTo>
                          <a:pt x="850" y="1538"/>
                        </a:lnTo>
                        <a:lnTo>
                          <a:pt x="886" y="1473"/>
                        </a:lnTo>
                        <a:lnTo>
                          <a:pt x="920" y="1406"/>
                        </a:lnTo>
                        <a:lnTo>
                          <a:pt x="953" y="1339"/>
                        </a:lnTo>
                        <a:lnTo>
                          <a:pt x="983" y="1271"/>
                        </a:lnTo>
                        <a:lnTo>
                          <a:pt x="1013" y="1203"/>
                        </a:lnTo>
                        <a:lnTo>
                          <a:pt x="1040" y="1133"/>
                        </a:lnTo>
                        <a:lnTo>
                          <a:pt x="1067" y="1063"/>
                        </a:lnTo>
                        <a:lnTo>
                          <a:pt x="1091" y="992"/>
                        </a:lnTo>
                        <a:lnTo>
                          <a:pt x="1114" y="921"/>
                        </a:lnTo>
                        <a:lnTo>
                          <a:pt x="1135" y="848"/>
                        </a:lnTo>
                        <a:lnTo>
                          <a:pt x="1156" y="775"/>
                        </a:lnTo>
                        <a:lnTo>
                          <a:pt x="1173" y="701"/>
                        </a:lnTo>
                        <a:lnTo>
                          <a:pt x="1190" y="627"/>
                        </a:lnTo>
                        <a:lnTo>
                          <a:pt x="1204" y="551"/>
                        </a:lnTo>
                        <a:lnTo>
                          <a:pt x="1217" y="475"/>
                        </a:lnTo>
                        <a:lnTo>
                          <a:pt x="1227" y="399"/>
                        </a:lnTo>
                        <a:lnTo>
                          <a:pt x="1237" y="322"/>
                        </a:lnTo>
                        <a:lnTo>
                          <a:pt x="1244" y="244"/>
                        </a:lnTo>
                        <a:lnTo>
                          <a:pt x="1250" y="166"/>
                        </a:lnTo>
                        <a:lnTo>
                          <a:pt x="1252" y="87"/>
                        </a:lnTo>
                        <a:lnTo>
                          <a:pt x="1255" y="8"/>
                        </a:lnTo>
                        <a:lnTo>
                          <a:pt x="740" y="0"/>
                        </a:lnTo>
                        <a:lnTo>
                          <a:pt x="740" y="0"/>
                        </a:lnTo>
                        <a:lnTo>
                          <a:pt x="739" y="67"/>
                        </a:lnTo>
                        <a:lnTo>
                          <a:pt x="737" y="132"/>
                        </a:lnTo>
                        <a:lnTo>
                          <a:pt x="731" y="198"/>
                        </a:lnTo>
                        <a:lnTo>
                          <a:pt x="726" y="263"/>
                        </a:lnTo>
                        <a:lnTo>
                          <a:pt x="718" y="327"/>
                        </a:lnTo>
                        <a:lnTo>
                          <a:pt x="709" y="392"/>
                        </a:lnTo>
                        <a:lnTo>
                          <a:pt x="699" y="456"/>
                        </a:lnTo>
                        <a:lnTo>
                          <a:pt x="686" y="518"/>
                        </a:lnTo>
                        <a:lnTo>
                          <a:pt x="673" y="581"/>
                        </a:lnTo>
                        <a:lnTo>
                          <a:pt x="657" y="643"/>
                        </a:lnTo>
                        <a:lnTo>
                          <a:pt x="642" y="705"/>
                        </a:lnTo>
                        <a:lnTo>
                          <a:pt x="623" y="766"/>
                        </a:lnTo>
                        <a:lnTo>
                          <a:pt x="604" y="826"/>
                        </a:lnTo>
                        <a:lnTo>
                          <a:pt x="584" y="886"/>
                        </a:lnTo>
                        <a:lnTo>
                          <a:pt x="562" y="944"/>
                        </a:lnTo>
                        <a:lnTo>
                          <a:pt x="539" y="1003"/>
                        </a:lnTo>
                        <a:lnTo>
                          <a:pt x="514" y="1060"/>
                        </a:lnTo>
                        <a:lnTo>
                          <a:pt x="488" y="1117"/>
                        </a:lnTo>
                        <a:lnTo>
                          <a:pt x="461" y="1173"/>
                        </a:lnTo>
                        <a:lnTo>
                          <a:pt x="432" y="1229"/>
                        </a:lnTo>
                        <a:lnTo>
                          <a:pt x="402" y="1284"/>
                        </a:lnTo>
                        <a:lnTo>
                          <a:pt x="372" y="1337"/>
                        </a:lnTo>
                        <a:lnTo>
                          <a:pt x="339" y="1391"/>
                        </a:lnTo>
                        <a:lnTo>
                          <a:pt x="306" y="1443"/>
                        </a:lnTo>
                        <a:lnTo>
                          <a:pt x="272" y="1495"/>
                        </a:lnTo>
                        <a:lnTo>
                          <a:pt x="237" y="1546"/>
                        </a:lnTo>
                        <a:lnTo>
                          <a:pt x="199" y="1595"/>
                        </a:lnTo>
                        <a:lnTo>
                          <a:pt x="161" y="1645"/>
                        </a:lnTo>
                        <a:lnTo>
                          <a:pt x="122" y="1692"/>
                        </a:lnTo>
                        <a:lnTo>
                          <a:pt x="82" y="1740"/>
                        </a:lnTo>
                        <a:lnTo>
                          <a:pt x="41" y="1785"/>
                        </a:lnTo>
                        <a:lnTo>
                          <a:pt x="0" y="1831"/>
                        </a:lnTo>
                        <a:lnTo>
                          <a:pt x="0" y="183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4" name="Freeform 36"/>
                  <p:cNvSpPr>
                    <a:spLocks/>
                  </p:cNvSpPr>
                  <p:nvPr/>
                </p:nvSpPr>
                <p:spPr bwMode="auto">
                  <a:xfrm>
                    <a:off x="4589463" y="2522538"/>
                    <a:ext cx="858838" cy="498475"/>
                  </a:xfrm>
                  <a:custGeom>
                    <a:avLst/>
                    <a:gdLst>
                      <a:gd name="T0" fmla="*/ 2163 w 2163"/>
                      <a:gd name="T1" fmla="*/ 885 h 1255"/>
                      <a:gd name="T2" fmla="*/ 2110 w 2163"/>
                      <a:gd name="T3" fmla="*/ 836 h 1255"/>
                      <a:gd name="T4" fmla="*/ 1999 w 2163"/>
                      <a:gd name="T5" fmla="*/ 739 h 1255"/>
                      <a:gd name="T6" fmla="*/ 1886 w 2163"/>
                      <a:gd name="T7" fmla="*/ 648 h 1255"/>
                      <a:gd name="T8" fmla="*/ 1768 w 2163"/>
                      <a:gd name="T9" fmla="*/ 563 h 1255"/>
                      <a:gd name="T10" fmla="*/ 1645 w 2163"/>
                      <a:gd name="T11" fmla="*/ 483 h 1255"/>
                      <a:gd name="T12" fmla="*/ 1519 w 2163"/>
                      <a:gd name="T13" fmla="*/ 407 h 1255"/>
                      <a:gd name="T14" fmla="*/ 1389 w 2163"/>
                      <a:gd name="T15" fmla="*/ 338 h 1255"/>
                      <a:gd name="T16" fmla="*/ 1256 w 2163"/>
                      <a:gd name="T17" fmla="*/ 276 h 1255"/>
                      <a:gd name="T18" fmla="*/ 1119 w 2163"/>
                      <a:gd name="T19" fmla="*/ 218 h 1255"/>
                      <a:gd name="T20" fmla="*/ 980 w 2163"/>
                      <a:gd name="T21" fmla="*/ 168 h 1255"/>
                      <a:gd name="T22" fmla="*/ 837 w 2163"/>
                      <a:gd name="T23" fmla="*/ 122 h 1255"/>
                      <a:gd name="T24" fmla="*/ 692 w 2163"/>
                      <a:gd name="T25" fmla="*/ 84 h 1255"/>
                      <a:gd name="T26" fmla="*/ 544 w 2163"/>
                      <a:gd name="T27" fmla="*/ 53 h 1255"/>
                      <a:gd name="T28" fmla="*/ 393 w 2163"/>
                      <a:gd name="T29" fmla="*/ 30 h 1255"/>
                      <a:gd name="T30" fmla="*/ 240 w 2163"/>
                      <a:gd name="T31" fmla="*/ 11 h 1255"/>
                      <a:gd name="T32" fmla="*/ 86 w 2163"/>
                      <a:gd name="T33" fmla="*/ 2 h 1255"/>
                      <a:gd name="T34" fmla="*/ 0 w 2163"/>
                      <a:gd name="T35" fmla="*/ 514 h 1255"/>
                      <a:gd name="T36" fmla="*/ 65 w 2163"/>
                      <a:gd name="T37" fmla="*/ 517 h 1255"/>
                      <a:gd name="T38" fmla="*/ 195 w 2163"/>
                      <a:gd name="T39" fmla="*/ 524 h 1255"/>
                      <a:gd name="T40" fmla="*/ 322 w 2163"/>
                      <a:gd name="T41" fmla="*/ 539 h 1255"/>
                      <a:gd name="T42" fmla="*/ 449 w 2163"/>
                      <a:gd name="T43" fmla="*/ 559 h 1255"/>
                      <a:gd name="T44" fmla="*/ 572 w 2163"/>
                      <a:gd name="T45" fmla="*/ 586 h 1255"/>
                      <a:gd name="T46" fmla="*/ 694 w 2163"/>
                      <a:gd name="T47" fmla="*/ 617 h 1255"/>
                      <a:gd name="T48" fmla="*/ 813 w 2163"/>
                      <a:gd name="T49" fmla="*/ 655 h 1255"/>
                      <a:gd name="T50" fmla="*/ 931 w 2163"/>
                      <a:gd name="T51" fmla="*/ 697 h 1255"/>
                      <a:gd name="T52" fmla="*/ 1045 w 2163"/>
                      <a:gd name="T53" fmla="*/ 744 h 1255"/>
                      <a:gd name="T54" fmla="*/ 1157 w 2163"/>
                      <a:gd name="T55" fmla="*/ 798 h 1255"/>
                      <a:gd name="T56" fmla="*/ 1265 w 2163"/>
                      <a:gd name="T57" fmla="*/ 855 h 1255"/>
                      <a:gd name="T58" fmla="*/ 1371 w 2163"/>
                      <a:gd name="T59" fmla="*/ 918 h 1255"/>
                      <a:gd name="T60" fmla="*/ 1473 w 2163"/>
                      <a:gd name="T61" fmla="*/ 985 h 1255"/>
                      <a:gd name="T62" fmla="*/ 1572 w 2163"/>
                      <a:gd name="T63" fmla="*/ 1057 h 1255"/>
                      <a:gd name="T64" fmla="*/ 1669 w 2163"/>
                      <a:gd name="T65" fmla="*/ 1134 h 1255"/>
                      <a:gd name="T66" fmla="*/ 1760 w 2163"/>
                      <a:gd name="T67" fmla="*/ 1213 h 1255"/>
                      <a:gd name="T68" fmla="*/ 1805 w 2163"/>
                      <a:gd name="T69" fmla="*/ 1255 h 1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63" h="1255">
                        <a:moveTo>
                          <a:pt x="1805" y="1255"/>
                        </a:moveTo>
                        <a:lnTo>
                          <a:pt x="2163" y="885"/>
                        </a:lnTo>
                        <a:lnTo>
                          <a:pt x="2163" y="885"/>
                        </a:lnTo>
                        <a:lnTo>
                          <a:pt x="2110" y="836"/>
                        </a:lnTo>
                        <a:lnTo>
                          <a:pt x="2055" y="787"/>
                        </a:lnTo>
                        <a:lnTo>
                          <a:pt x="1999" y="739"/>
                        </a:lnTo>
                        <a:lnTo>
                          <a:pt x="1943" y="694"/>
                        </a:lnTo>
                        <a:lnTo>
                          <a:pt x="1886" y="648"/>
                        </a:lnTo>
                        <a:lnTo>
                          <a:pt x="1828" y="605"/>
                        </a:lnTo>
                        <a:lnTo>
                          <a:pt x="1768" y="563"/>
                        </a:lnTo>
                        <a:lnTo>
                          <a:pt x="1706" y="522"/>
                        </a:lnTo>
                        <a:lnTo>
                          <a:pt x="1645" y="483"/>
                        </a:lnTo>
                        <a:lnTo>
                          <a:pt x="1583" y="445"/>
                        </a:lnTo>
                        <a:lnTo>
                          <a:pt x="1519" y="407"/>
                        </a:lnTo>
                        <a:lnTo>
                          <a:pt x="1455" y="372"/>
                        </a:lnTo>
                        <a:lnTo>
                          <a:pt x="1389" y="338"/>
                        </a:lnTo>
                        <a:lnTo>
                          <a:pt x="1322" y="306"/>
                        </a:lnTo>
                        <a:lnTo>
                          <a:pt x="1256" y="276"/>
                        </a:lnTo>
                        <a:lnTo>
                          <a:pt x="1188" y="246"/>
                        </a:lnTo>
                        <a:lnTo>
                          <a:pt x="1119" y="218"/>
                        </a:lnTo>
                        <a:lnTo>
                          <a:pt x="1050" y="192"/>
                        </a:lnTo>
                        <a:lnTo>
                          <a:pt x="980" y="168"/>
                        </a:lnTo>
                        <a:lnTo>
                          <a:pt x="908" y="144"/>
                        </a:lnTo>
                        <a:lnTo>
                          <a:pt x="837" y="122"/>
                        </a:lnTo>
                        <a:lnTo>
                          <a:pt x="765" y="102"/>
                        </a:lnTo>
                        <a:lnTo>
                          <a:pt x="692" y="84"/>
                        </a:lnTo>
                        <a:lnTo>
                          <a:pt x="618" y="69"/>
                        </a:lnTo>
                        <a:lnTo>
                          <a:pt x="544" y="53"/>
                        </a:lnTo>
                        <a:lnTo>
                          <a:pt x="468" y="40"/>
                        </a:lnTo>
                        <a:lnTo>
                          <a:pt x="393" y="30"/>
                        </a:lnTo>
                        <a:lnTo>
                          <a:pt x="317" y="19"/>
                        </a:lnTo>
                        <a:lnTo>
                          <a:pt x="240" y="11"/>
                        </a:lnTo>
                        <a:lnTo>
                          <a:pt x="164" y="6"/>
                        </a:lnTo>
                        <a:lnTo>
                          <a:pt x="86" y="2"/>
                        </a:lnTo>
                        <a:lnTo>
                          <a:pt x="7" y="0"/>
                        </a:lnTo>
                        <a:lnTo>
                          <a:pt x="0" y="514"/>
                        </a:lnTo>
                        <a:lnTo>
                          <a:pt x="0" y="514"/>
                        </a:lnTo>
                        <a:lnTo>
                          <a:pt x="65" y="517"/>
                        </a:lnTo>
                        <a:lnTo>
                          <a:pt x="130" y="519"/>
                        </a:lnTo>
                        <a:lnTo>
                          <a:pt x="195" y="524"/>
                        </a:lnTo>
                        <a:lnTo>
                          <a:pt x="259" y="531"/>
                        </a:lnTo>
                        <a:lnTo>
                          <a:pt x="322" y="539"/>
                        </a:lnTo>
                        <a:lnTo>
                          <a:pt x="385" y="548"/>
                        </a:lnTo>
                        <a:lnTo>
                          <a:pt x="449" y="559"/>
                        </a:lnTo>
                        <a:lnTo>
                          <a:pt x="510" y="571"/>
                        </a:lnTo>
                        <a:lnTo>
                          <a:pt x="572" y="586"/>
                        </a:lnTo>
                        <a:lnTo>
                          <a:pt x="634" y="600"/>
                        </a:lnTo>
                        <a:lnTo>
                          <a:pt x="694" y="617"/>
                        </a:lnTo>
                        <a:lnTo>
                          <a:pt x="755" y="635"/>
                        </a:lnTo>
                        <a:lnTo>
                          <a:pt x="813" y="655"/>
                        </a:lnTo>
                        <a:lnTo>
                          <a:pt x="872" y="675"/>
                        </a:lnTo>
                        <a:lnTo>
                          <a:pt x="931" y="697"/>
                        </a:lnTo>
                        <a:lnTo>
                          <a:pt x="988" y="720"/>
                        </a:lnTo>
                        <a:lnTo>
                          <a:pt x="1045" y="744"/>
                        </a:lnTo>
                        <a:lnTo>
                          <a:pt x="1101" y="770"/>
                        </a:lnTo>
                        <a:lnTo>
                          <a:pt x="1157" y="798"/>
                        </a:lnTo>
                        <a:lnTo>
                          <a:pt x="1212" y="826"/>
                        </a:lnTo>
                        <a:lnTo>
                          <a:pt x="1265" y="855"/>
                        </a:lnTo>
                        <a:lnTo>
                          <a:pt x="1318" y="886"/>
                        </a:lnTo>
                        <a:lnTo>
                          <a:pt x="1371" y="918"/>
                        </a:lnTo>
                        <a:lnTo>
                          <a:pt x="1423" y="951"/>
                        </a:lnTo>
                        <a:lnTo>
                          <a:pt x="1473" y="985"/>
                        </a:lnTo>
                        <a:lnTo>
                          <a:pt x="1523" y="1020"/>
                        </a:lnTo>
                        <a:lnTo>
                          <a:pt x="1572" y="1057"/>
                        </a:lnTo>
                        <a:lnTo>
                          <a:pt x="1621" y="1095"/>
                        </a:lnTo>
                        <a:lnTo>
                          <a:pt x="1669" y="1134"/>
                        </a:lnTo>
                        <a:lnTo>
                          <a:pt x="1714" y="1173"/>
                        </a:lnTo>
                        <a:lnTo>
                          <a:pt x="1760" y="1213"/>
                        </a:lnTo>
                        <a:lnTo>
                          <a:pt x="1805" y="1255"/>
                        </a:lnTo>
                        <a:lnTo>
                          <a:pt x="1805" y="12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5" name="Freeform 38"/>
                  <p:cNvSpPr>
                    <a:spLocks/>
                  </p:cNvSpPr>
                  <p:nvPr/>
                </p:nvSpPr>
                <p:spPr bwMode="auto">
                  <a:xfrm>
                    <a:off x="3579813" y="3094038"/>
                    <a:ext cx="398463" cy="671513"/>
                  </a:xfrm>
                  <a:custGeom>
                    <a:avLst/>
                    <a:gdLst>
                      <a:gd name="T0" fmla="*/ 401 w 1004"/>
                      <a:gd name="T1" fmla="*/ 1694 h 1694"/>
                      <a:gd name="T2" fmla="*/ 407 w 1004"/>
                      <a:gd name="T3" fmla="*/ 1591 h 1694"/>
                      <a:gd name="T4" fmla="*/ 417 w 1004"/>
                      <a:gd name="T5" fmla="*/ 1490 h 1694"/>
                      <a:gd name="T6" fmla="*/ 431 w 1004"/>
                      <a:gd name="T7" fmla="*/ 1391 h 1694"/>
                      <a:gd name="T8" fmla="*/ 451 w 1004"/>
                      <a:gd name="T9" fmla="*/ 1292 h 1694"/>
                      <a:gd name="T10" fmla="*/ 476 w 1004"/>
                      <a:gd name="T11" fmla="*/ 1195 h 1694"/>
                      <a:gd name="T12" fmla="*/ 504 w 1004"/>
                      <a:gd name="T13" fmla="*/ 1100 h 1694"/>
                      <a:gd name="T14" fmla="*/ 537 w 1004"/>
                      <a:gd name="T15" fmla="*/ 1008 h 1694"/>
                      <a:gd name="T16" fmla="*/ 573 w 1004"/>
                      <a:gd name="T17" fmla="*/ 917 h 1694"/>
                      <a:gd name="T18" fmla="*/ 615 w 1004"/>
                      <a:gd name="T19" fmla="*/ 828 h 1694"/>
                      <a:gd name="T20" fmla="*/ 659 w 1004"/>
                      <a:gd name="T21" fmla="*/ 742 h 1694"/>
                      <a:gd name="T22" fmla="*/ 707 w 1004"/>
                      <a:gd name="T23" fmla="*/ 659 h 1694"/>
                      <a:gd name="T24" fmla="*/ 761 w 1004"/>
                      <a:gd name="T25" fmla="*/ 577 h 1694"/>
                      <a:gd name="T26" fmla="*/ 817 w 1004"/>
                      <a:gd name="T27" fmla="*/ 499 h 1694"/>
                      <a:gd name="T28" fmla="*/ 875 w 1004"/>
                      <a:gd name="T29" fmla="*/ 422 h 1694"/>
                      <a:gd name="T30" fmla="*/ 939 w 1004"/>
                      <a:gd name="T31" fmla="*/ 349 h 1694"/>
                      <a:gd name="T32" fmla="*/ 1004 w 1004"/>
                      <a:gd name="T33" fmla="*/ 279 h 1694"/>
                      <a:gd name="T34" fmla="*/ 716 w 1004"/>
                      <a:gd name="T35" fmla="*/ 0 h 1694"/>
                      <a:gd name="T36" fmla="*/ 638 w 1004"/>
                      <a:gd name="T37" fmla="*/ 83 h 1694"/>
                      <a:gd name="T38" fmla="*/ 563 w 1004"/>
                      <a:gd name="T39" fmla="*/ 171 h 1694"/>
                      <a:gd name="T40" fmla="*/ 492 w 1004"/>
                      <a:gd name="T41" fmla="*/ 262 h 1694"/>
                      <a:gd name="T42" fmla="*/ 426 w 1004"/>
                      <a:gd name="T43" fmla="*/ 356 h 1694"/>
                      <a:gd name="T44" fmla="*/ 364 w 1004"/>
                      <a:gd name="T45" fmla="*/ 453 h 1694"/>
                      <a:gd name="T46" fmla="*/ 306 w 1004"/>
                      <a:gd name="T47" fmla="*/ 553 h 1694"/>
                      <a:gd name="T48" fmla="*/ 253 w 1004"/>
                      <a:gd name="T49" fmla="*/ 656 h 1694"/>
                      <a:gd name="T50" fmla="*/ 203 w 1004"/>
                      <a:gd name="T51" fmla="*/ 762 h 1694"/>
                      <a:gd name="T52" fmla="*/ 160 w 1004"/>
                      <a:gd name="T53" fmla="*/ 870 h 1694"/>
                      <a:gd name="T54" fmla="*/ 121 w 1004"/>
                      <a:gd name="T55" fmla="*/ 981 h 1694"/>
                      <a:gd name="T56" fmla="*/ 88 w 1004"/>
                      <a:gd name="T57" fmla="*/ 1094 h 1694"/>
                      <a:gd name="T58" fmla="*/ 59 w 1004"/>
                      <a:gd name="T59" fmla="*/ 1208 h 1694"/>
                      <a:gd name="T60" fmla="*/ 37 w 1004"/>
                      <a:gd name="T61" fmla="*/ 1326 h 1694"/>
                      <a:gd name="T62" fmla="*/ 19 w 1004"/>
                      <a:gd name="T63" fmla="*/ 1444 h 1694"/>
                      <a:gd name="T64" fmla="*/ 7 w 1004"/>
                      <a:gd name="T65" fmla="*/ 1565 h 1694"/>
                      <a:gd name="T66" fmla="*/ 0 w 1004"/>
                      <a:gd name="T67" fmla="*/ 1688 h 16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004" h="1694">
                        <a:moveTo>
                          <a:pt x="401" y="1694"/>
                        </a:moveTo>
                        <a:lnTo>
                          <a:pt x="401" y="1694"/>
                        </a:lnTo>
                        <a:lnTo>
                          <a:pt x="404" y="1642"/>
                        </a:lnTo>
                        <a:lnTo>
                          <a:pt x="407" y="1591"/>
                        </a:lnTo>
                        <a:lnTo>
                          <a:pt x="412" y="1540"/>
                        </a:lnTo>
                        <a:lnTo>
                          <a:pt x="417" y="1490"/>
                        </a:lnTo>
                        <a:lnTo>
                          <a:pt x="423" y="1440"/>
                        </a:lnTo>
                        <a:lnTo>
                          <a:pt x="431" y="1391"/>
                        </a:lnTo>
                        <a:lnTo>
                          <a:pt x="440" y="1341"/>
                        </a:lnTo>
                        <a:lnTo>
                          <a:pt x="451" y="1292"/>
                        </a:lnTo>
                        <a:lnTo>
                          <a:pt x="462" y="1244"/>
                        </a:lnTo>
                        <a:lnTo>
                          <a:pt x="476" y="1195"/>
                        </a:lnTo>
                        <a:lnTo>
                          <a:pt x="489" y="1147"/>
                        </a:lnTo>
                        <a:lnTo>
                          <a:pt x="504" y="1100"/>
                        </a:lnTo>
                        <a:lnTo>
                          <a:pt x="520" y="1053"/>
                        </a:lnTo>
                        <a:lnTo>
                          <a:pt x="537" y="1008"/>
                        </a:lnTo>
                        <a:lnTo>
                          <a:pt x="555" y="962"/>
                        </a:lnTo>
                        <a:lnTo>
                          <a:pt x="573" y="917"/>
                        </a:lnTo>
                        <a:lnTo>
                          <a:pt x="593" y="872"/>
                        </a:lnTo>
                        <a:lnTo>
                          <a:pt x="615" y="828"/>
                        </a:lnTo>
                        <a:lnTo>
                          <a:pt x="636" y="785"/>
                        </a:lnTo>
                        <a:lnTo>
                          <a:pt x="659" y="742"/>
                        </a:lnTo>
                        <a:lnTo>
                          <a:pt x="683" y="701"/>
                        </a:lnTo>
                        <a:lnTo>
                          <a:pt x="707" y="659"/>
                        </a:lnTo>
                        <a:lnTo>
                          <a:pt x="733" y="617"/>
                        </a:lnTo>
                        <a:lnTo>
                          <a:pt x="761" y="577"/>
                        </a:lnTo>
                        <a:lnTo>
                          <a:pt x="788" y="538"/>
                        </a:lnTo>
                        <a:lnTo>
                          <a:pt x="817" y="499"/>
                        </a:lnTo>
                        <a:lnTo>
                          <a:pt x="845" y="460"/>
                        </a:lnTo>
                        <a:lnTo>
                          <a:pt x="875" y="422"/>
                        </a:lnTo>
                        <a:lnTo>
                          <a:pt x="906" y="386"/>
                        </a:lnTo>
                        <a:lnTo>
                          <a:pt x="939" y="349"/>
                        </a:lnTo>
                        <a:lnTo>
                          <a:pt x="972" y="314"/>
                        </a:lnTo>
                        <a:lnTo>
                          <a:pt x="1004" y="279"/>
                        </a:lnTo>
                        <a:lnTo>
                          <a:pt x="716" y="0"/>
                        </a:lnTo>
                        <a:lnTo>
                          <a:pt x="716" y="0"/>
                        </a:lnTo>
                        <a:lnTo>
                          <a:pt x="677" y="42"/>
                        </a:lnTo>
                        <a:lnTo>
                          <a:pt x="638" y="83"/>
                        </a:lnTo>
                        <a:lnTo>
                          <a:pt x="600" y="126"/>
                        </a:lnTo>
                        <a:lnTo>
                          <a:pt x="563" y="171"/>
                        </a:lnTo>
                        <a:lnTo>
                          <a:pt x="528" y="216"/>
                        </a:lnTo>
                        <a:lnTo>
                          <a:pt x="492" y="262"/>
                        </a:lnTo>
                        <a:lnTo>
                          <a:pt x="459" y="309"/>
                        </a:lnTo>
                        <a:lnTo>
                          <a:pt x="426" y="356"/>
                        </a:lnTo>
                        <a:lnTo>
                          <a:pt x="395" y="404"/>
                        </a:lnTo>
                        <a:lnTo>
                          <a:pt x="364" y="453"/>
                        </a:lnTo>
                        <a:lnTo>
                          <a:pt x="335" y="503"/>
                        </a:lnTo>
                        <a:lnTo>
                          <a:pt x="306" y="553"/>
                        </a:lnTo>
                        <a:lnTo>
                          <a:pt x="279" y="604"/>
                        </a:lnTo>
                        <a:lnTo>
                          <a:pt x="253" y="656"/>
                        </a:lnTo>
                        <a:lnTo>
                          <a:pt x="228" y="708"/>
                        </a:lnTo>
                        <a:lnTo>
                          <a:pt x="203" y="762"/>
                        </a:lnTo>
                        <a:lnTo>
                          <a:pt x="181" y="815"/>
                        </a:lnTo>
                        <a:lnTo>
                          <a:pt x="160" y="870"/>
                        </a:lnTo>
                        <a:lnTo>
                          <a:pt x="141" y="925"/>
                        </a:lnTo>
                        <a:lnTo>
                          <a:pt x="121" y="981"/>
                        </a:lnTo>
                        <a:lnTo>
                          <a:pt x="104" y="1037"/>
                        </a:lnTo>
                        <a:lnTo>
                          <a:pt x="88" y="1094"/>
                        </a:lnTo>
                        <a:lnTo>
                          <a:pt x="73" y="1151"/>
                        </a:lnTo>
                        <a:lnTo>
                          <a:pt x="59" y="1208"/>
                        </a:lnTo>
                        <a:lnTo>
                          <a:pt x="47" y="1267"/>
                        </a:lnTo>
                        <a:lnTo>
                          <a:pt x="37" y="1326"/>
                        </a:lnTo>
                        <a:lnTo>
                          <a:pt x="26" y="1384"/>
                        </a:lnTo>
                        <a:lnTo>
                          <a:pt x="19" y="1444"/>
                        </a:lnTo>
                        <a:lnTo>
                          <a:pt x="12" y="1505"/>
                        </a:lnTo>
                        <a:lnTo>
                          <a:pt x="7" y="1565"/>
                        </a:lnTo>
                        <a:lnTo>
                          <a:pt x="3" y="1626"/>
                        </a:lnTo>
                        <a:lnTo>
                          <a:pt x="0" y="1688"/>
                        </a:lnTo>
                        <a:lnTo>
                          <a:pt x="401" y="169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6" name="Freeform 40"/>
                  <p:cNvSpPr>
                    <a:spLocks/>
                  </p:cNvSpPr>
                  <p:nvPr/>
                </p:nvSpPr>
                <p:spPr bwMode="auto">
                  <a:xfrm>
                    <a:off x="4586288" y="2795588"/>
                    <a:ext cx="671513" cy="388938"/>
                  </a:xfrm>
                  <a:custGeom>
                    <a:avLst/>
                    <a:gdLst>
                      <a:gd name="T0" fmla="*/ 1693 w 1693"/>
                      <a:gd name="T1" fmla="*/ 692 h 981"/>
                      <a:gd name="T2" fmla="*/ 1652 w 1693"/>
                      <a:gd name="T3" fmla="*/ 654 h 981"/>
                      <a:gd name="T4" fmla="*/ 1564 w 1693"/>
                      <a:gd name="T5" fmla="*/ 579 h 981"/>
                      <a:gd name="T6" fmla="*/ 1476 w 1693"/>
                      <a:gd name="T7" fmla="*/ 507 h 981"/>
                      <a:gd name="T8" fmla="*/ 1383 w 1693"/>
                      <a:gd name="T9" fmla="*/ 440 h 981"/>
                      <a:gd name="T10" fmla="*/ 1287 w 1693"/>
                      <a:gd name="T11" fmla="*/ 378 h 981"/>
                      <a:gd name="T12" fmla="*/ 1188 w 1693"/>
                      <a:gd name="T13" fmla="*/ 319 h 981"/>
                      <a:gd name="T14" fmla="*/ 1087 w 1693"/>
                      <a:gd name="T15" fmla="*/ 265 h 981"/>
                      <a:gd name="T16" fmla="*/ 982 w 1693"/>
                      <a:gd name="T17" fmla="*/ 215 h 981"/>
                      <a:gd name="T18" fmla="*/ 876 w 1693"/>
                      <a:gd name="T19" fmla="*/ 171 h 981"/>
                      <a:gd name="T20" fmla="*/ 766 w 1693"/>
                      <a:gd name="T21" fmla="*/ 131 h 981"/>
                      <a:gd name="T22" fmla="*/ 654 w 1693"/>
                      <a:gd name="T23" fmla="*/ 97 h 981"/>
                      <a:gd name="T24" fmla="*/ 541 w 1693"/>
                      <a:gd name="T25" fmla="*/ 67 h 981"/>
                      <a:gd name="T26" fmla="*/ 425 w 1693"/>
                      <a:gd name="T27" fmla="*/ 42 h 981"/>
                      <a:gd name="T28" fmla="*/ 307 w 1693"/>
                      <a:gd name="T29" fmla="*/ 24 h 981"/>
                      <a:gd name="T30" fmla="*/ 188 w 1693"/>
                      <a:gd name="T31" fmla="*/ 9 h 981"/>
                      <a:gd name="T32" fmla="*/ 67 w 1693"/>
                      <a:gd name="T33" fmla="*/ 2 h 981"/>
                      <a:gd name="T34" fmla="*/ 0 w 1693"/>
                      <a:gd name="T35" fmla="*/ 401 h 981"/>
                      <a:gd name="T36" fmla="*/ 50 w 1693"/>
                      <a:gd name="T37" fmla="*/ 403 h 981"/>
                      <a:gd name="T38" fmla="*/ 152 w 1693"/>
                      <a:gd name="T39" fmla="*/ 409 h 981"/>
                      <a:gd name="T40" fmla="*/ 252 w 1693"/>
                      <a:gd name="T41" fmla="*/ 421 h 981"/>
                      <a:gd name="T42" fmla="*/ 351 w 1693"/>
                      <a:gd name="T43" fmla="*/ 437 h 981"/>
                      <a:gd name="T44" fmla="*/ 447 w 1693"/>
                      <a:gd name="T45" fmla="*/ 456 h 981"/>
                      <a:gd name="T46" fmla="*/ 544 w 1693"/>
                      <a:gd name="T47" fmla="*/ 481 h 981"/>
                      <a:gd name="T48" fmla="*/ 637 w 1693"/>
                      <a:gd name="T49" fmla="*/ 511 h 981"/>
                      <a:gd name="T50" fmla="*/ 729 w 1693"/>
                      <a:gd name="T51" fmla="*/ 543 h 981"/>
                      <a:gd name="T52" fmla="*/ 818 w 1693"/>
                      <a:gd name="T53" fmla="*/ 581 h 981"/>
                      <a:gd name="T54" fmla="*/ 906 w 1693"/>
                      <a:gd name="T55" fmla="*/ 623 h 981"/>
                      <a:gd name="T56" fmla="*/ 990 w 1693"/>
                      <a:gd name="T57" fmla="*/ 668 h 981"/>
                      <a:gd name="T58" fmla="*/ 1074 w 1693"/>
                      <a:gd name="T59" fmla="*/ 717 h 981"/>
                      <a:gd name="T60" fmla="*/ 1154 w 1693"/>
                      <a:gd name="T61" fmla="*/ 770 h 981"/>
                      <a:gd name="T62" fmla="*/ 1231 w 1693"/>
                      <a:gd name="T63" fmla="*/ 826 h 981"/>
                      <a:gd name="T64" fmla="*/ 1307 w 1693"/>
                      <a:gd name="T65" fmla="*/ 885 h 981"/>
                      <a:gd name="T66" fmla="*/ 1380 w 1693"/>
                      <a:gd name="T67" fmla="*/ 948 h 981"/>
                      <a:gd name="T68" fmla="*/ 1413 w 1693"/>
                      <a:gd name="T69" fmla="*/ 981 h 9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693" h="981">
                        <a:moveTo>
                          <a:pt x="1413" y="981"/>
                        </a:moveTo>
                        <a:lnTo>
                          <a:pt x="1693" y="692"/>
                        </a:lnTo>
                        <a:lnTo>
                          <a:pt x="1693" y="692"/>
                        </a:lnTo>
                        <a:lnTo>
                          <a:pt x="1652" y="654"/>
                        </a:lnTo>
                        <a:lnTo>
                          <a:pt x="1609" y="615"/>
                        </a:lnTo>
                        <a:lnTo>
                          <a:pt x="1564" y="579"/>
                        </a:lnTo>
                        <a:lnTo>
                          <a:pt x="1520" y="542"/>
                        </a:lnTo>
                        <a:lnTo>
                          <a:pt x="1476" y="507"/>
                        </a:lnTo>
                        <a:lnTo>
                          <a:pt x="1429" y="473"/>
                        </a:lnTo>
                        <a:lnTo>
                          <a:pt x="1383" y="440"/>
                        </a:lnTo>
                        <a:lnTo>
                          <a:pt x="1335" y="408"/>
                        </a:lnTo>
                        <a:lnTo>
                          <a:pt x="1287" y="378"/>
                        </a:lnTo>
                        <a:lnTo>
                          <a:pt x="1238" y="348"/>
                        </a:lnTo>
                        <a:lnTo>
                          <a:pt x="1188" y="319"/>
                        </a:lnTo>
                        <a:lnTo>
                          <a:pt x="1137" y="292"/>
                        </a:lnTo>
                        <a:lnTo>
                          <a:pt x="1087" y="265"/>
                        </a:lnTo>
                        <a:lnTo>
                          <a:pt x="1035" y="240"/>
                        </a:lnTo>
                        <a:lnTo>
                          <a:pt x="982" y="215"/>
                        </a:lnTo>
                        <a:lnTo>
                          <a:pt x="929" y="193"/>
                        </a:lnTo>
                        <a:lnTo>
                          <a:pt x="876" y="171"/>
                        </a:lnTo>
                        <a:lnTo>
                          <a:pt x="821" y="150"/>
                        </a:lnTo>
                        <a:lnTo>
                          <a:pt x="766" y="131"/>
                        </a:lnTo>
                        <a:lnTo>
                          <a:pt x="710" y="114"/>
                        </a:lnTo>
                        <a:lnTo>
                          <a:pt x="654" y="97"/>
                        </a:lnTo>
                        <a:lnTo>
                          <a:pt x="598" y="81"/>
                        </a:lnTo>
                        <a:lnTo>
                          <a:pt x="541" y="67"/>
                        </a:lnTo>
                        <a:lnTo>
                          <a:pt x="483" y="54"/>
                        </a:lnTo>
                        <a:lnTo>
                          <a:pt x="425" y="42"/>
                        </a:lnTo>
                        <a:lnTo>
                          <a:pt x="367" y="32"/>
                        </a:lnTo>
                        <a:lnTo>
                          <a:pt x="307" y="24"/>
                        </a:lnTo>
                        <a:lnTo>
                          <a:pt x="248" y="16"/>
                        </a:lnTo>
                        <a:lnTo>
                          <a:pt x="188" y="9"/>
                        </a:lnTo>
                        <a:lnTo>
                          <a:pt x="127" y="6"/>
                        </a:lnTo>
                        <a:lnTo>
                          <a:pt x="67" y="2"/>
                        </a:lnTo>
                        <a:lnTo>
                          <a:pt x="6" y="0"/>
                        </a:lnTo>
                        <a:lnTo>
                          <a:pt x="0" y="401"/>
                        </a:lnTo>
                        <a:lnTo>
                          <a:pt x="0" y="401"/>
                        </a:lnTo>
                        <a:lnTo>
                          <a:pt x="50" y="403"/>
                        </a:lnTo>
                        <a:lnTo>
                          <a:pt x="101" y="405"/>
                        </a:lnTo>
                        <a:lnTo>
                          <a:pt x="152" y="409"/>
                        </a:lnTo>
                        <a:lnTo>
                          <a:pt x="203" y="414"/>
                        </a:lnTo>
                        <a:lnTo>
                          <a:pt x="252" y="421"/>
                        </a:lnTo>
                        <a:lnTo>
                          <a:pt x="302" y="427"/>
                        </a:lnTo>
                        <a:lnTo>
                          <a:pt x="351" y="437"/>
                        </a:lnTo>
                        <a:lnTo>
                          <a:pt x="399" y="446"/>
                        </a:lnTo>
                        <a:lnTo>
                          <a:pt x="447" y="456"/>
                        </a:lnTo>
                        <a:lnTo>
                          <a:pt x="496" y="469"/>
                        </a:lnTo>
                        <a:lnTo>
                          <a:pt x="544" y="481"/>
                        </a:lnTo>
                        <a:lnTo>
                          <a:pt x="591" y="495"/>
                        </a:lnTo>
                        <a:lnTo>
                          <a:pt x="637" y="511"/>
                        </a:lnTo>
                        <a:lnTo>
                          <a:pt x="683" y="526"/>
                        </a:lnTo>
                        <a:lnTo>
                          <a:pt x="729" y="543"/>
                        </a:lnTo>
                        <a:lnTo>
                          <a:pt x="774" y="562"/>
                        </a:lnTo>
                        <a:lnTo>
                          <a:pt x="818" y="581"/>
                        </a:lnTo>
                        <a:lnTo>
                          <a:pt x="863" y="602"/>
                        </a:lnTo>
                        <a:lnTo>
                          <a:pt x="906" y="623"/>
                        </a:lnTo>
                        <a:lnTo>
                          <a:pt x="949" y="645"/>
                        </a:lnTo>
                        <a:lnTo>
                          <a:pt x="990" y="668"/>
                        </a:lnTo>
                        <a:lnTo>
                          <a:pt x="1032" y="692"/>
                        </a:lnTo>
                        <a:lnTo>
                          <a:pt x="1074" y="717"/>
                        </a:lnTo>
                        <a:lnTo>
                          <a:pt x="1114" y="743"/>
                        </a:lnTo>
                        <a:lnTo>
                          <a:pt x="1154" y="770"/>
                        </a:lnTo>
                        <a:lnTo>
                          <a:pt x="1193" y="797"/>
                        </a:lnTo>
                        <a:lnTo>
                          <a:pt x="1231" y="826"/>
                        </a:lnTo>
                        <a:lnTo>
                          <a:pt x="1270" y="855"/>
                        </a:lnTo>
                        <a:lnTo>
                          <a:pt x="1307" y="885"/>
                        </a:lnTo>
                        <a:lnTo>
                          <a:pt x="1343" y="916"/>
                        </a:lnTo>
                        <a:lnTo>
                          <a:pt x="1380" y="948"/>
                        </a:lnTo>
                        <a:lnTo>
                          <a:pt x="1413" y="981"/>
                        </a:lnTo>
                        <a:lnTo>
                          <a:pt x="1413" y="98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7" name="Freeform 43"/>
                  <p:cNvSpPr>
                    <a:spLocks/>
                  </p:cNvSpPr>
                  <p:nvPr/>
                </p:nvSpPr>
                <p:spPr bwMode="auto">
                  <a:xfrm>
                    <a:off x="3876675" y="4384676"/>
                    <a:ext cx="681038" cy="398463"/>
                  </a:xfrm>
                  <a:custGeom>
                    <a:avLst/>
                    <a:gdLst>
                      <a:gd name="T0" fmla="*/ 0 w 1718"/>
                      <a:gd name="T1" fmla="*/ 287 h 1004"/>
                      <a:gd name="T2" fmla="*/ 42 w 1718"/>
                      <a:gd name="T3" fmla="*/ 328 h 1004"/>
                      <a:gd name="T4" fmla="*/ 129 w 1718"/>
                      <a:gd name="T5" fmla="*/ 405 h 1004"/>
                      <a:gd name="T6" fmla="*/ 219 w 1718"/>
                      <a:gd name="T7" fmla="*/ 479 h 1004"/>
                      <a:gd name="T8" fmla="*/ 312 w 1718"/>
                      <a:gd name="T9" fmla="*/ 548 h 1004"/>
                      <a:gd name="T10" fmla="*/ 409 w 1718"/>
                      <a:gd name="T11" fmla="*/ 613 h 1004"/>
                      <a:gd name="T12" fmla="*/ 509 w 1718"/>
                      <a:gd name="T13" fmla="*/ 673 h 1004"/>
                      <a:gd name="T14" fmla="*/ 612 w 1718"/>
                      <a:gd name="T15" fmla="*/ 729 h 1004"/>
                      <a:gd name="T16" fmla="*/ 717 w 1718"/>
                      <a:gd name="T17" fmla="*/ 781 h 1004"/>
                      <a:gd name="T18" fmla="*/ 827 w 1718"/>
                      <a:gd name="T19" fmla="*/ 827 h 1004"/>
                      <a:gd name="T20" fmla="*/ 937 w 1718"/>
                      <a:gd name="T21" fmla="*/ 868 h 1004"/>
                      <a:gd name="T22" fmla="*/ 1051 w 1718"/>
                      <a:gd name="T23" fmla="*/ 903 h 1004"/>
                      <a:gd name="T24" fmla="*/ 1166 w 1718"/>
                      <a:gd name="T25" fmla="*/ 935 h 1004"/>
                      <a:gd name="T26" fmla="*/ 1285 w 1718"/>
                      <a:gd name="T27" fmla="*/ 959 h 1004"/>
                      <a:gd name="T28" fmla="*/ 1405 w 1718"/>
                      <a:gd name="T29" fmla="*/ 980 h 1004"/>
                      <a:gd name="T30" fmla="*/ 1526 w 1718"/>
                      <a:gd name="T31" fmla="*/ 993 h 1004"/>
                      <a:gd name="T32" fmla="*/ 1649 w 1718"/>
                      <a:gd name="T33" fmla="*/ 1001 h 1004"/>
                      <a:gd name="T34" fmla="*/ 1718 w 1718"/>
                      <a:gd name="T35" fmla="*/ 603 h 1004"/>
                      <a:gd name="T36" fmla="*/ 1666 w 1718"/>
                      <a:gd name="T37" fmla="*/ 601 h 1004"/>
                      <a:gd name="T38" fmla="*/ 1562 w 1718"/>
                      <a:gd name="T39" fmla="*/ 595 h 1004"/>
                      <a:gd name="T40" fmla="*/ 1459 w 1718"/>
                      <a:gd name="T41" fmla="*/ 583 h 1004"/>
                      <a:gd name="T42" fmla="*/ 1359 w 1718"/>
                      <a:gd name="T43" fmla="*/ 566 h 1004"/>
                      <a:gd name="T44" fmla="*/ 1260 w 1718"/>
                      <a:gd name="T45" fmla="*/ 545 h 1004"/>
                      <a:gd name="T46" fmla="*/ 1163 w 1718"/>
                      <a:gd name="T47" fmla="*/ 519 h 1004"/>
                      <a:gd name="T48" fmla="*/ 1068 w 1718"/>
                      <a:gd name="T49" fmla="*/ 488 h 1004"/>
                      <a:gd name="T50" fmla="*/ 974 w 1718"/>
                      <a:gd name="T51" fmla="*/ 454 h 1004"/>
                      <a:gd name="T52" fmla="*/ 883 w 1718"/>
                      <a:gd name="T53" fmla="*/ 415 h 1004"/>
                      <a:gd name="T54" fmla="*/ 793 w 1718"/>
                      <a:gd name="T55" fmla="*/ 372 h 1004"/>
                      <a:gd name="T56" fmla="*/ 707 w 1718"/>
                      <a:gd name="T57" fmla="*/ 324 h 1004"/>
                      <a:gd name="T58" fmla="*/ 622 w 1718"/>
                      <a:gd name="T59" fmla="*/ 273 h 1004"/>
                      <a:gd name="T60" fmla="*/ 542 w 1718"/>
                      <a:gd name="T61" fmla="*/ 218 h 1004"/>
                      <a:gd name="T62" fmla="*/ 462 w 1718"/>
                      <a:gd name="T63" fmla="*/ 160 h 1004"/>
                      <a:gd name="T64" fmla="*/ 387 w 1718"/>
                      <a:gd name="T65" fmla="*/ 99 h 1004"/>
                      <a:gd name="T66" fmla="*/ 314 w 1718"/>
                      <a:gd name="T67" fmla="*/ 34 h 1004"/>
                      <a:gd name="T68" fmla="*/ 279 w 1718"/>
                      <a:gd name="T69" fmla="*/ 0 h 10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18" h="1004">
                        <a:moveTo>
                          <a:pt x="279" y="0"/>
                        </a:moveTo>
                        <a:lnTo>
                          <a:pt x="0" y="287"/>
                        </a:lnTo>
                        <a:lnTo>
                          <a:pt x="0" y="287"/>
                        </a:lnTo>
                        <a:lnTo>
                          <a:pt x="42" y="328"/>
                        </a:lnTo>
                        <a:lnTo>
                          <a:pt x="85" y="367"/>
                        </a:lnTo>
                        <a:lnTo>
                          <a:pt x="129" y="405"/>
                        </a:lnTo>
                        <a:lnTo>
                          <a:pt x="173" y="442"/>
                        </a:lnTo>
                        <a:lnTo>
                          <a:pt x="219" y="479"/>
                        </a:lnTo>
                        <a:lnTo>
                          <a:pt x="266" y="514"/>
                        </a:lnTo>
                        <a:lnTo>
                          <a:pt x="312" y="548"/>
                        </a:lnTo>
                        <a:lnTo>
                          <a:pt x="361" y="580"/>
                        </a:lnTo>
                        <a:lnTo>
                          <a:pt x="409" y="613"/>
                        </a:lnTo>
                        <a:lnTo>
                          <a:pt x="458" y="643"/>
                        </a:lnTo>
                        <a:lnTo>
                          <a:pt x="509" y="673"/>
                        </a:lnTo>
                        <a:lnTo>
                          <a:pt x="560" y="702"/>
                        </a:lnTo>
                        <a:lnTo>
                          <a:pt x="612" y="729"/>
                        </a:lnTo>
                        <a:lnTo>
                          <a:pt x="665" y="755"/>
                        </a:lnTo>
                        <a:lnTo>
                          <a:pt x="717" y="781"/>
                        </a:lnTo>
                        <a:lnTo>
                          <a:pt x="772" y="804"/>
                        </a:lnTo>
                        <a:lnTo>
                          <a:pt x="827" y="827"/>
                        </a:lnTo>
                        <a:lnTo>
                          <a:pt x="881" y="847"/>
                        </a:lnTo>
                        <a:lnTo>
                          <a:pt x="937" y="868"/>
                        </a:lnTo>
                        <a:lnTo>
                          <a:pt x="993" y="886"/>
                        </a:lnTo>
                        <a:lnTo>
                          <a:pt x="1051" y="903"/>
                        </a:lnTo>
                        <a:lnTo>
                          <a:pt x="1109" y="920"/>
                        </a:lnTo>
                        <a:lnTo>
                          <a:pt x="1166" y="935"/>
                        </a:lnTo>
                        <a:lnTo>
                          <a:pt x="1225" y="948"/>
                        </a:lnTo>
                        <a:lnTo>
                          <a:pt x="1285" y="959"/>
                        </a:lnTo>
                        <a:lnTo>
                          <a:pt x="1345" y="971"/>
                        </a:lnTo>
                        <a:lnTo>
                          <a:pt x="1405" y="980"/>
                        </a:lnTo>
                        <a:lnTo>
                          <a:pt x="1465" y="987"/>
                        </a:lnTo>
                        <a:lnTo>
                          <a:pt x="1526" y="993"/>
                        </a:lnTo>
                        <a:lnTo>
                          <a:pt x="1588" y="998"/>
                        </a:lnTo>
                        <a:lnTo>
                          <a:pt x="1649" y="1001"/>
                        </a:lnTo>
                        <a:lnTo>
                          <a:pt x="1712" y="1004"/>
                        </a:lnTo>
                        <a:lnTo>
                          <a:pt x="1718" y="603"/>
                        </a:lnTo>
                        <a:lnTo>
                          <a:pt x="1718" y="603"/>
                        </a:lnTo>
                        <a:lnTo>
                          <a:pt x="1666" y="601"/>
                        </a:lnTo>
                        <a:lnTo>
                          <a:pt x="1614" y="599"/>
                        </a:lnTo>
                        <a:lnTo>
                          <a:pt x="1562" y="595"/>
                        </a:lnTo>
                        <a:lnTo>
                          <a:pt x="1510" y="590"/>
                        </a:lnTo>
                        <a:lnTo>
                          <a:pt x="1459" y="583"/>
                        </a:lnTo>
                        <a:lnTo>
                          <a:pt x="1409" y="575"/>
                        </a:lnTo>
                        <a:lnTo>
                          <a:pt x="1359" y="566"/>
                        </a:lnTo>
                        <a:lnTo>
                          <a:pt x="1310" y="556"/>
                        </a:lnTo>
                        <a:lnTo>
                          <a:pt x="1260" y="545"/>
                        </a:lnTo>
                        <a:lnTo>
                          <a:pt x="1211" y="532"/>
                        </a:lnTo>
                        <a:lnTo>
                          <a:pt x="1163" y="519"/>
                        </a:lnTo>
                        <a:lnTo>
                          <a:pt x="1114" y="504"/>
                        </a:lnTo>
                        <a:lnTo>
                          <a:pt x="1068" y="488"/>
                        </a:lnTo>
                        <a:lnTo>
                          <a:pt x="1019" y="471"/>
                        </a:lnTo>
                        <a:lnTo>
                          <a:pt x="974" y="454"/>
                        </a:lnTo>
                        <a:lnTo>
                          <a:pt x="928" y="435"/>
                        </a:lnTo>
                        <a:lnTo>
                          <a:pt x="883" y="415"/>
                        </a:lnTo>
                        <a:lnTo>
                          <a:pt x="837" y="394"/>
                        </a:lnTo>
                        <a:lnTo>
                          <a:pt x="793" y="372"/>
                        </a:lnTo>
                        <a:lnTo>
                          <a:pt x="750" y="349"/>
                        </a:lnTo>
                        <a:lnTo>
                          <a:pt x="707" y="324"/>
                        </a:lnTo>
                        <a:lnTo>
                          <a:pt x="664" y="299"/>
                        </a:lnTo>
                        <a:lnTo>
                          <a:pt x="622" y="273"/>
                        </a:lnTo>
                        <a:lnTo>
                          <a:pt x="582" y="247"/>
                        </a:lnTo>
                        <a:lnTo>
                          <a:pt x="542" y="218"/>
                        </a:lnTo>
                        <a:lnTo>
                          <a:pt x="501" y="190"/>
                        </a:lnTo>
                        <a:lnTo>
                          <a:pt x="462" y="160"/>
                        </a:lnTo>
                        <a:lnTo>
                          <a:pt x="424" y="130"/>
                        </a:lnTo>
                        <a:lnTo>
                          <a:pt x="387" y="99"/>
                        </a:lnTo>
                        <a:lnTo>
                          <a:pt x="350" y="66"/>
                        </a:lnTo>
                        <a:lnTo>
                          <a:pt x="314" y="34"/>
                        </a:lnTo>
                        <a:lnTo>
                          <a:pt x="279" y="0"/>
                        </a:lnTo>
                        <a:lnTo>
                          <a:pt x="279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8" name="Freeform 45"/>
                  <p:cNvSpPr>
                    <a:spLocks/>
                  </p:cNvSpPr>
                  <p:nvPr/>
                </p:nvSpPr>
                <p:spPr bwMode="auto">
                  <a:xfrm>
                    <a:off x="5176838" y="3792538"/>
                    <a:ext cx="388938" cy="682625"/>
                  </a:xfrm>
                  <a:custGeom>
                    <a:avLst/>
                    <a:gdLst>
                      <a:gd name="T0" fmla="*/ 287 w 980"/>
                      <a:gd name="T1" fmla="*/ 1719 h 1719"/>
                      <a:gd name="T2" fmla="*/ 328 w 980"/>
                      <a:gd name="T3" fmla="*/ 1676 h 1719"/>
                      <a:gd name="T4" fmla="*/ 403 w 980"/>
                      <a:gd name="T5" fmla="*/ 1589 h 1719"/>
                      <a:gd name="T6" fmla="*/ 475 w 980"/>
                      <a:gd name="T7" fmla="*/ 1499 h 1719"/>
                      <a:gd name="T8" fmla="*/ 543 w 980"/>
                      <a:gd name="T9" fmla="*/ 1404 h 1719"/>
                      <a:gd name="T10" fmla="*/ 606 w 980"/>
                      <a:gd name="T11" fmla="*/ 1307 h 1719"/>
                      <a:gd name="T12" fmla="*/ 665 w 980"/>
                      <a:gd name="T13" fmla="*/ 1207 h 1719"/>
                      <a:gd name="T14" fmla="*/ 720 w 980"/>
                      <a:gd name="T15" fmla="*/ 1104 h 1719"/>
                      <a:gd name="T16" fmla="*/ 769 w 980"/>
                      <a:gd name="T17" fmla="*/ 998 h 1719"/>
                      <a:gd name="T18" fmla="*/ 813 w 980"/>
                      <a:gd name="T19" fmla="*/ 889 h 1719"/>
                      <a:gd name="T20" fmla="*/ 854 w 980"/>
                      <a:gd name="T21" fmla="*/ 779 h 1719"/>
                      <a:gd name="T22" fmla="*/ 888 w 980"/>
                      <a:gd name="T23" fmla="*/ 665 h 1719"/>
                      <a:gd name="T24" fmla="*/ 918 w 980"/>
                      <a:gd name="T25" fmla="*/ 550 h 1719"/>
                      <a:gd name="T26" fmla="*/ 941 w 980"/>
                      <a:gd name="T27" fmla="*/ 432 h 1719"/>
                      <a:gd name="T28" fmla="*/ 959 w 980"/>
                      <a:gd name="T29" fmla="*/ 313 h 1719"/>
                      <a:gd name="T30" fmla="*/ 972 w 980"/>
                      <a:gd name="T31" fmla="*/ 192 h 1719"/>
                      <a:gd name="T32" fmla="*/ 979 w 980"/>
                      <a:gd name="T33" fmla="*/ 68 h 1719"/>
                      <a:gd name="T34" fmla="*/ 579 w 980"/>
                      <a:gd name="T35" fmla="*/ 0 h 1719"/>
                      <a:gd name="T36" fmla="*/ 579 w 980"/>
                      <a:gd name="T37" fmla="*/ 52 h 1719"/>
                      <a:gd name="T38" fmla="*/ 572 w 980"/>
                      <a:gd name="T39" fmla="*/ 155 h 1719"/>
                      <a:gd name="T40" fmla="*/ 562 w 980"/>
                      <a:gd name="T41" fmla="*/ 258 h 1719"/>
                      <a:gd name="T42" fmla="*/ 548 w 980"/>
                      <a:gd name="T43" fmla="*/ 358 h 1719"/>
                      <a:gd name="T44" fmla="*/ 527 w 980"/>
                      <a:gd name="T45" fmla="*/ 457 h 1719"/>
                      <a:gd name="T46" fmla="*/ 503 w 980"/>
                      <a:gd name="T47" fmla="*/ 554 h 1719"/>
                      <a:gd name="T48" fmla="*/ 474 w 980"/>
                      <a:gd name="T49" fmla="*/ 649 h 1719"/>
                      <a:gd name="T50" fmla="*/ 441 w 980"/>
                      <a:gd name="T51" fmla="*/ 742 h 1719"/>
                      <a:gd name="T52" fmla="*/ 403 w 980"/>
                      <a:gd name="T53" fmla="*/ 833 h 1719"/>
                      <a:gd name="T54" fmla="*/ 362 w 980"/>
                      <a:gd name="T55" fmla="*/ 923 h 1719"/>
                      <a:gd name="T56" fmla="*/ 316 w 980"/>
                      <a:gd name="T57" fmla="*/ 1009 h 1719"/>
                      <a:gd name="T58" fmla="*/ 267 w 980"/>
                      <a:gd name="T59" fmla="*/ 1094 h 1719"/>
                      <a:gd name="T60" fmla="*/ 213 w 980"/>
                      <a:gd name="T61" fmla="*/ 1176 h 1719"/>
                      <a:gd name="T62" fmla="*/ 157 w 980"/>
                      <a:gd name="T63" fmla="*/ 1254 h 1719"/>
                      <a:gd name="T64" fmla="*/ 97 w 980"/>
                      <a:gd name="T65" fmla="*/ 1331 h 1719"/>
                      <a:gd name="T66" fmla="*/ 33 w 980"/>
                      <a:gd name="T67" fmla="*/ 1404 h 1719"/>
                      <a:gd name="T68" fmla="*/ 0 w 980"/>
                      <a:gd name="T69" fmla="*/ 1440 h 17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980" h="1719">
                        <a:moveTo>
                          <a:pt x="0" y="1440"/>
                        </a:moveTo>
                        <a:lnTo>
                          <a:pt x="287" y="1719"/>
                        </a:lnTo>
                        <a:lnTo>
                          <a:pt x="287" y="1719"/>
                        </a:lnTo>
                        <a:lnTo>
                          <a:pt x="328" y="1676"/>
                        </a:lnTo>
                        <a:lnTo>
                          <a:pt x="365" y="1633"/>
                        </a:lnTo>
                        <a:lnTo>
                          <a:pt x="403" y="1589"/>
                        </a:lnTo>
                        <a:lnTo>
                          <a:pt x="440" y="1544"/>
                        </a:lnTo>
                        <a:lnTo>
                          <a:pt x="475" y="1499"/>
                        </a:lnTo>
                        <a:lnTo>
                          <a:pt x="510" y="1452"/>
                        </a:lnTo>
                        <a:lnTo>
                          <a:pt x="543" y="1404"/>
                        </a:lnTo>
                        <a:lnTo>
                          <a:pt x="575" y="1356"/>
                        </a:lnTo>
                        <a:lnTo>
                          <a:pt x="606" y="1307"/>
                        </a:lnTo>
                        <a:lnTo>
                          <a:pt x="636" y="1258"/>
                        </a:lnTo>
                        <a:lnTo>
                          <a:pt x="665" y="1207"/>
                        </a:lnTo>
                        <a:lnTo>
                          <a:pt x="692" y="1156"/>
                        </a:lnTo>
                        <a:lnTo>
                          <a:pt x="720" y="1104"/>
                        </a:lnTo>
                        <a:lnTo>
                          <a:pt x="744" y="1051"/>
                        </a:lnTo>
                        <a:lnTo>
                          <a:pt x="769" y="998"/>
                        </a:lnTo>
                        <a:lnTo>
                          <a:pt x="793" y="944"/>
                        </a:lnTo>
                        <a:lnTo>
                          <a:pt x="813" y="889"/>
                        </a:lnTo>
                        <a:lnTo>
                          <a:pt x="834" y="835"/>
                        </a:lnTo>
                        <a:lnTo>
                          <a:pt x="854" y="779"/>
                        </a:lnTo>
                        <a:lnTo>
                          <a:pt x="872" y="723"/>
                        </a:lnTo>
                        <a:lnTo>
                          <a:pt x="888" y="665"/>
                        </a:lnTo>
                        <a:lnTo>
                          <a:pt x="903" y="608"/>
                        </a:lnTo>
                        <a:lnTo>
                          <a:pt x="918" y="550"/>
                        </a:lnTo>
                        <a:lnTo>
                          <a:pt x="931" y="491"/>
                        </a:lnTo>
                        <a:lnTo>
                          <a:pt x="941" y="432"/>
                        </a:lnTo>
                        <a:lnTo>
                          <a:pt x="951" y="373"/>
                        </a:lnTo>
                        <a:lnTo>
                          <a:pt x="959" y="313"/>
                        </a:lnTo>
                        <a:lnTo>
                          <a:pt x="967" y="253"/>
                        </a:lnTo>
                        <a:lnTo>
                          <a:pt x="972" y="192"/>
                        </a:lnTo>
                        <a:lnTo>
                          <a:pt x="976" y="130"/>
                        </a:lnTo>
                        <a:lnTo>
                          <a:pt x="979" y="68"/>
                        </a:lnTo>
                        <a:lnTo>
                          <a:pt x="980" y="7"/>
                        </a:lnTo>
                        <a:lnTo>
                          <a:pt x="579" y="0"/>
                        </a:lnTo>
                        <a:lnTo>
                          <a:pt x="579" y="0"/>
                        </a:lnTo>
                        <a:lnTo>
                          <a:pt x="579" y="52"/>
                        </a:lnTo>
                        <a:lnTo>
                          <a:pt x="576" y="104"/>
                        </a:lnTo>
                        <a:lnTo>
                          <a:pt x="572" y="155"/>
                        </a:lnTo>
                        <a:lnTo>
                          <a:pt x="569" y="207"/>
                        </a:lnTo>
                        <a:lnTo>
                          <a:pt x="562" y="258"/>
                        </a:lnTo>
                        <a:lnTo>
                          <a:pt x="556" y="307"/>
                        </a:lnTo>
                        <a:lnTo>
                          <a:pt x="548" y="358"/>
                        </a:lnTo>
                        <a:lnTo>
                          <a:pt x="537" y="408"/>
                        </a:lnTo>
                        <a:lnTo>
                          <a:pt x="527" y="457"/>
                        </a:lnTo>
                        <a:lnTo>
                          <a:pt x="515" y="505"/>
                        </a:lnTo>
                        <a:lnTo>
                          <a:pt x="503" y="554"/>
                        </a:lnTo>
                        <a:lnTo>
                          <a:pt x="489" y="602"/>
                        </a:lnTo>
                        <a:lnTo>
                          <a:pt x="474" y="649"/>
                        </a:lnTo>
                        <a:lnTo>
                          <a:pt x="458" y="695"/>
                        </a:lnTo>
                        <a:lnTo>
                          <a:pt x="441" y="742"/>
                        </a:lnTo>
                        <a:lnTo>
                          <a:pt x="423" y="788"/>
                        </a:lnTo>
                        <a:lnTo>
                          <a:pt x="403" y="833"/>
                        </a:lnTo>
                        <a:lnTo>
                          <a:pt x="384" y="879"/>
                        </a:lnTo>
                        <a:lnTo>
                          <a:pt x="362" y="923"/>
                        </a:lnTo>
                        <a:lnTo>
                          <a:pt x="339" y="966"/>
                        </a:lnTo>
                        <a:lnTo>
                          <a:pt x="316" y="1009"/>
                        </a:lnTo>
                        <a:lnTo>
                          <a:pt x="293" y="1052"/>
                        </a:lnTo>
                        <a:lnTo>
                          <a:pt x="267" y="1094"/>
                        </a:lnTo>
                        <a:lnTo>
                          <a:pt x="240" y="1134"/>
                        </a:lnTo>
                        <a:lnTo>
                          <a:pt x="213" y="1176"/>
                        </a:lnTo>
                        <a:lnTo>
                          <a:pt x="186" y="1215"/>
                        </a:lnTo>
                        <a:lnTo>
                          <a:pt x="157" y="1254"/>
                        </a:lnTo>
                        <a:lnTo>
                          <a:pt x="127" y="1293"/>
                        </a:lnTo>
                        <a:lnTo>
                          <a:pt x="97" y="1331"/>
                        </a:lnTo>
                        <a:lnTo>
                          <a:pt x="65" y="1367"/>
                        </a:lnTo>
                        <a:lnTo>
                          <a:pt x="33" y="1404"/>
                        </a:lnTo>
                        <a:lnTo>
                          <a:pt x="0" y="1440"/>
                        </a:lnTo>
                        <a:lnTo>
                          <a:pt x="0" y="144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9" name="Freeform 46"/>
                  <p:cNvSpPr>
                    <a:spLocks/>
                  </p:cNvSpPr>
                  <p:nvPr/>
                </p:nvSpPr>
                <p:spPr bwMode="auto">
                  <a:xfrm>
                    <a:off x="4027488" y="4254501"/>
                    <a:ext cx="533400" cy="309563"/>
                  </a:xfrm>
                  <a:custGeom>
                    <a:avLst/>
                    <a:gdLst>
                      <a:gd name="T0" fmla="*/ 0 w 1345"/>
                      <a:gd name="T1" fmla="*/ 219 h 780"/>
                      <a:gd name="T2" fmla="*/ 33 w 1345"/>
                      <a:gd name="T3" fmla="*/ 250 h 780"/>
                      <a:gd name="T4" fmla="*/ 101 w 1345"/>
                      <a:gd name="T5" fmla="*/ 311 h 780"/>
                      <a:gd name="T6" fmla="*/ 171 w 1345"/>
                      <a:gd name="T7" fmla="*/ 369 h 780"/>
                      <a:gd name="T8" fmla="*/ 245 w 1345"/>
                      <a:gd name="T9" fmla="*/ 423 h 780"/>
                      <a:gd name="T10" fmla="*/ 321 w 1345"/>
                      <a:gd name="T11" fmla="*/ 474 h 780"/>
                      <a:gd name="T12" fmla="*/ 399 w 1345"/>
                      <a:gd name="T13" fmla="*/ 521 h 780"/>
                      <a:gd name="T14" fmla="*/ 480 w 1345"/>
                      <a:gd name="T15" fmla="*/ 565 h 780"/>
                      <a:gd name="T16" fmla="*/ 562 w 1345"/>
                      <a:gd name="T17" fmla="*/ 606 h 780"/>
                      <a:gd name="T18" fmla="*/ 647 w 1345"/>
                      <a:gd name="T19" fmla="*/ 642 h 780"/>
                      <a:gd name="T20" fmla="*/ 733 w 1345"/>
                      <a:gd name="T21" fmla="*/ 675 h 780"/>
                      <a:gd name="T22" fmla="*/ 822 w 1345"/>
                      <a:gd name="T23" fmla="*/ 702 h 780"/>
                      <a:gd name="T24" fmla="*/ 913 w 1345"/>
                      <a:gd name="T25" fmla="*/ 727 h 780"/>
                      <a:gd name="T26" fmla="*/ 1006 w 1345"/>
                      <a:gd name="T27" fmla="*/ 746 h 780"/>
                      <a:gd name="T28" fmla="*/ 1099 w 1345"/>
                      <a:gd name="T29" fmla="*/ 762 h 780"/>
                      <a:gd name="T30" fmla="*/ 1194 w 1345"/>
                      <a:gd name="T31" fmla="*/ 772 h 780"/>
                      <a:gd name="T32" fmla="*/ 1291 w 1345"/>
                      <a:gd name="T33" fmla="*/ 779 h 780"/>
                      <a:gd name="T34" fmla="*/ 1345 w 1345"/>
                      <a:gd name="T35" fmla="*/ 475 h 780"/>
                      <a:gd name="T36" fmla="*/ 1304 w 1345"/>
                      <a:gd name="T37" fmla="*/ 474 h 780"/>
                      <a:gd name="T38" fmla="*/ 1222 w 1345"/>
                      <a:gd name="T39" fmla="*/ 469 h 780"/>
                      <a:gd name="T40" fmla="*/ 1141 w 1345"/>
                      <a:gd name="T41" fmla="*/ 460 h 780"/>
                      <a:gd name="T42" fmla="*/ 1061 w 1345"/>
                      <a:gd name="T43" fmla="*/ 447 h 780"/>
                      <a:gd name="T44" fmla="*/ 983 w 1345"/>
                      <a:gd name="T45" fmla="*/ 430 h 780"/>
                      <a:gd name="T46" fmla="*/ 908 w 1345"/>
                      <a:gd name="T47" fmla="*/ 409 h 780"/>
                      <a:gd name="T48" fmla="*/ 832 w 1345"/>
                      <a:gd name="T49" fmla="*/ 386 h 780"/>
                      <a:gd name="T50" fmla="*/ 758 w 1345"/>
                      <a:gd name="T51" fmla="*/ 358 h 780"/>
                      <a:gd name="T52" fmla="*/ 687 w 1345"/>
                      <a:gd name="T53" fmla="*/ 327 h 780"/>
                      <a:gd name="T54" fmla="*/ 618 w 1345"/>
                      <a:gd name="T55" fmla="*/ 293 h 780"/>
                      <a:gd name="T56" fmla="*/ 549 w 1345"/>
                      <a:gd name="T57" fmla="*/ 257 h 780"/>
                      <a:gd name="T58" fmla="*/ 483 w 1345"/>
                      <a:gd name="T59" fmla="*/ 216 h 780"/>
                      <a:gd name="T60" fmla="*/ 418 w 1345"/>
                      <a:gd name="T61" fmla="*/ 173 h 780"/>
                      <a:gd name="T62" fmla="*/ 357 w 1345"/>
                      <a:gd name="T63" fmla="*/ 126 h 780"/>
                      <a:gd name="T64" fmla="*/ 297 w 1345"/>
                      <a:gd name="T65" fmla="*/ 78 h 780"/>
                      <a:gd name="T66" fmla="*/ 240 w 1345"/>
                      <a:gd name="T67" fmla="*/ 26 h 780"/>
                      <a:gd name="T68" fmla="*/ 213 w 1345"/>
                      <a:gd name="T69" fmla="*/ 0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45" h="780">
                        <a:moveTo>
                          <a:pt x="213" y="0"/>
                        </a:moveTo>
                        <a:lnTo>
                          <a:pt x="0" y="219"/>
                        </a:lnTo>
                        <a:lnTo>
                          <a:pt x="0" y="219"/>
                        </a:lnTo>
                        <a:lnTo>
                          <a:pt x="33" y="250"/>
                        </a:lnTo>
                        <a:lnTo>
                          <a:pt x="67" y="281"/>
                        </a:lnTo>
                        <a:lnTo>
                          <a:pt x="101" y="311"/>
                        </a:lnTo>
                        <a:lnTo>
                          <a:pt x="136" y="340"/>
                        </a:lnTo>
                        <a:lnTo>
                          <a:pt x="171" y="369"/>
                        </a:lnTo>
                        <a:lnTo>
                          <a:pt x="207" y="396"/>
                        </a:lnTo>
                        <a:lnTo>
                          <a:pt x="245" y="423"/>
                        </a:lnTo>
                        <a:lnTo>
                          <a:pt x="282" y="449"/>
                        </a:lnTo>
                        <a:lnTo>
                          <a:pt x="321" y="474"/>
                        </a:lnTo>
                        <a:lnTo>
                          <a:pt x="360" y="499"/>
                        </a:lnTo>
                        <a:lnTo>
                          <a:pt x="399" y="521"/>
                        </a:lnTo>
                        <a:lnTo>
                          <a:pt x="439" y="544"/>
                        </a:lnTo>
                        <a:lnTo>
                          <a:pt x="480" y="565"/>
                        </a:lnTo>
                        <a:lnTo>
                          <a:pt x="520" y="586"/>
                        </a:lnTo>
                        <a:lnTo>
                          <a:pt x="562" y="606"/>
                        </a:lnTo>
                        <a:lnTo>
                          <a:pt x="604" y="624"/>
                        </a:lnTo>
                        <a:lnTo>
                          <a:pt x="647" y="642"/>
                        </a:lnTo>
                        <a:lnTo>
                          <a:pt x="690" y="659"/>
                        </a:lnTo>
                        <a:lnTo>
                          <a:pt x="733" y="675"/>
                        </a:lnTo>
                        <a:lnTo>
                          <a:pt x="778" y="689"/>
                        </a:lnTo>
                        <a:lnTo>
                          <a:pt x="822" y="702"/>
                        </a:lnTo>
                        <a:lnTo>
                          <a:pt x="867" y="715"/>
                        </a:lnTo>
                        <a:lnTo>
                          <a:pt x="913" y="727"/>
                        </a:lnTo>
                        <a:lnTo>
                          <a:pt x="959" y="737"/>
                        </a:lnTo>
                        <a:lnTo>
                          <a:pt x="1006" y="746"/>
                        </a:lnTo>
                        <a:lnTo>
                          <a:pt x="1052" y="755"/>
                        </a:lnTo>
                        <a:lnTo>
                          <a:pt x="1099" y="762"/>
                        </a:lnTo>
                        <a:lnTo>
                          <a:pt x="1146" y="768"/>
                        </a:lnTo>
                        <a:lnTo>
                          <a:pt x="1194" y="772"/>
                        </a:lnTo>
                        <a:lnTo>
                          <a:pt x="1242" y="776"/>
                        </a:lnTo>
                        <a:lnTo>
                          <a:pt x="1291" y="779"/>
                        </a:lnTo>
                        <a:lnTo>
                          <a:pt x="1340" y="780"/>
                        </a:lnTo>
                        <a:lnTo>
                          <a:pt x="1345" y="475"/>
                        </a:lnTo>
                        <a:lnTo>
                          <a:pt x="1345" y="475"/>
                        </a:lnTo>
                        <a:lnTo>
                          <a:pt x="1304" y="474"/>
                        </a:lnTo>
                        <a:lnTo>
                          <a:pt x="1262" y="473"/>
                        </a:lnTo>
                        <a:lnTo>
                          <a:pt x="1222" y="469"/>
                        </a:lnTo>
                        <a:lnTo>
                          <a:pt x="1181" y="465"/>
                        </a:lnTo>
                        <a:lnTo>
                          <a:pt x="1141" y="460"/>
                        </a:lnTo>
                        <a:lnTo>
                          <a:pt x="1102" y="453"/>
                        </a:lnTo>
                        <a:lnTo>
                          <a:pt x="1061" y="447"/>
                        </a:lnTo>
                        <a:lnTo>
                          <a:pt x="1022" y="439"/>
                        </a:lnTo>
                        <a:lnTo>
                          <a:pt x="983" y="430"/>
                        </a:lnTo>
                        <a:lnTo>
                          <a:pt x="946" y="421"/>
                        </a:lnTo>
                        <a:lnTo>
                          <a:pt x="908" y="409"/>
                        </a:lnTo>
                        <a:lnTo>
                          <a:pt x="870" y="399"/>
                        </a:lnTo>
                        <a:lnTo>
                          <a:pt x="832" y="386"/>
                        </a:lnTo>
                        <a:lnTo>
                          <a:pt x="796" y="373"/>
                        </a:lnTo>
                        <a:lnTo>
                          <a:pt x="758" y="358"/>
                        </a:lnTo>
                        <a:lnTo>
                          <a:pt x="723" y="343"/>
                        </a:lnTo>
                        <a:lnTo>
                          <a:pt x="687" y="327"/>
                        </a:lnTo>
                        <a:lnTo>
                          <a:pt x="651" y="311"/>
                        </a:lnTo>
                        <a:lnTo>
                          <a:pt x="618" y="293"/>
                        </a:lnTo>
                        <a:lnTo>
                          <a:pt x="582" y="275"/>
                        </a:lnTo>
                        <a:lnTo>
                          <a:pt x="549" y="257"/>
                        </a:lnTo>
                        <a:lnTo>
                          <a:pt x="516" y="237"/>
                        </a:lnTo>
                        <a:lnTo>
                          <a:pt x="483" y="216"/>
                        </a:lnTo>
                        <a:lnTo>
                          <a:pt x="451" y="195"/>
                        </a:lnTo>
                        <a:lnTo>
                          <a:pt x="418" y="173"/>
                        </a:lnTo>
                        <a:lnTo>
                          <a:pt x="387" y="150"/>
                        </a:lnTo>
                        <a:lnTo>
                          <a:pt x="357" y="126"/>
                        </a:lnTo>
                        <a:lnTo>
                          <a:pt x="327" y="103"/>
                        </a:lnTo>
                        <a:lnTo>
                          <a:pt x="297" y="78"/>
                        </a:lnTo>
                        <a:lnTo>
                          <a:pt x="269" y="52"/>
                        </a:lnTo>
                        <a:lnTo>
                          <a:pt x="240" y="26"/>
                        </a:lnTo>
                        <a:lnTo>
                          <a:pt x="213" y="0"/>
                        </a:lnTo>
                        <a:lnTo>
                          <a:pt x="213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0" name="Freeform 49"/>
                  <p:cNvSpPr>
                    <a:spLocks/>
                  </p:cNvSpPr>
                  <p:nvPr/>
                </p:nvSpPr>
                <p:spPr bwMode="auto">
                  <a:xfrm>
                    <a:off x="3797300" y="3244851"/>
                    <a:ext cx="309563" cy="523875"/>
                  </a:xfrm>
                  <a:custGeom>
                    <a:avLst/>
                    <a:gdLst>
                      <a:gd name="T0" fmla="*/ 561 w 780"/>
                      <a:gd name="T1" fmla="*/ 0 h 1320"/>
                      <a:gd name="T2" fmla="*/ 530 w 780"/>
                      <a:gd name="T3" fmla="*/ 32 h 1320"/>
                      <a:gd name="T4" fmla="*/ 470 w 780"/>
                      <a:gd name="T5" fmla="*/ 99 h 1320"/>
                      <a:gd name="T6" fmla="*/ 412 w 780"/>
                      <a:gd name="T7" fmla="*/ 168 h 1320"/>
                      <a:gd name="T8" fmla="*/ 359 w 780"/>
                      <a:gd name="T9" fmla="*/ 240 h 1320"/>
                      <a:gd name="T10" fmla="*/ 308 w 780"/>
                      <a:gd name="T11" fmla="*/ 315 h 1320"/>
                      <a:gd name="T12" fmla="*/ 261 w 780"/>
                      <a:gd name="T13" fmla="*/ 392 h 1320"/>
                      <a:gd name="T14" fmla="*/ 218 w 780"/>
                      <a:gd name="T15" fmla="*/ 470 h 1320"/>
                      <a:gd name="T16" fmla="*/ 178 w 780"/>
                      <a:gd name="T17" fmla="*/ 552 h 1320"/>
                      <a:gd name="T18" fmla="*/ 142 w 780"/>
                      <a:gd name="T19" fmla="*/ 635 h 1320"/>
                      <a:gd name="T20" fmla="*/ 110 w 780"/>
                      <a:gd name="T21" fmla="*/ 720 h 1320"/>
                      <a:gd name="T22" fmla="*/ 82 w 780"/>
                      <a:gd name="T23" fmla="*/ 807 h 1320"/>
                      <a:gd name="T24" fmla="*/ 57 w 780"/>
                      <a:gd name="T25" fmla="*/ 895 h 1320"/>
                      <a:gd name="T26" fmla="*/ 36 w 780"/>
                      <a:gd name="T27" fmla="*/ 987 h 1320"/>
                      <a:gd name="T28" fmla="*/ 21 w 780"/>
                      <a:gd name="T29" fmla="*/ 1079 h 1320"/>
                      <a:gd name="T30" fmla="*/ 9 w 780"/>
                      <a:gd name="T31" fmla="*/ 1171 h 1320"/>
                      <a:gd name="T32" fmla="*/ 1 w 780"/>
                      <a:gd name="T33" fmla="*/ 1267 h 1320"/>
                      <a:gd name="T34" fmla="*/ 304 w 780"/>
                      <a:gd name="T35" fmla="*/ 1320 h 1320"/>
                      <a:gd name="T36" fmla="*/ 306 w 780"/>
                      <a:gd name="T37" fmla="*/ 1280 h 1320"/>
                      <a:gd name="T38" fmla="*/ 312 w 780"/>
                      <a:gd name="T39" fmla="*/ 1199 h 1320"/>
                      <a:gd name="T40" fmla="*/ 323 w 780"/>
                      <a:gd name="T41" fmla="*/ 1121 h 1320"/>
                      <a:gd name="T42" fmla="*/ 336 w 780"/>
                      <a:gd name="T43" fmla="*/ 1043 h 1320"/>
                      <a:gd name="T44" fmla="*/ 354 w 780"/>
                      <a:gd name="T45" fmla="*/ 967 h 1320"/>
                      <a:gd name="T46" fmla="*/ 375 w 780"/>
                      <a:gd name="T47" fmla="*/ 892 h 1320"/>
                      <a:gd name="T48" fmla="*/ 398 w 780"/>
                      <a:gd name="T49" fmla="*/ 819 h 1320"/>
                      <a:gd name="T50" fmla="*/ 425 w 780"/>
                      <a:gd name="T51" fmla="*/ 747 h 1320"/>
                      <a:gd name="T52" fmla="*/ 457 w 780"/>
                      <a:gd name="T53" fmla="*/ 677 h 1320"/>
                      <a:gd name="T54" fmla="*/ 491 w 780"/>
                      <a:gd name="T55" fmla="*/ 608 h 1320"/>
                      <a:gd name="T56" fmla="*/ 527 w 780"/>
                      <a:gd name="T57" fmla="*/ 541 h 1320"/>
                      <a:gd name="T58" fmla="*/ 567 w 780"/>
                      <a:gd name="T59" fmla="*/ 476 h 1320"/>
                      <a:gd name="T60" fmla="*/ 609 w 780"/>
                      <a:gd name="T61" fmla="*/ 414 h 1320"/>
                      <a:gd name="T62" fmla="*/ 655 w 780"/>
                      <a:gd name="T63" fmla="*/ 354 h 1320"/>
                      <a:gd name="T64" fmla="*/ 703 w 780"/>
                      <a:gd name="T65" fmla="*/ 295 h 1320"/>
                      <a:gd name="T66" fmla="*/ 754 w 780"/>
                      <a:gd name="T67" fmla="*/ 239 h 1320"/>
                      <a:gd name="T68" fmla="*/ 780 w 780"/>
                      <a:gd name="T69" fmla="*/ 212 h 1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780" h="1320">
                        <a:moveTo>
                          <a:pt x="780" y="212"/>
                        </a:moveTo>
                        <a:lnTo>
                          <a:pt x="561" y="0"/>
                        </a:lnTo>
                        <a:lnTo>
                          <a:pt x="561" y="0"/>
                        </a:lnTo>
                        <a:lnTo>
                          <a:pt x="530" y="32"/>
                        </a:lnTo>
                        <a:lnTo>
                          <a:pt x="500" y="65"/>
                        </a:lnTo>
                        <a:lnTo>
                          <a:pt x="470" y="99"/>
                        </a:lnTo>
                        <a:lnTo>
                          <a:pt x="441" y="132"/>
                        </a:lnTo>
                        <a:lnTo>
                          <a:pt x="412" y="168"/>
                        </a:lnTo>
                        <a:lnTo>
                          <a:pt x="385" y="204"/>
                        </a:lnTo>
                        <a:lnTo>
                          <a:pt x="359" y="240"/>
                        </a:lnTo>
                        <a:lnTo>
                          <a:pt x="333" y="277"/>
                        </a:lnTo>
                        <a:lnTo>
                          <a:pt x="308" y="315"/>
                        </a:lnTo>
                        <a:lnTo>
                          <a:pt x="285" y="352"/>
                        </a:lnTo>
                        <a:lnTo>
                          <a:pt x="261" y="392"/>
                        </a:lnTo>
                        <a:lnTo>
                          <a:pt x="239" y="431"/>
                        </a:lnTo>
                        <a:lnTo>
                          <a:pt x="218" y="470"/>
                        </a:lnTo>
                        <a:lnTo>
                          <a:pt x="198" y="510"/>
                        </a:lnTo>
                        <a:lnTo>
                          <a:pt x="178" y="552"/>
                        </a:lnTo>
                        <a:lnTo>
                          <a:pt x="160" y="593"/>
                        </a:lnTo>
                        <a:lnTo>
                          <a:pt x="142" y="635"/>
                        </a:lnTo>
                        <a:lnTo>
                          <a:pt x="126" y="677"/>
                        </a:lnTo>
                        <a:lnTo>
                          <a:pt x="110" y="720"/>
                        </a:lnTo>
                        <a:lnTo>
                          <a:pt x="95" y="763"/>
                        </a:lnTo>
                        <a:lnTo>
                          <a:pt x="82" y="807"/>
                        </a:lnTo>
                        <a:lnTo>
                          <a:pt x="69" y="851"/>
                        </a:lnTo>
                        <a:lnTo>
                          <a:pt x="57" y="895"/>
                        </a:lnTo>
                        <a:lnTo>
                          <a:pt x="47" y="941"/>
                        </a:lnTo>
                        <a:lnTo>
                          <a:pt x="36" y="987"/>
                        </a:lnTo>
                        <a:lnTo>
                          <a:pt x="28" y="1032"/>
                        </a:lnTo>
                        <a:lnTo>
                          <a:pt x="21" y="1079"/>
                        </a:lnTo>
                        <a:lnTo>
                          <a:pt x="14" y="1125"/>
                        </a:lnTo>
                        <a:lnTo>
                          <a:pt x="9" y="1171"/>
                        </a:lnTo>
                        <a:lnTo>
                          <a:pt x="5" y="1220"/>
                        </a:lnTo>
                        <a:lnTo>
                          <a:pt x="1" y="1267"/>
                        </a:lnTo>
                        <a:lnTo>
                          <a:pt x="0" y="1315"/>
                        </a:lnTo>
                        <a:lnTo>
                          <a:pt x="304" y="1320"/>
                        </a:lnTo>
                        <a:lnTo>
                          <a:pt x="304" y="1320"/>
                        </a:lnTo>
                        <a:lnTo>
                          <a:pt x="306" y="1280"/>
                        </a:lnTo>
                        <a:lnTo>
                          <a:pt x="308" y="1239"/>
                        </a:lnTo>
                        <a:lnTo>
                          <a:pt x="312" y="1199"/>
                        </a:lnTo>
                        <a:lnTo>
                          <a:pt x="317" y="1160"/>
                        </a:lnTo>
                        <a:lnTo>
                          <a:pt x="323" y="1121"/>
                        </a:lnTo>
                        <a:lnTo>
                          <a:pt x="329" y="1082"/>
                        </a:lnTo>
                        <a:lnTo>
                          <a:pt x="336" y="1043"/>
                        </a:lnTo>
                        <a:lnTo>
                          <a:pt x="345" y="1005"/>
                        </a:lnTo>
                        <a:lnTo>
                          <a:pt x="354" y="967"/>
                        </a:lnTo>
                        <a:lnTo>
                          <a:pt x="363" y="929"/>
                        </a:lnTo>
                        <a:lnTo>
                          <a:pt x="375" y="892"/>
                        </a:lnTo>
                        <a:lnTo>
                          <a:pt x="386" y="855"/>
                        </a:lnTo>
                        <a:lnTo>
                          <a:pt x="398" y="819"/>
                        </a:lnTo>
                        <a:lnTo>
                          <a:pt x="411" y="782"/>
                        </a:lnTo>
                        <a:lnTo>
                          <a:pt x="425" y="747"/>
                        </a:lnTo>
                        <a:lnTo>
                          <a:pt x="441" y="712"/>
                        </a:lnTo>
                        <a:lnTo>
                          <a:pt x="457" y="677"/>
                        </a:lnTo>
                        <a:lnTo>
                          <a:pt x="474" y="642"/>
                        </a:lnTo>
                        <a:lnTo>
                          <a:pt x="491" y="608"/>
                        </a:lnTo>
                        <a:lnTo>
                          <a:pt x="509" y="574"/>
                        </a:lnTo>
                        <a:lnTo>
                          <a:pt x="527" y="541"/>
                        </a:lnTo>
                        <a:lnTo>
                          <a:pt x="547" y="509"/>
                        </a:lnTo>
                        <a:lnTo>
                          <a:pt x="567" y="476"/>
                        </a:lnTo>
                        <a:lnTo>
                          <a:pt x="588" y="445"/>
                        </a:lnTo>
                        <a:lnTo>
                          <a:pt x="609" y="414"/>
                        </a:lnTo>
                        <a:lnTo>
                          <a:pt x="632" y="384"/>
                        </a:lnTo>
                        <a:lnTo>
                          <a:pt x="655" y="354"/>
                        </a:lnTo>
                        <a:lnTo>
                          <a:pt x="678" y="324"/>
                        </a:lnTo>
                        <a:lnTo>
                          <a:pt x="703" y="295"/>
                        </a:lnTo>
                        <a:lnTo>
                          <a:pt x="728" y="267"/>
                        </a:lnTo>
                        <a:lnTo>
                          <a:pt x="754" y="239"/>
                        </a:lnTo>
                        <a:lnTo>
                          <a:pt x="780" y="212"/>
                        </a:lnTo>
                        <a:lnTo>
                          <a:pt x="780" y="212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1" name="Freeform 50"/>
                  <p:cNvSpPr>
                    <a:spLocks/>
                  </p:cNvSpPr>
                  <p:nvPr/>
                </p:nvSpPr>
                <p:spPr bwMode="auto">
                  <a:xfrm>
                    <a:off x="4583113" y="3014663"/>
                    <a:ext cx="522288" cy="300038"/>
                  </a:xfrm>
                  <a:custGeom>
                    <a:avLst/>
                    <a:gdLst>
                      <a:gd name="T0" fmla="*/ 1319 w 1319"/>
                      <a:gd name="T1" fmla="*/ 536 h 755"/>
                      <a:gd name="T2" fmla="*/ 1286 w 1319"/>
                      <a:gd name="T3" fmla="*/ 506 h 755"/>
                      <a:gd name="T4" fmla="*/ 1220 w 1319"/>
                      <a:gd name="T5" fmla="*/ 448 h 755"/>
                      <a:gd name="T6" fmla="*/ 1149 w 1319"/>
                      <a:gd name="T7" fmla="*/ 393 h 755"/>
                      <a:gd name="T8" fmla="*/ 1078 w 1319"/>
                      <a:gd name="T9" fmla="*/ 341 h 755"/>
                      <a:gd name="T10" fmla="*/ 1002 w 1319"/>
                      <a:gd name="T11" fmla="*/ 292 h 755"/>
                      <a:gd name="T12" fmla="*/ 925 w 1319"/>
                      <a:gd name="T13" fmla="*/ 247 h 755"/>
                      <a:gd name="T14" fmla="*/ 847 w 1319"/>
                      <a:gd name="T15" fmla="*/ 204 h 755"/>
                      <a:gd name="T16" fmla="*/ 765 w 1319"/>
                      <a:gd name="T17" fmla="*/ 167 h 755"/>
                      <a:gd name="T18" fmla="*/ 682 w 1319"/>
                      <a:gd name="T19" fmla="*/ 131 h 755"/>
                      <a:gd name="T20" fmla="*/ 597 w 1319"/>
                      <a:gd name="T21" fmla="*/ 100 h 755"/>
                      <a:gd name="T22" fmla="*/ 510 w 1319"/>
                      <a:gd name="T23" fmla="*/ 74 h 755"/>
                      <a:gd name="T24" fmla="*/ 422 w 1319"/>
                      <a:gd name="T25" fmla="*/ 51 h 755"/>
                      <a:gd name="T26" fmla="*/ 332 w 1319"/>
                      <a:gd name="T27" fmla="*/ 32 h 755"/>
                      <a:gd name="T28" fmla="*/ 239 w 1319"/>
                      <a:gd name="T29" fmla="*/ 17 h 755"/>
                      <a:gd name="T30" fmla="*/ 147 w 1319"/>
                      <a:gd name="T31" fmla="*/ 6 h 755"/>
                      <a:gd name="T32" fmla="*/ 52 w 1319"/>
                      <a:gd name="T33" fmla="*/ 1 h 755"/>
                      <a:gd name="T34" fmla="*/ 0 w 1319"/>
                      <a:gd name="T35" fmla="*/ 305 h 755"/>
                      <a:gd name="T36" fmla="*/ 40 w 1319"/>
                      <a:gd name="T37" fmla="*/ 306 h 755"/>
                      <a:gd name="T38" fmla="*/ 119 w 1319"/>
                      <a:gd name="T39" fmla="*/ 310 h 755"/>
                      <a:gd name="T40" fmla="*/ 198 w 1319"/>
                      <a:gd name="T41" fmla="*/ 319 h 755"/>
                      <a:gd name="T42" fmla="*/ 274 w 1319"/>
                      <a:gd name="T43" fmla="*/ 332 h 755"/>
                      <a:gd name="T44" fmla="*/ 351 w 1319"/>
                      <a:gd name="T45" fmla="*/ 348 h 755"/>
                      <a:gd name="T46" fmla="*/ 425 w 1319"/>
                      <a:gd name="T47" fmla="*/ 367 h 755"/>
                      <a:gd name="T48" fmla="*/ 498 w 1319"/>
                      <a:gd name="T49" fmla="*/ 389 h 755"/>
                      <a:gd name="T50" fmla="*/ 570 w 1319"/>
                      <a:gd name="T51" fmla="*/ 415 h 755"/>
                      <a:gd name="T52" fmla="*/ 640 w 1319"/>
                      <a:gd name="T53" fmla="*/ 445 h 755"/>
                      <a:gd name="T54" fmla="*/ 709 w 1319"/>
                      <a:gd name="T55" fmla="*/ 476 h 755"/>
                      <a:gd name="T56" fmla="*/ 776 w 1319"/>
                      <a:gd name="T57" fmla="*/ 512 h 755"/>
                      <a:gd name="T58" fmla="*/ 841 w 1319"/>
                      <a:gd name="T59" fmla="*/ 551 h 755"/>
                      <a:gd name="T60" fmla="*/ 903 w 1319"/>
                      <a:gd name="T61" fmla="*/ 591 h 755"/>
                      <a:gd name="T62" fmla="*/ 964 w 1319"/>
                      <a:gd name="T63" fmla="*/ 635 h 755"/>
                      <a:gd name="T64" fmla="*/ 1023 w 1319"/>
                      <a:gd name="T65" fmla="*/ 681 h 755"/>
                      <a:gd name="T66" fmla="*/ 1079 w 1319"/>
                      <a:gd name="T67" fmla="*/ 730 h 755"/>
                      <a:gd name="T68" fmla="*/ 1106 w 1319"/>
                      <a:gd name="T69" fmla="*/ 755 h 7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19" h="755">
                        <a:moveTo>
                          <a:pt x="1106" y="755"/>
                        </a:moveTo>
                        <a:lnTo>
                          <a:pt x="1319" y="536"/>
                        </a:lnTo>
                        <a:lnTo>
                          <a:pt x="1319" y="536"/>
                        </a:lnTo>
                        <a:lnTo>
                          <a:pt x="1286" y="506"/>
                        </a:lnTo>
                        <a:lnTo>
                          <a:pt x="1253" y="476"/>
                        </a:lnTo>
                        <a:lnTo>
                          <a:pt x="1220" y="448"/>
                        </a:lnTo>
                        <a:lnTo>
                          <a:pt x="1184" y="420"/>
                        </a:lnTo>
                        <a:lnTo>
                          <a:pt x="1149" y="393"/>
                        </a:lnTo>
                        <a:lnTo>
                          <a:pt x="1114" y="367"/>
                        </a:lnTo>
                        <a:lnTo>
                          <a:pt x="1078" y="341"/>
                        </a:lnTo>
                        <a:lnTo>
                          <a:pt x="1040" y="316"/>
                        </a:lnTo>
                        <a:lnTo>
                          <a:pt x="1002" y="292"/>
                        </a:lnTo>
                        <a:lnTo>
                          <a:pt x="964" y="269"/>
                        </a:lnTo>
                        <a:lnTo>
                          <a:pt x="925" y="247"/>
                        </a:lnTo>
                        <a:lnTo>
                          <a:pt x="886" y="225"/>
                        </a:lnTo>
                        <a:lnTo>
                          <a:pt x="847" y="204"/>
                        </a:lnTo>
                        <a:lnTo>
                          <a:pt x="807" y="185"/>
                        </a:lnTo>
                        <a:lnTo>
                          <a:pt x="765" y="167"/>
                        </a:lnTo>
                        <a:lnTo>
                          <a:pt x="724" y="148"/>
                        </a:lnTo>
                        <a:lnTo>
                          <a:pt x="682" y="131"/>
                        </a:lnTo>
                        <a:lnTo>
                          <a:pt x="640" y="116"/>
                        </a:lnTo>
                        <a:lnTo>
                          <a:pt x="597" y="100"/>
                        </a:lnTo>
                        <a:lnTo>
                          <a:pt x="554" y="87"/>
                        </a:lnTo>
                        <a:lnTo>
                          <a:pt x="510" y="74"/>
                        </a:lnTo>
                        <a:lnTo>
                          <a:pt x="466" y="62"/>
                        </a:lnTo>
                        <a:lnTo>
                          <a:pt x="422" y="51"/>
                        </a:lnTo>
                        <a:lnTo>
                          <a:pt x="376" y="40"/>
                        </a:lnTo>
                        <a:lnTo>
                          <a:pt x="332" y="32"/>
                        </a:lnTo>
                        <a:lnTo>
                          <a:pt x="286" y="23"/>
                        </a:lnTo>
                        <a:lnTo>
                          <a:pt x="239" y="17"/>
                        </a:lnTo>
                        <a:lnTo>
                          <a:pt x="194" y="12"/>
                        </a:lnTo>
                        <a:lnTo>
                          <a:pt x="147" y="6"/>
                        </a:lnTo>
                        <a:lnTo>
                          <a:pt x="100" y="2"/>
                        </a:lnTo>
                        <a:lnTo>
                          <a:pt x="52" y="1"/>
                        </a:lnTo>
                        <a:lnTo>
                          <a:pt x="5" y="0"/>
                        </a:lnTo>
                        <a:lnTo>
                          <a:pt x="0" y="305"/>
                        </a:lnTo>
                        <a:lnTo>
                          <a:pt x="0" y="305"/>
                        </a:lnTo>
                        <a:lnTo>
                          <a:pt x="40" y="306"/>
                        </a:lnTo>
                        <a:lnTo>
                          <a:pt x="79" y="307"/>
                        </a:lnTo>
                        <a:lnTo>
                          <a:pt x="119" y="310"/>
                        </a:lnTo>
                        <a:lnTo>
                          <a:pt x="159" y="314"/>
                        </a:lnTo>
                        <a:lnTo>
                          <a:pt x="198" y="319"/>
                        </a:lnTo>
                        <a:lnTo>
                          <a:pt x="237" y="325"/>
                        </a:lnTo>
                        <a:lnTo>
                          <a:pt x="274" y="332"/>
                        </a:lnTo>
                        <a:lnTo>
                          <a:pt x="313" y="338"/>
                        </a:lnTo>
                        <a:lnTo>
                          <a:pt x="351" y="348"/>
                        </a:lnTo>
                        <a:lnTo>
                          <a:pt x="388" y="357"/>
                        </a:lnTo>
                        <a:lnTo>
                          <a:pt x="425" y="367"/>
                        </a:lnTo>
                        <a:lnTo>
                          <a:pt x="462" y="377"/>
                        </a:lnTo>
                        <a:lnTo>
                          <a:pt x="498" y="389"/>
                        </a:lnTo>
                        <a:lnTo>
                          <a:pt x="535" y="402"/>
                        </a:lnTo>
                        <a:lnTo>
                          <a:pt x="570" y="415"/>
                        </a:lnTo>
                        <a:lnTo>
                          <a:pt x="605" y="430"/>
                        </a:lnTo>
                        <a:lnTo>
                          <a:pt x="640" y="445"/>
                        </a:lnTo>
                        <a:lnTo>
                          <a:pt x="675" y="461"/>
                        </a:lnTo>
                        <a:lnTo>
                          <a:pt x="709" y="476"/>
                        </a:lnTo>
                        <a:lnTo>
                          <a:pt x="742" y="495"/>
                        </a:lnTo>
                        <a:lnTo>
                          <a:pt x="776" y="512"/>
                        </a:lnTo>
                        <a:lnTo>
                          <a:pt x="808" y="531"/>
                        </a:lnTo>
                        <a:lnTo>
                          <a:pt x="841" y="551"/>
                        </a:lnTo>
                        <a:lnTo>
                          <a:pt x="872" y="570"/>
                        </a:lnTo>
                        <a:lnTo>
                          <a:pt x="903" y="591"/>
                        </a:lnTo>
                        <a:lnTo>
                          <a:pt x="934" y="613"/>
                        </a:lnTo>
                        <a:lnTo>
                          <a:pt x="964" y="635"/>
                        </a:lnTo>
                        <a:lnTo>
                          <a:pt x="994" y="657"/>
                        </a:lnTo>
                        <a:lnTo>
                          <a:pt x="1023" y="681"/>
                        </a:lnTo>
                        <a:lnTo>
                          <a:pt x="1052" y="706"/>
                        </a:lnTo>
                        <a:lnTo>
                          <a:pt x="1079" y="730"/>
                        </a:lnTo>
                        <a:lnTo>
                          <a:pt x="1106" y="755"/>
                        </a:lnTo>
                        <a:lnTo>
                          <a:pt x="1106" y="7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2" name="Freeform 52"/>
                  <p:cNvSpPr>
                    <a:spLocks/>
                  </p:cNvSpPr>
                  <p:nvPr/>
                </p:nvSpPr>
                <p:spPr bwMode="auto">
                  <a:xfrm>
                    <a:off x="4583113" y="4254501"/>
                    <a:ext cx="533400" cy="309563"/>
                  </a:xfrm>
                  <a:custGeom>
                    <a:avLst/>
                    <a:gdLst>
                      <a:gd name="T0" fmla="*/ 4 w 1344"/>
                      <a:gd name="T1" fmla="*/ 780 h 780"/>
                      <a:gd name="T2" fmla="*/ 53 w 1344"/>
                      <a:gd name="T3" fmla="*/ 779 h 780"/>
                      <a:gd name="T4" fmla="*/ 150 w 1344"/>
                      <a:gd name="T5" fmla="*/ 772 h 780"/>
                      <a:gd name="T6" fmla="*/ 245 w 1344"/>
                      <a:gd name="T7" fmla="*/ 762 h 780"/>
                      <a:gd name="T8" fmla="*/ 338 w 1344"/>
                      <a:gd name="T9" fmla="*/ 746 h 780"/>
                      <a:gd name="T10" fmla="*/ 431 w 1344"/>
                      <a:gd name="T11" fmla="*/ 727 h 780"/>
                      <a:gd name="T12" fmla="*/ 522 w 1344"/>
                      <a:gd name="T13" fmla="*/ 702 h 780"/>
                      <a:gd name="T14" fmla="*/ 611 w 1344"/>
                      <a:gd name="T15" fmla="*/ 675 h 780"/>
                      <a:gd name="T16" fmla="*/ 698 w 1344"/>
                      <a:gd name="T17" fmla="*/ 642 h 780"/>
                      <a:gd name="T18" fmla="*/ 782 w 1344"/>
                      <a:gd name="T19" fmla="*/ 606 h 780"/>
                      <a:gd name="T20" fmla="*/ 864 w 1344"/>
                      <a:gd name="T21" fmla="*/ 565 h 780"/>
                      <a:gd name="T22" fmla="*/ 945 w 1344"/>
                      <a:gd name="T23" fmla="*/ 521 h 780"/>
                      <a:gd name="T24" fmla="*/ 1023 w 1344"/>
                      <a:gd name="T25" fmla="*/ 474 h 780"/>
                      <a:gd name="T26" fmla="*/ 1100 w 1344"/>
                      <a:gd name="T27" fmla="*/ 423 h 780"/>
                      <a:gd name="T28" fmla="*/ 1173 w 1344"/>
                      <a:gd name="T29" fmla="*/ 369 h 780"/>
                      <a:gd name="T30" fmla="*/ 1243 w 1344"/>
                      <a:gd name="T31" fmla="*/ 311 h 780"/>
                      <a:gd name="T32" fmla="*/ 1311 w 1344"/>
                      <a:gd name="T33" fmla="*/ 250 h 780"/>
                      <a:gd name="T34" fmla="*/ 1131 w 1344"/>
                      <a:gd name="T35" fmla="*/ 0 h 780"/>
                      <a:gd name="T36" fmla="*/ 1104 w 1344"/>
                      <a:gd name="T37" fmla="*/ 26 h 780"/>
                      <a:gd name="T38" fmla="*/ 1047 w 1344"/>
                      <a:gd name="T39" fmla="*/ 78 h 780"/>
                      <a:gd name="T40" fmla="*/ 987 w 1344"/>
                      <a:gd name="T41" fmla="*/ 126 h 780"/>
                      <a:gd name="T42" fmla="*/ 926 w 1344"/>
                      <a:gd name="T43" fmla="*/ 173 h 780"/>
                      <a:gd name="T44" fmla="*/ 862 w 1344"/>
                      <a:gd name="T45" fmla="*/ 216 h 780"/>
                      <a:gd name="T46" fmla="*/ 795 w 1344"/>
                      <a:gd name="T47" fmla="*/ 257 h 780"/>
                      <a:gd name="T48" fmla="*/ 728 w 1344"/>
                      <a:gd name="T49" fmla="*/ 293 h 780"/>
                      <a:gd name="T50" fmla="*/ 657 w 1344"/>
                      <a:gd name="T51" fmla="*/ 327 h 780"/>
                      <a:gd name="T52" fmla="*/ 586 w 1344"/>
                      <a:gd name="T53" fmla="*/ 358 h 780"/>
                      <a:gd name="T54" fmla="*/ 512 w 1344"/>
                      <a:gd name="T55" fmla="*/ 386 h 780"/>
                      <a:gd name="T56" fmla="*/ 437 w 1344"/>
                      <a:gd name="T57" fmla="*/ 409 h 780"/>
                      <a:gd name="T58" fmla="*/ 361 w 1344"/>
                      <a:gd name="T59" fmla="*/ 430 h 780"/>
                      <a:gd name="T60" fmla="*/ 283 w 1344"/>
                      <a:gd name="T61" fmla="*/ 447 h 780"/>
                      <a:gd name="T62" fmla="*/ 203 w 1344"/>
                      <a:gd name="T63" fmla="*/ 460 h 780"/>
                      <a:gd name="T64" fmla="*/ 122 w 1344"/>
                      <a:gd name="T65" fmla="*/ 469 h 780"/>
                      <a:gd name="T66" fmla="*/ 40 w 1344"/>
                      <a:gd name="T67" fmla="*/ 474 h 780"/>
                      <a:gd name="T68" fmla="*/ 0 w 1344"/>
                      <a:gd name="T69" fmla="*/ 475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44" h="780">
                        <a:moveTo>
                          <a:pt x="0" y="475"/>
                        </a:moveTo>
                        <a:lnTo>
                          <a:pt x="4" y="780"/>
                        </a:lnTo>
                        <a:lnTo>
                          <a:pt x="4" y="780"/>
                        </a:lnTo>
                        <a:lnTo>
                          <a:pt x="53" y="779"/>
                        </a:lnTo>
                        <a:lnTo>
                          <a:pt x="102" y="776"/>
                        </a:lnTo>
                        <a:lnTo>
                          <a:pt x="150" y="772"/>
                        </a:lnTo>
                        <a:lnTo>
                          <a:pt x="198" y="768"/>
                        </a:lnTo>
                        <a:lnTo>
                          <a:pt x="245" y="762"/>
                        </a:lnTo>
                        <a:lnTo>
                          <a:pt x="292" y="755"/>
                        </a:lnTo>
                        <a:lnTo>
                          <a:pt x="338" y="746"/>
                        </a:lnTo>
                        <a:lnTo>
                          <a:pt x="385" y="737"/>
                        </a:lnTo>
                        <a:lnTo>
                          <a:pt x="431" y="727"/>
                        </a:lnTo>
                        <a:lnTo>
                          <a:pt x="477" y="715"/>
                        </a:lnTo>
                        <a:lnTo>
                          <a:pt x="522" y="702"/>
                        </a:lnTo>
                        <a:lnTo>
                          <a:pt x="566" y="689"/>
                        </a:lnTo>
                        <a:lnTo>
                          <a:pt x="611" y="675"/>
                        </a:lnTo>
                        <a:lnTo>
                          <a:pt x="654" y="659"/>
                        </a:lnTo>
                        <a:lnTo>
                          <a:pt x="698" y="642"/>
                        </a:lnTo>
                        <a:lnTo>
                          <a:pt x="740" y="624"/>
                        </a:lnTo>
                        <a:lnTo>
                          <a:pt x="782" y="606"/>
                        </a:lnTo>
                        <a:lnTo>
                          <a:pt x="824" y="586"/>
                        </a:lnTo>
                        <a:lnTo>
                          <a:pt x="864" y="565"/>
                        </a:lnTo>
                        <a:lnTo>
                          <a:pt x="906" y="544"/>
                        </a:lnTo>
                        <a:lnTo>
                          <a:pt x="945" y="521"/>
                        </a:lnTo>
                        <a:lnTo>
                          <a:pt x="986" y="499"/>
                        </a:lnTo>
                        <a:lnTo>
                          <a:pt x="1023" y="474"/>
                        </a:lnTo>
                        <a:lnTo>
                          <a:pt x="1062" y="449"/>
                        </a:lnTo>
                        <a:lnTo>
                          <a:pt x="1100" y="423"/>
                        </a:lnTo>
                        <a:lnTo>
                          <a:pt x="1137" y="396"/>
                        </a:lnTo>
                        <a:lnTo>
                          <a:pt x="1173" y="369"/>
                        </a:lnTo>
                        <a:lnTo>
                          <a:pt x="1208" y="340"/>
                        </a:lnTo>
                        <a:lnTo>
                          <a:pt x="1243" y="311"/>
                        </a:lnTo>
                        <a:lnTo>
                          <a:pt x="1277" y="281"/>
                        </a:lnTo>
                        <a:lnTo>
                          <a:pt x="1311" y="250"/>
                        </a:lnTo>
                        <a:lnTo>
                          <a:pt x="1344" y="219"/>
                        </a:lnTo>
                        <a:lnTo>
                          <a:pt x="1131" y="0"/>
                        </a:lnTo>
                        <a:lnTo>
                          <a:pt x="1131" y="0"/>
                        </a:lnTo>
                        <a:lnTo>
                          <a:pt x="1104" y="26"/>
                        </a:lnTo>
                        <a:lnTo>
                          <a:pt x="1075" y="52"/>
                        </a:lnTo>
                        <a:lnTo>
                          <a:pt x="1047" y="78"/>
                        </a:lnTo>
                        <a:lnTo>
                          <a:pt x="1017" y="103"/>
                        </a:lnTo>
                        <a:lnTo>
                          <a:pt x="987" y="126"/>
                        </a:lnTo>
                        <a:lnTo>
                          <a:pt x="957" y="150"/>
                        </a:lnTo>
                        <a:lnTo>
                          <a:pt x="926" y="173"/>
                        </a:lnTo>
                        <a:lnTo>
                          <a:pt x="893" y="195"/>
                        </a:lnTo>
                        <a:lnTo>
                          <a:pt x="862" y="216"/>
                        </a:lnTo>
                        <a:lnTo>
                          <a:pt x="828" y="237"/>
                        </a:lnTo>
                        <a:lnTo>
                          <a:pt x="795" y="257"/>
                        </a:lnTo>
                        <a:lnTo>
                          <a:pt x="762" y="275"/>
                        </a:lnTo>
                        <a:lnTo>
                          <a:pt x="728" y="293"/>
                        </a:lnTo>
                        <a:lnTo>
                          <a:pt x="693" y="311"/>
                        </a:lnTo>
                        <a:lnTo>
                          <a:pt x="657" y="327"/>
                        </a:lnTo>
                        <a:lnTo>
                          <a:pt x="621" y="343"/>
                        </a:lnTo>
                        <a:lnTo>
                          <a:pt x="586" y="358"/>
                        </a:lnTo>
                        <a:lnTo>
                          <a:pt x="549" y="373"/>
                        </a:lnTo>
                        <a:lnTo>
                          <a:pt x="512" y="386"/>
                        </a:lnTo>
                        <a:lnTo>
                          <a:pt x="475" y="399"/>
                        </a:lnTo>
                        <a:lnTo>
                          <a:pt x="437" y="409"/>
                        </a:lnTo>
                        <a:lnTo>
                          <a:pt x="398" y="421"/>
                        </a:lnTo>
                        <a:lnTo>
                          <a:pt x="361" y="430"/>
                        </a:lnTo>
                        <a:lnTo>
                          <a:pt x="322" y="439"/>
                        </a:lnTo>
                        <a:lnTo>
                          <a:pt x="283" y="447"/>
                        </a:lnTo>
                        <a:lnTo>
                          <a:pt x="242" y="453"/>
                        </a:lnTo>
                        <a:lnTo>
                          <a:pt x="203" y="460"/>
                        </a:lnTo>
                        <a:lnTo>
                          <a:pt x="163" y="465"/>
                        </a:lnTo>
                        <a:lnTo>
                          <a:pt x="122" y="469"/>
                        </a:lnTo>
                        <a:lnTo>
                          <a:pt x="82" y="473"/>
                        </a:lnTo>
                        <a:lnTo>
                          <a:pt x="40" y="474"/>
                        </a:lnTo>
                        <a:lnTo>
                          <a:pt x="0" y="475"/>
                        </a:lnTo>
                        <a:lnTo>
                          <a:pt x="0" y="47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3" name="Freeform 53"/>
                  <p:cNvSpPr>
                    <a:spLocks/>
                  </p:cNvSpPr>
                  <p:nvPr/>
                </p:nvSpPr>
                <p:spPr bwMode="auto">
                  <a:xfrm>
                    <a:off x="5046663" y="3789363"/>
                    <a:ext cx="300038" cy="533400"/>
                  </a:xfrm>
                  <a:custGeom>
                    <a:avLst/>
                    <a:gdLst>
                      <a:gd name="T0" fmla="*/ 220 w 757"/>
                      <a:gd name="T1" fmla="*/ 1344 h 1344"/>
                      <a:gd name="T2" fmla="*/ 250 w 757"/>
                      <a:gd name="T3" fmla="*/ 1312 h 1344"/>
                      <a:gd name="T4" fmla="*/ 310 w 757"/>
                      <a:gd name="T5" fmla="*/ 1244 h 1344"/>
                      <a:gd name="T6" fmla="*/ 366 w 757"/>
                      <a:gd name="T7" fmla="*/ 1172 h 1344"/>
                      <a:gd name="T8" fmla="*/ 418 w 757"/>
                      <a:gd name="T9" fmla="*/ 1099 h 1344"/>
                      <a:gd name="T10" fmla="*/ 468 w 757"/>
                      <a:gd name="T11" fmla="*/ 1022 h 1344"/>
                      <a:gd name="T12" fmla="*/ 513 w 757"/>
                      <a:gd name="T13" fmla="*/ 944 h 1344"/>
                      <a:gd name="T14" fmla="*/ 556 w 757"/>
                      <a:gd name="T15" fmla="*/ 864 h 1344"/>
                      <a:gd name="T16" fmla="*/ 594 w 757"/>
                      <a:gd name="T17" fmla="*/ 782 h 1344"/>
                      <a:gd name="T18" fmla="*/ 629 w 757"/>
                      <a:gd name="T19" fmla="*/ 696 h 1344"/>
                      <a:gd name="T20" fmla="*/ 660 w 757"/>
                      <a:gd name="T21" fmla="*/ 610 h 1344"/>
                      <a:gd name="T22" fmla="*/ 686 w 757"/>
                      <a:gd name="T23" fmla="*/ 521 h 1344"/>
                      <a:gd name="T24" fmla="*/ 710 w 757"/>
                      <a:gd name="T25" fmla="*/ 430 h 1344"/>
                      <a:gd name="T26" fmla="*/ 728 w 757"/>
                      <a:gd name="T27" fmla="*/ 339 h 1344"/>
                      <a:gd name="T28" fmla="*/ 742 w 757"/>
                      <a:gd name="T29" fmla="*/ 245 h 1344"/>
                      <a:gd name="T30" fmla="*/ 751 w 757"/>
                      <a:gd name="T31" fmla="*/ 150 h 1344"/>
                      <a:gd name="T32" fmla="*/ 757 w 757"/>
                      <a:gd name="T33" fmla="*/ 54 h 1344"/>
                      <a:gd name="T34" fmla="*/ 452 w 757"/>
                      <a:gd name="T35" fmla="*/ 0 h 1344"/>
                      <a:gd name="T36" fmla="*/ 452 w 757"/>
                      <a:gd name="T37" fmla="*/ 42 h 1344"/>
                      <a:gd name="T38" fmla="*/ 448 w 757"/>
                      <a:gd name="T39" fmla="*/ 123 h 1344"/>
                      <a:gd name="T40" fmla="*/ 440 w 757"/>
                      <a:gd name="T41" fmla="*/ 203 h 1344"/>
                      <a:gd name="T42" fmla="*/ 428 w 757"/>
                      <a:gd name="T43" fmla="*/ 282 h 1344"/>
                      <a:gd name="T44" fmla="*/ 413 w 757"/>
                      <a:gd name="T45" fmla="*/ 360 h 1344"/>
                      <a:gd name="T46" fmla="*/ 393 w 757"/>
                      <a:gd name="T47" fmla="*/ 437 h 1344"/>
                      <a:gd name="T48" fmla="*/ 371 w 757"/>
                      <a:gd name="T49" fmla="*/ 511 h 1344"/>
                      <a:gd name="T50" fmla="*/ 345 w 757"/>
                      <a:gd name="T51" fmla="*/ 584 h 1344"/>
                      <a:gd name="T52" fmla="*/ 317 w 757"/>
                      <a:gd name="T53" fmla="*/ 655 h 1344"/>
                      <a:gd name="T54" fmla="*/ 284 w 757"/>
                      <a:gd name="T55" fmla="*/ 726 h 1344"/>
                      <a:gd name="T56" fmla="*/ 248 w 757"/>
                      <a:gd name="T57" fmla="*/ 795 h 1344"/>
                      <a:gd name="T58" fmla="*/ 210 w 757"/>
                      <a:gd name="T59" fmla="*/ 861 h 1344"/>
                      <a:gd name="T60" fmla="*/ 168 w 757"/>
                      <a:gd name="T61" fmla="*/ 925 h 1344"/>
                      <a:gd name="T62" fmla="*/ 124 w 757"/>
                      <a:gd name="T63" fmla="*/ 987 h 1344"/>
                      <a:gd name="T64" fmla="*/ 77 w 757"/>
                      <a:gd name="T65" fmla="*/ 1047 h 1344"/>
                      <a:gd name="T66" fmla="*/ 26 w 757"/>
                      <a:gd name="T67" fmla="*/ 1104 h 1344"/>
                      <a:gd name="T68" fmla="*/ 0 w 757"/>
                      <a:gd name="T69" fmla="*/ 1133 h 13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757" h="1344">
                        <a:moveTo>
                          <a:pt x="0" y="1133"/>
                        </a:moveTo>
                        <a:lnTo>
                          <a:pt x="220" y="1344"/>
                        </a:lnTo>
                        <a:lnTo>
                          <a:pt x="220" y="1344"/>
                        </a:lnTo>
                        <a:lnTo>
                          <a:pt x="250" y="1312"/>
                        </a:lnTo>
                        <a:lnTo>
                          <a:pt x="280" y="1278"/>
                        </a:lnTo>
                        <a:lnTo>
                          <a:pt x="310" y="1244"/>
                        </a:lnTo>
                        <a:lnTo>
                          <a:pt x="337" y="1209"/>
                        </a:lnTo>
                        <a:lnTo>
                          <a:pt x="366" y="1172"/>
                        </a:lnTo>
                        <a:lnTo>
                          <a:pt x="392" y="1136"/>
                        </a:lnTo>
                        <a:lnTo>
                          <a:pt x="418" y="1099"/>
                        </a:lnTo>
                        <a:lnTo>
                          <a:pt x="443" y="1062"/>
                        </a:lnTo>
                        <a:lnTo>
                          <a:pt x="468" y="1022"/>
                        </a:lnTo>
                        <a:lnTo>
                          <a:pt x="491" y="983"/>
                        </a:lnTo>
                        <a:lnTo>
                          <a:pt x="513" y="944"/>
                        </a:lnTo>
                        <a:lnTo>
                          <a:pt x="535" y="904"/>
                        </a:lnTo>
                        <a:lnTo>
                          <a:pt x="556" y="864"/>
                        </a:lnTo>
                        <a:lnTo>
                          <a:pt x="576" y="823"/>
                        </a:lnTo>
                        <a:lnTo>
                          <a:pt x="594" y="782"/>
                        </a:lnTo>
                        <a:lnTo>
                          <a:pt x="612" y="739"/>
                        </a:lnTo>
                        <a:lnTo>
                          <a:pt x="629" y="696"/>
                        </a:lnTo>
                        <a:lnTo>
                          <a:pt x="645" y="653"/>
                        </a:lnTo>
                        <a:lnTo>
                          <a:pt x="660" y="610"/>
                        </a:lnTo>
                        <a:lnTo>
                          <a:pt x="673" y="565"/>
                        </a:lnTo>
                        <a:lnTo>
                          <a:pt x="686" y="521"/>
                        </a:lnTo>
                        <a:lnTo>
                          <a:pt x="698" y="476"/>
                        </a:lnTo>
                        <a:lnTo>
                          <a:pt x="710" y="430"/>
                        </a:lnTo>
                        <a:lnTo>
                          <a:pt x="719" y="384"/>
                        </a:lnTo>
                        <a:lnTo>
                          <a:pt x="728" y="339"/>
                        </a:lnTo>
                        <a:lnTo>
                          <a:pt x="736" y="292"/>
                        </a:lnTo>
                        <a:lnTo>
                          <a:pt x="742" y="245"/>
                        </a:lnTo>
                        <a:lnTo>
                          <a:pt x="747" y="198"/>
                        </a:lnTo>
                        <a:lnTo>
                          <a:pt x="751" y="150"/>
                        </a:lnTo>
                        <a:lnTo>
                          <a:pt x="754" y="102"/>
                        </a:lnTo>
                        <a:lnTo>
                          <a:pt x="757" y="54"/>
                        </a:lnTo>
                        <a:lnTo>
                          <a:pt x="757" y="6"/>
                        </a:lnTo>
                        <a:lnTo>
                          <a:pt x="452" y="0"/>
                        </a:lnTo>
                        <a:lnTo>
                          <a:pt x="452" y="0"/>
                        </a:lnTo>
                        <a:lnTo>
                          <a:pt x="452" y="42"/>
                        </a:lnTo>
                        <a:lnTo>
                          <a:pt x="451" y="82"/>
                        </a:lnTo>
                        <a:lnTo>
                          <a:pt x="448" y="123"/>
                        </a:lnTo>
                        <a:lnTo>
                          <a:pt x="444" y="163"/>
                        </a:lnTo>
                        <a:lnTo>
                          <a:pt x="440" y="203"/>
                        </a:lnTo>
                        <a:lnTo>
                          <a:pt x="435" y="242"/>
                        </a:lnTo>
                        <a:lnTo>
                          <a:pt x="428" y="282"/>
                        </a:lnTo>
                        <a:lnTo>
                          <a:pt x="421" y="321"/>
                        </a:lnTo>
                        <a:lnTo>
                          <a:pt x="413" y="360"/>
                        </a:lnTo>
                        <a:lnTo>
                          <a:pt x="404" y="397"/>
                        </a:lnTo>
                        <a:lnTo>
                          <a:pt x="393" y="437"/>
                        </a:lnTo>
                        <a:lnTo>
                          <a:pt x="383" y="473"/>
                        </a:lnTo>
                        <a:lnTo>
                          <a:pt x="371" y="511"/>
                        </a:lnTo>
                        <a:lnTo>
                          <a:pt x="358" y="547"/>
                        </a:lnTo>
                        <a:lnTo>
                          <a:pt x="345" y="584"/>
                        </a:lnTo>
                        <a:lnTo>
                          <a:pt x="331" y="620"/>
                        </a:lnTo>
                        <a:lnTo>
                          <a:pt x="317" y="655"/>
                        </a:lnTo>
                        <a:lnTo>
                          <a:pt x="301" y="692"/>
                        </a:lnTo>
                        <a:lnTo>
                          <a:pt x="284" y="726"/>
                        </a:lnTo>
                        <a:lnTo>
                          <a:pt x="266" y="761"/>
                        </a:lnTo>
                        <a:lnTo>
                          <a:pt x="248" y="795"/>
                        </a:lnTo>
                        <a:lnTo>
                          <a:pt x="229" y="827"/>
                        </a:lnTo>
                        <a:lnTo>
                          <a:pt x="210" y="861"/>
                        </a:lnTo>
                        <a:lnTo>
                          <a:pt x="189" y="892"/>
                        </a:lnTo>
                        <a:lnTo>
                          <a:pt x="168" y="925"/>
                        </a:lnTo>
                        <a:lnTo>
                          <a:pt x="146" y="956"/>
                        </a:lnTo>
                        <a:lnTo>
                          <a:pt x="124" y="987"/>
                        </a:lnTo>
                        <a:lnTo>
                          <a:pt x="100" y="1017"/>
                        </a:lnTo>
                        <a:lnTo>
                          <a:pt x="77" y="1047"/>
                        </a:lnTo>
                        <a:lnTo>
                          <a:pt x="52" y="1076"/>
                        </a:lnTo>
                        <a:lnTo>
                          <a:pt x="26" y="1104"/>
                        </a:lnTo>
                        <a:lnTo>
                          <a:pt x="0" y="1133"/>
                        </a:lnTo>
                        <a:lnTo>
                          <a:pt x="0" y="113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4" name="Freeform 54"/>
                  <p:cNvSpPr>
                    <a:spLocks/>
                  </p:cNvSpPr>
                  <p:nvPr/>
                </p:nvSpPr>
                <p:spPr bwMode="auto">
                  <a:xfrm>
                    <a:off x="3976688" y="3787776"/>
                    <a:ext cx="228600" cy="409575"/>
                  </a:xfrm>
                  <a:custGeom>
                    <a:avLst/>
                    <a:gdLst>
                      <a:gd name="T0" fmla="*/ 235 w 579"/>
                      <a:gd name="T1" fmla="*/ 5 h 1035"/>
                      <a:gd name="T2" fmla="*/ 235 w 579"/>
                      <a:gd name="T3" fmla="*/ 5 h 1035"/>
                      <a:gd name="T4" fmla="*/ 235 w 579"/>
                      <a:gd name="T5" fmla="*/ 0 h 1035"/>
                      <a:gd name="T6" fmla="*/ 0 w 579"/>
                      <a:gd name="T7" fmla="*/ 4 h 1035"/>
                      <a:gd name="T8" fmla="*/ 0 w 579"/>
                      <a:gd name="T9" fmla="*/ 4 h 1035"/>
                      <a:gd name="T10" fmla="*/ 0 w 579"/>
                      <a:gd name="T11" fmla="*/ 5 h 1035"/>
                      <a:gd name="T12" fmla="*/ 0 w 579"/>
                      <a:gd name="T13" fmla="*/ 5 h 1035"/>
                      <a:gd name="T14" fmla="*/ 0 w 579"/>
                      <a:gd name="T15" fmla="*/ 43 h 1035"/>
                      <a:gd name="T16" fmla="*/ 2 w 579"/>
                      <a:gd name="T17" fmla="*/ 79 h 1035"/>
                      <a:gd name="T18" fmla="*/ 4 w 579"/>
                      <a:gd name="T19" fmla="*/ 116 h 1035"/>
                      <a:gd name="T20" fmla="*/ 7 w 579"/>
                      <a:gd name="T21" fmla="*/ 153 h 1035"/>
                      <a:gd name="T22" fmla="*/ 11 w 579"/>
                      <a:gd name="T23" fmla="*/ 189 h 1035"/>
                      <a:gd name="T24" fmla="*/ 16 w 579"/>
                      <a:gd name="T25" fmla="*/ 225 h 1035"/>
                      <a:gd name="T26" fmla="*/ 21 w 579"/>
                      <a:gd name="T27" fmla="*/ 262 h 1035"/>
                      <a:gd name="T28" fmla="*/ 28 w 579"/>
                      <a:gd name="T29" fmla="*/ 297 h 1035"/>
                      <a:gd name="T30" fmla="*/ 36 w 579"/>
                      <a:gd name="T31" fmla="*/ 332 h 1035"/>
                      <a:gd name="T32" fmla="*/ 43 w 579"/>
                      <a:gd name="T33" fmla="*/ 367 h 1035"/>
                      <a:gd name="T34" fmla="*/ 53 w 579"/>
                      <a:gd name="T35" fmla="*/ 401 h 1035"/>
                      <a:gd name="T36" fmla="*/ 63 w 579"/>
                      <a:gd name="T37" fmla="*/ 436 h 1035"/>
                      <a:gd name="T38" fmla="*/ 73 w 579"/>
                      <a:gd name="T39" fmla="*/ 470 h 1035"/>
                      <a:gd name="T40" fmla="*/ 85 w 579"/>
                      <a:gd name="T41" fmla="*/ 502 h 1035"/>
                      <a:gd name="T42" fmla="*/ 97 w 579"/>
                      <a:gd name="T43" fmla="*/ 536 h 1035"/>
                      <a:gd name="T44" fmla="*/ 110 w 579"/>
                      <a:gd name="T45" fmla="*/ 569 h 1035"/>
                      <a:gd name="T46" fmla="*/ 123 w 579"/>
                      <a:gd name="T47" fmla="*/ 601 h 1035"/>
                      <a:gd name="T48" fmla="*/ 137 w 579"/>
                      <a:gd name="T49" fmla="*/ 634 h 1035"/>
                      <a:gd name="T50" fmla="*/ 153 w 579"/>
                      <a:gd name="T51" fmla="*/ 665 h 1035"/>
                      <a:gd name="T52" fmla="*/ 168 w 579"/>
                      <a:gd name="T53" fmla="*/ 696 h 1035"/>
                      <a:gd name="T54" fmla="*/ 185 w 579"/>
                      <a:gd name="T55" fmla="*/ 728 h 1035"/>
                      <a:gd name="T56" fmla="*/ 202 w 579"/>
                      <a:gd name="T57" fmla="*/ 758 h 1035"/>
                      <a:gd name="T58" fmla="*/ 221 w 579"/>
                      <a:gd name="T59" fmla="*/ 788 h 1035"/>
                      <a:gd name="T60" fmla="*/ 239 w 579"/>
                      <a:gd name="T61" fmla="*/ 818 h 1035"/>
                      <a:gd name="T62" fmla="*/ 258 w 579"/>
                      <a:gd name="T63" fmla="*/ 846 h 1035"/>
                      <a:gd name="T64" fmla="*/ 278 w 579"/>
                      <a:gd name="T65" fmla="*/ 875 h 1035"/>
                      <a:gd name="T66" fmla="*/ 299 w 579"/>
                      <a:gd name="T67" fmla="*/ 903 h 1035"/>
                      <a:gd name="T68" fmla="*/ 319 w 579"/>
                      <a:gd name="T69" fmla="*/ 931 h 1035"/>
                      <a:gd name="T70" fmla="*/ 342 w 579"/>
                      <a:gd name="T71" fmla="*/ 957 h 1035"/>
                      <a:gd name="T72" fmla="*/ 364 w 579"/>
                      <a:gd name="T73" fmla="*/ 984 h 1035"/>
                      <a:gd name="T74" fmla="*/ 386 w 579"/>
                      <a:gd name="T75" fmla="*/ 1010 h 1035"/>
                      <a:gd name="T76" fmla="*/ 411 w 579"/>
                      <a:gd name="T77" fmla="*/ 1035 h 1035"/>
                      <a:gd name="T78" fmla="*/ 579 w 579"/>
                      <a:gd name="T79" fmla="*/ 872 h 1035"/>
                      <a:gd name="T80" fmla="*/ 579 w 579"/>
                      <a:gd name="T81" fmla="*/ 872 h 1035"/>
                      <a:gd name="T82" fmla="*/ 540 w 579"/>
                      <a:gd name="T83" fmla="*/ 828 h 1035"/>
                      <a:gd name="T84" fmla="*/ 503 w 579"/>
                      <a:gd name="T85" fmla="*/ 784 h 1035"/>
                      <a:gd name="T86" fmla="*/ 468 w 579"/>
                      <a:gd name="T87" fmla="*/ 737 h 1035"/>
                      <a:gd name="T88" fmla="*/ 435 w 579"/>
                      <a:gd name="T89" fmla="*/ 689 h 1035"/>
                      <a:gd name="T90" fmla="*/ 405 w 579"/>
                      <a:gd name="T91" fmla="*/ 638 h 1035"/>
                      <a:gd name="T92" fmla="*/ 377 w 579"/>
                      <a:gd name="T93" fmla="*/ 587 h 1035"/>
                      <a:gd name="T94" fmla="*/ 351 w 579"/>
                      <a:gd name="T95" fmla="*/ 534 h 1035"/>
                      <a:gd name="T96" fmla="*/ 327 w 579"/>
                      <a:gd name="T97" fmla="*/ 479 h 1035"/>
                      <a:gd name="T98" fmla="*/ 306 w 579"/>
                      <a:gd name="T99" fmla="*/ 424 h 1035"/>
                      <a:gd name="T100" fmla="*/ 288 w 579"/>
                      <a:gd name="T101" fmla="*/ 367 h 1035"/>
                      <a:gd name="T102" fmla="*/ 273 w 579"/>
                      <a:gd name="T103" fmla="*/ 310 h 1035"/>
                      <a:gd name="T104" fmla="*/ 258 w 579"/>
                      <a:gd name="T105" fmla="*/ 250 h 1035"/>
                      <a:gd name="T106" fmla="*/ 249 w 579"/>
                      <a:gd name="T107" fmla="*/ 190 h 1035"/>
                      <a:gd name="T108" fmla="*/ 241 w 579"/>
                      <a:gd name="T109" fmla="*/ 129 h 1035"/>
                      <a:gd name="T110" fmla="*/ 236 w 579"/>
                      <a:gd name="T111" fmla="*/ 68 h 1035"/>
                      <a:gd name="T112" fmla="*/ 235 w 579"/>
                      <a:gd name="T113" fmla="*/ 5 h 1035"/>
                      <a:gd name="T114" fmla="*/ 235 w 579"/>
                      <a:gd name="T115" fmla="*/ 5 h 1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9" h="1035">
                        <a:moveTo>
                          <a:pt x="235" y="5"/>
                        </a:moveTo>
                        <a:lnTo>
                          <a:pt x="235" y="5"/>
                        </a:lnTo>
                        <a:lnTo>
                          <a:pt x="235" y="0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43"/>
                        </a:lnTo>
                        <a:lnTo>
                          <a:pt x="2" y="79"/>
                        </a:lnTo>
                        <a:lnTo>
                          <a:pt x="4" y="116"/>
                        </a:lnTo>
                        <a:lnTo>
                          <a:pt x="7" y="153"/>
                        </a:lnTo>
                        <a:lnTo>
                          <a:pt x="11" y="189"/>
                        </a:lnTo>
                        <a:lnTo>
                          <a:pt x="16" y="225"/>
                        </a:lnTo>
                        <a:lnTo>
                          <a:pt x="21" y="262"/>
                        </a:lnTo>
                        <a:lnTo>
                          <a:pt x="28" y="297"/>
                        </a:lnTo>
                        <a:lnTo>
                          <a:pt x="36" y="332"/>
                        </a:lnTo>
                        <a:lnTo>
                          <a:pt x="43" y="367"/>
                        </a:lnTo>
                        <a:lnTo>
                          <a:pt x="53" y="401"/>
                        </a:lnTo>
                        <a:lnTo>
                          <a:pt x="63" y="436"/>
                        </a:lnTo>
                        <a:lnTo>
                          <a:pt x="73" y="470"/>
                        </a:lnTo>
                        <a:lnTo>
                          <a:pt x="85" y="502"/>
                        </a:lnTo>
                        <a:lnTo>
                          <a:pt x="97" y="536"/>
                        </a:lnTo>
                        <a:lnTo>
                          <a:pt x="110" y="569"/>
                        </a:lnTo>
                        <a:lnTo>
                          <a:pt x="123" y="601"/>
                        </a:lnTo>
                        <a:lnTo>
                          <a:pt x="137" y="634"/>
                        </a:lnTo>
                        <a:lnTo>
                          <a:pt x="153" y="665"/>
                        </a:lnTo>
                        <a:lnTo>
                          <a:pt x="168" y="696"/>
                        </a:lnTo>
                        <a:lnTo>
                          <a:pt x="185" y="728"/>
                        </a:lnTo>
                        <a:lnTo>
                          <a:pt x="202" y="758"/>
                        </a:lnTo>
                        <a:lnTo>
                          <a:pt x="221" y="788"/>
                        </a:lnTo>
                        <a:lnTo>
                          <a:pt x="239" y="818"/>
                        </a:lnTo>
                        <a:lnTo>
                          <a:pt x="258" y="846"/>
                        </a:lnTo>
                        <a:lnTo>
                          <a:pt x="278" y="875"/>
                        </a:lnTo>
                        <a:lnTo>
                          <a:pt x="299" y="903"/>
                        </a:lnTo>
                        <a:lnTo>
                          <a:pt x="319" y="931"/>
                        </a:lnTo>
                        <a:lnTo>
                          <a:pt x="342" y="957"/>
                        </a:lnTo>
                        <a:lnTo>
                          <a:pt x="364" y="984"/>
                        </a:lnTo>
                        <a:lnTo>
                          <a:pt x="386" y="1010"/>
                        </a:lnTo>
                        <a:lnTo>
                          <a:pt x="411" y="1035"/>
                        </a:lnTo>
                        <a:lnTo>
                          <a:pt x="579" y="872"/>
                        </a:lnTo>
                        <a:lnTo>
                          <a:pt x="579" y="872"/>
                        </a:lnTo>
                        <a:lnTo>
                          <a:pt x="540" y="828"/>
                        </a:lnTo>
                        <a:lnTo>
                          <a:pt x="503" y="784"/>
                        </a:lnTo>
                        <a:lnTo>
                          <a:pt x="468" y="737"/>
                        </a:lnTo>
                        <a:lnTo>
                          <a:pt x="435" y="689"/>
                        </a:lnTo>
                        <a:lnTo>
                          <a:pt x="405" y="638"/>
                        </a:lnTo>
                        <a:lnTo>
                          <a:pt x="377" y="587"/>
                        </a:lnTo>
                        <a:lnTo>
                          <a:pt x="351" y="534"/>
                        </a:lnTo>
                        <a:lnTo>
                          <a:pt x="327" y="479"/>
                        </a:lnTo>
                        <a:lnTo>
                          <a:pt x="306" y="424"/>
                        </a:lnTo>
                        <a:lnTo>
                          <a:pt x="288" y="367"/>
                        </a:lnTo>
                        <a:lnTo>
                          <a:pt x="273" y="310"/>
                        </a:lnTo>
                        <a:lnTo>
                          <a:pt x="258" y="250"/>
                        </a:lnTo>
                        <a:lnTo>
                          <a:pt x="249" y="190"/>
                        </a:lnTo>
                        <a:lnTo>
                          <a:pt x="241" y="129"/>
                        </a:lnTo>
                        <a:lnTo>
                          <a:pt x="236" y="68"/>
                        </a:lnTo>
                        <a:lnTo>
                          <a:pt x="235" y="5"/>
                        </a:lnTo>
                        <a:lnTo>
                          <a:pt x="235" y="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5" name="Freeform 55"/>
                  <p:cNvSpPr>
                    <a:spLocks/>
                  </p:cNvSpPr>
                  <p:nvPr/>
                </p:nvSpPr>
                <p:spPr bwMode="auto">
                  <a:xfrm>
                    <a:off x="3976688" y="3370263"/>
                    <a:ext cx="239713" cy="400050"/>
                  </a:xfrm>
                  <a:custGeom>
                    <a:avLst/>
                    <a:gdLst>
                      <a:gd name="T0" fmla="*/ 603 w 603"/>
                      <a:gd name="T1" fmla="*/ 164 h 1010"/>
                      <a:gd name="T2" fmla="*/ 433 w 603"/>
                      <a:gd name="T3" fmla="*/ 0 h 1010"/>
                      <a:gd name="T4" fmla="*/ 433 w 603"/>
                      <a:gd name="T5" fmla="*/ 0 h 1010"/>
                      <a:gd name="T6" fmla="*/ 410 w 603"/>
                      <a:gd name="T7" fmla="*/ 24 h 1010"/>
                      <a:gd name="T8" fmla="*/ 386 w 603"/>
                      <a:gd name="T9" fmla="*/ 49 h 1010"/>
                      <a:gd name="T10" fmla="*/ 363 w 603"/>
                      <a:gd name="T11" fmla="*/ 75 h 1010"/>
                      <a:gd name="T12" fmla="*/ 341 w 603"/>
                      <a:gd name="T13" fmla="*/ 101 h 1010"/>
                      <a:gd name="T14" fmla="*/ 320 w 603"/>
                      <a:gd name="T15" fmla="*/ 129 h 1010"/>
                      <a:gd name="T16" fmla="*/ 298 w 603"/>
                      <a:gd name="T17" fmla="*/ 156 h 1010"/>
                      <a:gd name="T18" fmla="*/ 278 w 603"/>
                      <a:gd name="T19" fmla="*/ 183 h 1010"/>
                      <a:gd name="T20" fmla="*/ 259 w 603"/>
                      <a:gd name="T21" fmla="*/ 212 h 1010"/>
                      <a:gd name="T22" fmla="*/ 239 w 603"/>
                      <a:gd name="T23" fmla="*/ 241 h 1010"/>
                      <a:gd name="T24" fmla="*/ 221 w 603"/>
                      <a:gd name="T25" fmla="*/ 269 h 1010"/>
                      <a:gd name="T26" fmla="*/ 203 w 603"/>
                      <a:gd name="T27" fmla="*/ 299 h 1010"/>
                      <a:gd name="T28" fmla="*/ 186 w 603"/>
                      <a:gd name="T29" fmla="*/ 329 h 1010"/>
                      <a:gd name="T30" fmla="*/ 169 w 603"/>
                      <a:gd name="T31" fmla="*/ 360 h 1010"/>
                      <a:gd name="T32" fmla="*/ 153 w 603"/>
                      <a:gd name="T33" fmla="*/ 390 h 1010"/>
                      <a:gd name="T34" fmla="*/ 139 w 603"/>
                      <a:gd name="T35" fmla="*/ 422 h 1010"/>
                      <a:gd name="T36" fmla="*/ 125 w 603"/>
                      <a:gd name="T37" fmla="*/ 454 h 1010"/>
                      <a:gd name="T38" fmla="*/ 110 w 603"/>
                      <a:gd name="T39" fmla="*/ 485 h 1010"/>
                      <a:gd name="T40" fmla="*/ 97 w 603"/>
                      <a:gd name="T41" fmla="*/ 518 h 1010"/>
                      <a:gd name="T42" fmla="*/ 86 w 603"/>
                      <a:gd name="T43" fmla="*/ 552 h 1010"/>
                      <a:gd name="T44" fmla="*/ 74 w 603"/>
                      <a:gd name="T45" fmla="*/ 584 h 1010"/>
                      <a:gd name="T46" fmla="*/ 64 w 603"/>
                      <a:gd name="T47" fmla="*/ 618 h 1010"/>
                      <a:gd name="T48" fmla="*/ 53 w 603"/>
                      <a:gd name="T49" fmla="*/ 652 h 1010"/>
                      <a:gd name="T50" fmla="*/ 44 w 603"/>
                      <a:gd name="T51" fmla="*/ 686 h 1010"/>
                      <a:gd name="T52" fmla="*/ 36 w 603"/>
                      <a:gd name="T53" fmla="*/ 721 h 1010"/>
                      <a:gd name="T54" fmla="*/ 28 w 603"/>
                      <a:gd name="T55" fmla="*/ 755 h 1010"/>
                      <a:gd name="T56" fmla="*/ 22 w 603"/>
                      <a:gd name="T57" fmla="*/ 790 h 1010"/>
                      <a:gd name="T58" fmla="*/ 15 w 603"/>
                      <a:gd name="T59" fmla="*/ 827 h 1010"/>
                      <a:gd name="T60" fmla="*/ 12 w 603"/>
                      <a:gd name="T61" fmla="*/ 862 h 1010"/>
                      <a:gd name="T62" fmla="*/ 6 w 603"/>
                      <a:gd name="T63" fmla="*/ 898 h 1010"/>
                      <a:gd name="T64" fmla="*/ 4 w 603"/>
                      <a:gd name="T65" fmla="*/ 933 h 1010"/>
                      <a:gd name="T66" fmla="*/ 1 w 603"/>
                      <a:gd name="T67" fmla="*/ 970 h 1010"/>
                      <a:gd name="T68" fmla="*/ 0 w 603"/>
                      <a:gd name="T69" fmla="*/ 1006 h 1010"/>
                      <a:gd name="T70" fmla="*/ 234 w 603"/>
                      <a:gd name="T71" fmla="*/ 1010 h 1010"/>
                      <a:gd name="T72" fmla="*/ 234 w 603"/>
                      <a:gd name="T73" fmla="*/ 1010 h 1010"/>
                      <a:gd name="T74" fmla="*/ 238 w 603"/>
                      <a:gd name="T75" fmla="*/ 949 h 1010"/>
                      <a:gd name="T76" fmla="*/ 245 w 603"/>
                      <a:gd name="T77" fmla="*/ 889 h 1010"/>
                      <a:gd name="T78" fmla="*/ 254 w 603"/>
                      <a:gd name="T79" fmla="*/ 829 h 1010"/>
                      <a:gd name="T80" fmla="*/ 267 w 603"/>
                      <a:gd name="T81" fmla="*/ 769 h 1010"/>
                      <a:gd name="T82" fmla="*/ 281 w 603"/>
                      <a:gd name="T83" fmla="*/ 712 h 1010"/>
                      <a:gd name="T84" fmla="*/ 298 w 603"/>
                      <a:gd name="T85" fmla="*/ 655 h 1010"/>
                      <a:gd name="T86" fmla="*/ 319 w 603"/>
                      <a:gd name="T87" fmla="*/ 600 h 1010"/>
                      <a:gd name="T88" fmla="*/ 341 w 603"/>
                      <a:gd name="T89" fmla="*/ 545 h 1010"/>
                      <a:gd name="T90" fmla="*/ 366 w 603"/>
                      <a:gd name="T91" fmla="*/ 492 h 1010"/>
                      <a:gd name="T92" fmla="*/ 393 w 603"/>
                      <a:gd name="T93" fmla="*/ 441 h 1010"/>
                      <a:gd name="T94" fmla="*/ 423 w 603"/>
                      <a:gd name="T95" fmla="*/ 390 h 1010"/>
                      <a:gd name="T96" fmla="*/ 454 w 603"/>
                      <a:gd name="T97" fmla="*/ 342 h 1010"/>
                      <a:gd name="T98" fmla="*/ 488 w 603"/>
                      <a:gd name="T99" fmla="*/ 294 h 1010"/>
                      <a:gd name="T100" fmla="*/ 524 w 603"/>
                      <a:gd name="T101" fmla="*/ 250 h 1010"/>
                      <a:gd name="T102" fmla="*/ 562 w 603"/>
                      <a:gd name="T103" fmla="*/ 205 h 1010"/>
                      <a:gd name="T104" fmla="*/ 603 w 603"/>
                      <a:gd name="T105" fmla="*/ 164 h 1010"/>
                      <a:gd name="T106" fmla="*/ 603 w 603"/>
                      <a:gd name="T107" fmla="*/ 164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03" h="1010">
                        <a:moveTo>
                          <a:pt x="603" y="164"/>
                        </a:moveTo>
                        <a:lnTo>
                          <a:pt x="433" y="0"/>
                        </a:lnTo>
                        <a:lnTo>
                          <a:pt x="433" y="0"/>
                        </a:lnTo>
                        <a:lnTo>
                          <a:pt x="410" y="24"/>
                        </a:lnTo>
                        <a:lnTo>
                          <a:pt x="386" y="49"/>
                        </a:lnTo>
                        <a:lnTo>
                          <a:pt x="363" y="75"/>
                        </a:lnTo>
                        <a:lnTo>
                          <a:pt x="341" y="101"/>
                        </a:lnTo>
                        <a:lnTo>
                          <a:pt x="320" y="129"/>
                        </a:lnTo>
                        <a:lnTo>
                          <a:pt x="298" y="156"/>
                        </a:lnTo>
                        <a:lnTo>
                          <a:pt x="278" y="183"/>
                        </a:lnTo>
                        <a:lnTo>
                          <a:pt x="259" y="212"/>
                        </a:lnTo>
                        <a:lnTo>
                          <a:pt x="239" y="241"/>
                        </a:lnTo>
                        <a:lnTo>
                          <a:pt x="221" y="269"/>
                        </a:lnTo>
                        <a:lnTo>
                          <a:pt x="203" y="299"/>
                        </a:lnTo>
                        <a:lnTo>
                          <a:pt x="186" y="329"/>
                        </a:lnTo>
                        <a:lnTo>
                          <a:pt x="169" y="360"/>
                        </a:lnTo>
                        <a:lnTo>
                          <a:pt x="153" y="390"/>
                        </a:lnTo>
                        <a:lnTo>
                          <a:pt x="139" y="422"/>
                        </a:lnTo>
                        <a:lnTo>
                          <a:pt x="125" y="454"/>
                        </a:lnTo>
                        <a:lnTo>
                          <a:pt x="110" y="485"/>
                        </a:lnTo>
                        <a:lnTo>
                          <a:pt x="97" y="518"/>
                        </a:lnTo>
                        <a:lnTo>
                          <a:pt x="86" y="552"/>
                        </a:lnTo>
                        <a:lnTo>
                          <a:pt x="74" y="584"/>
                        </a:lnTo>
                        <a:lnTo>
                          <a:pt x="64" y="618"/>
                        </a:lnTo>
                        <a:lnTo>
                          <a:pt x="53" y="652"/>
                        </a:lnTo>
                        <a:lnTo>
                          <a:pt x="44" y="686"/>
                        </a:lnTo>
                        <a:lnTo>
                          <a:pt x="36" y="721"/>
                        </a:lnTo>
                        <a:lnTo>
                          <a:pt x="28" y="755"/>
                        </a:lnTo>
                        <a:lnTo>
                          <a:pt x="22" y="790"/>
                        </a:lnTo>
                        <a:lnTo>
                          <a:pt x="15" y="827"/>
                        </a:lnTo>
                        <a:lnTo>
                          <a:pt x="12" y="862"/>
                        </a:lnTo>
                        <a:lnTo>
                          <a:pt x="6" y="898"/>
                        </a:lnTo>
                        <a:lnTo>
                          <a:pt x="4" y="933"/>
                        </a:lnTo>
                        <a:lnTo>
                          <a:pt x="1" y="970"/>
                        </a:lnTo>
                        <a:lnTo>
                          <a:pt x="0" y="1006"/>
                        </a:lnTo>
                        <a:lnTo>
                          <a:pt x="234" y="1010"/>
                        </a:lnTo>
                        <a:lnTo>
                          <a:pt x="234" y="1010"/>
                        </a:lnTo>
                        <a:lnTo>
                          <a:pt x="238" y="949"/>
                        </a:lnTo>
                        <a:lnTo>
                          <a:pt x="245" y="889"/>
                        </a:lnTo>
                        <a:lnTo>
                          <a:pt x="254" y="829"/>
                        </a:lnTo>
                        <a:lnTo>
                          <a:pt x="267" y="769"/>
                        </a:lnTo>
                        <a:lnTo>
                          <a:pt x="281" y="712"/>
                        </a:lnTo>
                        <a:lnTo>
                          <a:pt x="298" y="655"/>
                        </a:lnTo>
                        <a:lnTo>
                          <a:pt x="319" y="600"/>
                        </a:lnTo>
                        <a:lnTo>
                          <a:pt x="341" y="545"/>
                        </a:lnTo>
                        <a:lnTo>
                          <a:pt x="366" y="492"/>
                        </a:lnTo>
                        <a:lnTo>
                          <a:pt x="393" y="441"/>
                        </a:lnTo>
                        <a:lnTo>
                          <a:pt x="423" y="390"/>
                        </a:lnTo>
                        <a:lnTo>
                          <a:pt x="454" y="342"/>
                        </a:lnTo>
                        <a:lnTo>
                          <a:pt x="488" y="294"/>
                        </a:lnTo>
                        <a:lnTo>
                          <a:pt x="524" y="250"/>
                        </a:lnTo>
                        <a:lnTo>
                          <a:pt x="562" y="205"/>
                        </a:lnTo>
                        <a:lnTo>
                          <a:pt x="603" y="164"/>
                        </a:lnTo>
                        <a:lnTo>
                          <a:pt x="603" y="16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6" name="Freeform 56"/>
                  <p:cNvSpPr>
                    <a:spLocks/>
                  </p:cNvSpPr>
                  <p:nvPr/>
                </p:nvSpPr>
                <p:spPr bwMode="auto">
                  <a:xfrm>
                    <a:off x="4162425" y="3194051"/>
                    <a:ext cx="401638" cy="230188"/>
                  </a:xfrm>
                  <a:custGeom>
                    <a:avLst/>
                    <a:gdLst>
                      <a:gd name="T0" fmla="*/ 1010 w 1010"/>
                      <a:gd name="T1" fmla="*/ 235 h 579"/>
                      <a:gd name="T2" fmla="*/ 1006 w 1010"/>
                      <a:gd name="T3" fmla="*/ 0 h 579"/>
                      <a:gd name="T4" fmla="*/ 1006 w 1010"/>
                      <a:gd name="T5" fmla="*/ 0 h 579"/>
                      <a:gd name="T6" fmla="*/ 969 w 1010"/>
                      <a:gd name="T7" fmla="*/ 1 h 579"/>
                      <a:gd name="T8" fmla="*/ 933 w 1010"/>
                      <a:gd name="T9" fmla="*/ 4 h 579"/>
                      <a:gd name="T10" fmla="*/ 898 w 1010"/>
                      <a:gd name="T11" fmla="*/ 6 h 579"/>
                      <a:gd name="T12" fmla="*/ 861 w 1010"/>
                      <a:gd name="T13" fmla="*/ 9 h 579"/>
                      <a:gd name="T14" fmla="*/ 826 w 1010"/>
                      <a:gd name="T15" fmla="*/ 14 h 579"/>
                      <a:gd name="T16" fmla="*/ 791 w 1010"/>
                      <a:gd name="T17" fmla="*/ 19 h 579"/>
                      <a:gd name="T18" fmla="*/ 756 w 1010"/>
                      <a:gd name="T19" fmla="*/ 24 h 579"/>
                      <a:gd name="T20" fmla="*/ 721 w 1010"/>
                      <a:gd name="T21" fmla="*/ 32 h 579"/>
                      <a:gd name="T22" fmla="*/ 687 w 1010"/>
                      <a:gd name="T23" fmla="*/ 40 h 579"/>
                      <a:gd name="T24" fmla="*/ 653 w 1010"/>
                      <a:gd name="T25" fmla="*/ 48 h 579"/>
                      <a:gd name="T26" fmla="*/ 619 w 1010"/>
                      <a:gd name="T27" fmla="*/ 57 h 579"/>
                      <a:gd name="T28" fmla="*/ 585 w 1010"/>
                      <a:gd name="T29" fmla="*/ 67 h 579"/>
                      <a:gd name="T30" fmla="*/ 553 w 1010"/>
                      <a:gd name="T31" fmla="*/ 78 h 579"/>
                      <a:gd name="T32" fmla="*/ 520 w 1010"/>
                      <a:gd name="T33" fmla="*/ 90 h 579"/>
                      <a:gd name="T34" fmla="*/ 488 w 1010"/>
                      <a:gd name="T35" fmla="*/ 101 h 579"/>
                      <a:gd name="T36" fmla="*/ 455 w 1010"/>
                      <a:gd name="T37" fmla="*/ 114 h 579"/>
                      <a:gd name="T38" fmla="*/ 424 w 1010"/>
                      <a:gd name="T39" fmla="*/ 127 h 579"/>
                      <a:gd name="T40" fmla="*/ 393 w 1010"/>
                      <a:gd name="T41" fmla="*/ 142 h 579"/>
                      <a:gd name="T42" fmla="*/ 361 w 1010"/>
                      <a:gd name="T43" fmla="*/ 157 h 579"/>
                      <a:gd name="T44" fmla="*/ 330 w 1010"/>
                      <a:gd name="T45" fmla="*/ 173 h 579"/>
                      <a:gd name="T46" fmla="*/ 300 w 1010"/>
                      <a:gd name="T47" fmla="*/ 188 h 579"/>
                      <a:gd name="T48" fmla="*/ 270 w 1010"/>
                      <a:gd name="T49" fmla="*/ 205 h 579"/>
                      <a:gd name="T50" fmla="*/ 213 w 1010"/>
                      <a:gd name="T51" fmla="*/ 242 h 579"/>
                      <a:gd name="T52" fmla="*/ 157 w 1010"/>
                      <a:gd name="T53" fmla="*/ 281 h 579"/>
                      <a:gd name="T54" fmla="*/ 102 w 1010"/>
                      <a:gd name="T55" fmla="*/ 321 h 579"/>
                      <a:gd name="T56" fmla="*/ 50 w 1010"/>
                      <a:gd name="T57" fmla="*/ 364 h 579"/>
                      <a:gd name="T58" fmla="*/ 0 w 1010"/>
                      <a:gd name="T59" fmla="*/ 410 h 579"/>
                      <a:gd name="T60" fmla="*/ 162 w 1010"/>
                      <a:gd name="T61" fmla="*/ 579 h 579"/>
                      <a:gd name="T62" fmla="*/ 162 w 1010"/>
                      <a:gd name="T63" fmla="*/ 579 h 579"/>
                      <a:gd name="T64" fmla="*/ 205 w 1010"/>
                      <a:gd name="T65" fmla="*/ 541 h 579"/>
                      <a:gd name="T66" fmla="*/ 249 w 1010"/>
                      <a:gd name="T67" fmla="*/ 505 h 579"/>
                      <a:gd name="T68" fmla="*/ 295 w 1010"/>
                      <a:gd name="T69" fmla="*/ 470 h 579"/>
                      <a:gd name="T70" fmla="*/ 343 w 1010"/>
                      <a:gd name="T71" fmla="*/ 438 h 579"/>
                      <a:gd name="T72" fmla="*/ 391 w 1010"/>
                      <a:gd name="T73" fmla="*/ 407 h 579"/>
                      <a:gd name="T74" fmla="*/ 442 w 1010"/>
                      <a:gd name="T75" fmla="*/ 380 h 579"/>
                      <a:gd name="T76" fmla="*/ 494 w 1010"/>
                      <a:gd name="T77" fmla="*/ 354 h 579"/>
                      <a:gd name="T78" fmla="*/ 546 w 1010"/>
                      <a:gd name="T79" fmla="*/ 330 h 579"/>
                      <a:gd name="T80" fmla="*/ 601 w 1010"/>
                      <a:gd name="T81" fmla="*/ 310 h 579"/>
                      <a:gd name="T82" fmla="*/ 656 w 1010"/>
                      <a:gd name="T83" fmla="*/ 291 h 579"/>
                      <a:gd name="T84" fmla="*/ 713 w 1010"/>
                      <a:gd name="T85" fmla="*/ 276 h 579"/>
                      <a:gd name="T86" fmla="*/ 770 w 1010"/>
                      <a:gd name="T87" fmla="*/ 261 h 579"/>
                      <a:gd name="T88" fmla="*/ 829 w 1010"/>
                      <a:gd name="T89" fmla="*/ 251 h 579"/>
                      <a:gd name="T90" fmla="*/ 889 w 1010"/>
                      <a:gd name="T91" fmla="*/ 243 h 579"/>
                      <a:gd name="T92" fmla="*/ 949 w 1010"/>
                      <a:gd name="T93" fmla="*/ 238 h 579"/>
                      <a:gd name="T94" fmla="*/ 1010 w 1010"/>
                      <a:gd name="T95" fmla="*/ 235 h 579"/>
                      <a:gd name="T96" fmla="*/ 1010 w 1010"/>
                      <a:gd name="T97" fmla="*/ 235 h 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010" h="579">
                        <a:moveTo>
                          <a:pt x="1010" y="235"/>
                        </a:moveTo>
                        <a:lnTo>
                          <a:pt x="1006" y="0"/>
                        </a:lnTo>
                        <a:lnTo>
                          <a:pt x="1006" y="0"/>
                        </a:lnTo>
                        <a:lnTo>
                          <a:pt x="969" y="1"/>
                        </a:lnTo>
                        <a:lnTo>
                          <a:pt x="933" y="4"/>
                        </a:lnTo>
                        <a:lnTo>
                          <a:pt x="898" y="6"/>
                        </a:lnTo>
                        <a:lnTo>
                          <a:pt x="861" y="9"/>
                        </a:lnTo>
                        <a:lnTo>
                          <a:pt x="826" y="14"/>
                        </a:lnTo>
                        <a:lnTo>
                          <a:pt x="791" y="19"/>
                        </a:lnTo>
                        <a:lnTo>
                          <a:pt x="756" y="24"/>
                        </a:lnTo>
                        <a:lnTo>
                          <a:pt x="721" y="32"/>
                        </a:lnTo>
                        <a:lnTo>
                          <a:pt x="687" y="40"/>
                        </a:lnTo>
                        <a:lnTo>
                          <a:pt x="653" y="48"/>
                        </a:lnTo>
                        <a:lnTo>
                          <a:pt x="619" y="57"/>
                        </a:lnTo>
                        <a:lnTo>
                          <a:pt x="585" y="67"/>
                        </a:lnTo>
                        <a:lnTo>
                          <a:pt x="553" y="78"/>
                        </a:lnTo>
                        <a:lnTo>
                          <a:pt x="520" y="90"/>
                        </a:lnTo>
                        <a:lnTo>
                          <a:pt x="488" y="101"/>
                        </a:lnTo>
                        <a:lnTo>
                          <a:pt x="455" y="114"/>
                        </a:lnTo>
                        <a:lnTo>
                          <a:pt x="424" y="127"/>
                        </a:lnTo>
                        <a:lnTo>
                          <a:pt x="393" y="142"/>
                        </a:lnTo>
                        <a:lnTo>
                          <a:pt x="361" y="157"/>
                        </a:lnTo>
                        <a:lnTo>
                          <a:pt x="330" y="173"/>
                        </a:lnTo>
                        <a:lnTo>
                          <a:pt x="300" y="188"/>
                        </a:lnTo>
                        <a:lnTo>
                          <a:pt x="270" y="205"/>
                        </a:lnTo>
                        <a:lnTo>
                          <a:pt x="213" y="242"/>
                        </a:lnTo>
                        <a:lnTo>
                          <a:pt x="157" y="281"/>
                        </a:lnTo>
                        <a:lnTo>
                          <a:pt x="102" y="321"/>
                        </a:lnTo>
                        <a:lnTo>
                          <a:pt x="50" y="364"/>
                        </a:lnTo>
                        <a:lnTo>
                          <a:pt x="0" y="410"/>
                        </a:lnTo>
                        <a:lnTo>
                          <a:pt x="162" y="579"/>
                        </a:lnTo>
                        <a:lnTo>
                          <a:pt x="162" y="579"/>
                        </a:lnTo>
                        <a:lnTo>
                          <a:pt x="205" y="541"/>
                        </a:lnTo>
                        <a:lnTo>
                          <a:pt x="249" y="505"/>
                        </a:lnTo>
                        <a:lnTo>
                          <a:pt x="295" y="470"/>
                        </a:lnTo>
                        <a:lnTo>
                          <a:pt x="343" y="438"/>
                        </a:lnTo>
                        <a:lnTo>
                          <a:pt x="391" y="407"/>
                        </a:lnTo>
                        <a:lnTo>
                          <a:pt x="442" y="380"/>
                        </a:lnTo>
                        <a:lnTo>
                          <a:pt x="494" y="354"/>
                        </a:lnTo>
                        <a:lnTo>
                          <a:pt x="546" y="330"/>
                        </a:lnTo>
                        <a:lnTo>
                          <a:pt x="601" y="310"/>
                        </a:lnTo>
                        <a:lnTo>
                          <a:pt x="656" y="291"/>
                        </a:lnTo>
                        <a:lnTo>
                          <a:pt x="713" y="276"/>
                        </a:lnTo>
                        <a:lnTo>
                          <a:pt x="770" y="261"/>
                        </a:lnTo>
                        <a:lnTo>
                          <a:pt x="829" y="251"/>
                        </a:lnTo>
                        <a:lnTo>
                          <a:pt x="889" y="243"/>
                        </a:lnTo>
                        <a:lnTo>
                          <a:pt x="949" y="238"/>
                        </a:lnTo>
                        <a:lnTo>
                          <a:pt x="1010" y="235"/>
                        </a:lnTo>
                        <a:lnTo>
                          <a:pt x="1010" y="23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7" name="Freeform 57"/>
                  <p:cNvSpPr>
                    <a:spLocks/>
                  </p:cNvSpPr>
                  <p:nvPr/>
                </p:nvSpPr>
                <p:spPr bwMode="auto">
                  <a:xfrm>
                    <a:off x="4152900" y="4144963"/>
                    <a:ext cx="411163" cy="239713"/>
                  </a:xfrm>
                  <a:custGeom>
                    <a:avLst/>
                    <a:gdLst>
                      <a:gd name="T0" fmla="*/ 1036 w 1036"/>
                      <a:gd name="T1" fmla="*/ 369 h 603"/>
                      <a:gd name="T2" fmla="*/ 1036 w 1036"/>
                      <a:gd name="T3" fmla="*/ 369 h 603"/>
                      <a:gd name="T4" fmla="*/ 1004 w 1036"/>
                      <a:gd name="T5" fmla="*/ 367 h 603"/>
                      <a:gd name="T6" fmla="*/ 973 w 1036"/>
                      <a:gd name="T7" fmla="*/ 366 h 603"/>
                      <a:gd name="T8" fmla="*/ 911 w 1036"/>
                      <a:gd name="T9" fmla="*/ 361 h 603"/>
                      <a:gd name="T10" fmla="*/ 848 w 1036"/>
                      <a:gd name="T11" fmla="*/ 352 h 603"/>
                      <a:gd name="T12" fmla="*/ 788 w 1036"/>
                      <a:gd name="T13" fmla="*/ 340 h 603"/>
                      <a:gd name="T14" fmla="*/ 728 w 1036"/>
                      <a:gd name="T15" fmla="*/ 326 h 603"/>
                      <a:gd name="T16" fmla="*/ 670 w 1036"/>
                      <a:gd name="T17" fmla="*/ 309 h 603"/>
                      <a:gd name="T18" fmla="*/ 612 w 1036"/>
                      <a:gd name="T19" fmla="*/ 288 h 603"/>
                      <a:gd name="T20" fmla="*/ 556 w 1036"/>
                      <a:gd name="T21" fmla="*/ 266 h 603"/>
                      <a:gd name="T22" fmla="*/ 502 w 1036"/>
                      <a:gd name="T23" fmla="*/ 241 h 603"/>
                      <a:gd name="T24" fmla="*/ 448 w 1036"/>
                      <a:gd name="T25" fmla="*/ 214 h 603"/>
                      <a:gd name="T26" fmla="*/ 398 w 1036"/>
                      <a:gd name="T27" fmla="*/ 184 h 603"/>
                      <a:gd name="T28" fmla="*/ 347 w 1036"/>
                      <a:gd name="T29" fmla="*/ 151 h 603"/>
                      <a:gd name="T30" fmla="*/ 299 w 1036"/>
                      <a:gd name="T31" fmla="*/ 117 h 603"/>
                      <a:gd name="T32" fmla="*/ 252 w 1036"/>
                      <a:gd name="T33" fmla="*/ 80 h 603"/>
                      <a:gd name="T34" fmla="*/ 207 w 1036"/>
                      <a:gd name="T35" fmla="*/ 42 h 603"/>
                      <a:gd name="T36" fmla="*/ 165 w 1036"/>
                      <a:gd name="T37" fmla="*/ 0 h 603"/>
                      <a:gd name="T38" fmla="*/ 0 w 1036"/>
                      <a:gd name="T39" fmla="*/ 169 h 603"/>
                      <a:gd name="T40" fmla="*/ 0 w 1036"/>
                      <a:gd name="T41" fmla="*/ 169 h 603"/>
                      <a:gd name="T42" fmla="*/ 25 w 1036"/>
                      <a:gd name="T43" fmla="*/ 194 h 603"/>
                      <a:gd name="T44" fmla="*/ 51 w 1036"/>
                      <a:gd name="T45" fmla="*/ 218 h 603"/>
                      <a:gd name="T46" fmla="*/ 77 w 1036"/>
                      <a:gd name="T47" fmla="*/ 241 h 603"/>
                      <a:gd name="T48" fmla="*/ 105 w 1036"/>
                      <a:gd name="T49" fmla="*/ 263 h 603"/>
                      <a:gd name="T50" fmla="*/ 132 w 1036"/>
                      <a:gd name="T51" fmla="*/ 285 h 603"/>
                      <a:gd name="T52" fmla="*/ 161 w 1036"/>
                      <a:gd name="T53" fmla="*/ 306 h 603"/>
                      <a:gd name="T54" fmla="*/ 188 w 1036"/>
                      <a:gd name="T55" fmla="*/ 327 h 603"/>
                      <a:gd name="T56" fmla="*/ 218 w 1036"/>
                      <a:gd name="T57" fmla="*/ 348 h 603"/>
                      <a:gd name="T58" fmla="*/ 247 w 1036"/>
                      <a:gd name="T59" fmla="*/ 367 h 603"/>
                      <a:gd name="T60" fmla="*/ 276 w 1036"/>
                      <a:gd name="T61" fmla="*/ 386 h 603"/>
                      <a:gd name="T62" fmla="*/ 306 w 1036"/>
                      <a:gd name="T63" fmla="*/ 404 h 603"/>
                      <a:gd name="T64" fmla="*/ 338 w 1036"/>
                      <a:gd name="T65" fmla="*/ 421 h 603"/>
                      <a:gd name="T66" fmla="*/ 369 w 1036"/>
                      <a:gd name="T67" fmla="*/ 438 h 603"/>
                      <a:gd name="T68" fmla="*/ 400 w 1036"/>
                      <a:gd name="T69" fmla="*/ 453 h 603"/>
                      <a:gd name="T70" fmla="*/ 433 w 1036"/>
                      <a:gd name="T71" fmla="*/ 469 h 603"/>
                      <a:gd name="T72" fmla="*/ 465 w 1036"/>
                      <a:gd name="T73" fmla="*/ 483 h 603"/>
                      <a:gd name="T74" fmla="*/ 498 w 1036"/>
                      <a:gd name="T75" fmla="*/ 496 h 603"/>
                      <a:gd name="T76" fmla="*/ 532 w 1036"/>
                      <a:gd name="T77" fmla="*/ 509 h 603"/>
                      <a:gd name="T78" fmla="*/ 566 w 1036"/>
                      <a:gd name="T79" fmla="*/ 521 h 603"/>
                      <a:gd name="T80" fmla="*/ 599 w 1036"/>
                      <a:gd name="T81" fmla="*/ 533 h 603"/>
                      <a:gd name="T82" fmla="*/ 633 w 1036"/>
                      <a:gd name="T83" fmla="*/ 543 h 603"/>
                      <a:gd name="T84" fmla="*/ 668 w 1036"/>
                      <a:gd name="T85" fmla="*/ 554 h 603"/>
                      <a:gd name="T86" fmla="*/ 704 w 1036"/>
                      <a:gd name="T87" fmla="*/ 561 h 603"/>
                      <a:gd name="T88" fmla="*/ 739 w 1036"/>
                      <a:gd name="T89" fmla="*/ 570 h 603"/>
                      <a:gd name="T90" fmla="*/ 774 w 1036"/>
                      <a:gd name="T91" fmla="*/ 577 h 603"/>
                      <a:gd name="T92" fmla="*/ 810 w 1036"/>
                      <a:gd name="T93" fmla="*/ 583 h 603"/>
                      <a:gd name="T94" fmla="*/ 847 w 1036"/>
                      <a:gd name="T95" fmla="*/ 589 h 603"/>
                      <a:gd name="T96" fmla="*/ 883 w 1036"/>
                      <a:gd name="T97" fmla="*/ 594 h 603"/>
                      <a:gd name="T98" fmla="*/ 920 w 1036"/>
                      <a:gd name="T99" fmla="*/ 598 h 603"/>
                      <a:gd name="T100" fmla="*/ 957 w 1036"/>
                      <a:gd name="T101" fmla="*/ 600 h 603"/>
                      <a:gd name="T102" fmla="*/ 994 w 1036"/>
                      <a:gd name="T103" fmla="*/ 603 h 603"/>
                      <a:gd name="T104" fmla="*/ 1032 w 1036"/>
                      <a:gd name="T105" fmla="*/ 603 h 603"/>
                      <a:gd name="T106" fmla="*/ 1036 w 1036"/>
                      <a:gd name="T107" fmla="*/ 369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036" h="603">
                        <a:moveTo>
                          <a:pt x="1036" y="369"/>
                        </a:moveTo>
                        <a:lnTo>
                          <a:pt x="1036" y="369"/>
                        </a:lnTo>
                        <a:lnTo>
                          <a:pt x="1004" y="367"/>
                        </a:lnTo>
                        <a:lnTo>
                          <a:pt x="973" y="366"/>
                        </a:lnTo>
                        <a:lnTo>
                          <a:pt x="911" y="361"/>
                        </a:lnTo>
                        <a:lnTo>
                          <a:pt x="848" y="352"/>
                        </a:lnTo>
                        <a:lnTo>
                          <a:pt x="788" y="340"/>
                        </a:lnTo>
                        <a:lnTo>
                          <a:pt x="728" y="326"/>
                        </a:lnTo>
                        <a:lnTo>
                          <a:pt x="670" y="309"/>
                        </a:lnTo>
                        <a:lnTo>
                          <a:pt x="612" y="288"/>
                        </a:lnTo>
                        <a:lnTo>
                          <a:pt x="556" y="266"/>
                        </a:lnTo>
                        <a:lnTo>
                          <a:pt x="502" y="241"/>
                        </a:lnTo>
                        <a:lnTo>
                          <a:pt x="448" y="214"/>
                        </a:lnTo>
                        <a:lnTo>
                          <a:pt x="398" y="184"/>
                        </a:lnTo>
                        <a:lnTo>
                          <a:pt x="347" y="151"/>
                        </a:lnTo>
                        <a:lnTo>
                          <a:pt x="299" y="117"/>
                        </a:lnTo>
                        <a:lnTo>
                          <a:pt x="252" y="80"/>
                        </a:lnTo>
                        <a:lnTo>
                          <a:pt x="207" y="42"/>
                        </a:lnTo>
                        <a:lnTo>
                          <a:pt x="165" y="0"/>
                        </a:lnTo>
                        <a:lnTo>
                          <a:pt x="0" y="169"/>
                        </a:lnTo>
                        <a:lnTo>
                          <a:pt x="0" y="169"/>
                        </a:lnTo>
                        <a:lnTo>
                          <a:pt x="25" y="194"/>
                        </a:lnTo>
                        <a:lnTo>
                          <a:pt x="51" y="218"/>
                        </a:lnTo>
                        <a:lnTo>
                          <a:pt x="77" y="241"/>
                        </a:lnTo>
                        <a:lnTo>
                          <a:pt x="105" y="263"/>
                        </a:lnTo>
                        <a:lnTo>
                          <a:pt x="132" y="285"/>
                        </a:lnTo>
                        <a:lnTo>
                          <a:pt x="161" y="306"/>
                        </a:lnTo>
                        <a:lnTo>
                          <a:pt x="188" y="327"/>
                        </a:lnTo>
                        <a:lnTo>
                          <a:pt x="218" y="348"/>
                        </a:lnTo>
                        <a:lnTo>
                          <a:pt x="247" y="367"/>
                        </a:lnTo>
                        <a:lnTo>
                          <a:pt x="276" y="386"/>
                        </a:lnTo>
                        <a:lnTo>
                          <a:pt x="306" y="404"/>
                        </a:lnTo>
                        <a:lnTo>
                          <a:pt x="338" y="421"/>
                        </a:lnTo>
                        <a:lnTo>
                          <a:pt x="369" y="438"/>
                        </a:lnTo>
                        <a:lnTo>
                          <a:pt x="400" y="453"/>
                        </a:lnTo>
                        <a:lnTo>
                          <a:pt x="433" y="469"/>
                        </a:lnTo>
                        <a:lnTo>
                          <a:pt x="465" y="483"/>
                        </a:lnTo>
                        <a:lnTo>
                          <a:pt x="498" y="496"/>
                        </a:lnTo>
                        <a:lnTo>
                          <a:pt x="532" y="509"/>
                        </a:lnTo>
                        <a:lnTo>
                          <a:pt x="566" y="521"/>
                        </a:lnTo>
                        <a:lnTo>
                          <a:pt x="599" y="533"/>
                        </a:lnTo>
                        <a:lnTo>
                          <a:pt x="633" y="543"/>
                        </a:lnTo>
                        <a:lnTo>
                          <a:pt x="668" y="554"/>
                        </a:lnTo>
                        <a:lnTo>
                          <a:pt x="704" y="561"/>
                        </a:lnTo>
                        <a:lnTo>
                          <a:pt x="739" y="570"/>
                        </a:lnTo>
                        <a:lnTo>
                          <a:pt x="774" y="577"/>
                        </a:lnTo>
                        <a:lnTo>
                          <a:pt x="810" y="583"/>
                        </a:lnTo>
                        <a:lnTo>
                          <a:pt x="847" y="589"/>
                        </a:lnTo>
                        <a:lnTo>
                          <a:pt x="883" y="594"/>
                        </a:lnTo>
                        <a:lnTo>
                          <a:pt x="920" y="598"/>
                        </a:lnTo>
                        <a:lnTo>
                          <a:pt x="957" y="600"/>
                        </a:lnTo>
                        <a:lnTo>
                          <a:pt x="994" y="603"/>
                        </a:lnTo>
                        <a:lnTo>
                          <a:pt x="1032" y="603"/>
                        </a:lnTo>
                        <a:lnTo>
                          <a:pt x="1036" y="36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8" name="Freeform 58"/>
                  <p:cNvSpPr>
                    <a:spLocks/>
                  </p:cNvSpPr>
                  <p:nvPr/>
                </p:nvSpPr>
                <p:spPr bwMode="auto">
                  <a:xfrm>
                    <a:off x="4938713" y="3787776"/>
                    <a:ext cx="228600" cy="409575"/>
                  </a:xfrm>
                  <a:custGeom>
                    <a:avLst/>
                    <a:gdLst>
                      <a:gd name="T0" fmla="*/ 344 w 580"/>
                      <a:gd name="T1" fmla="*/ 5 h 1035"/>
                      <a:gd name="T2" fmla="*/ 344 w 580"/>
                      <a:gd name="T3" fmla="*/ 5 h 1035"/>
                      <a:gd name="T4" fmla="*/ 343 w 580"/>
                      <a:gd name="T5" fmla="*/ 68 h 1035"/>
                      <a:gd name="T6" fmla="*/ 338 w 580"/>
                      <a:gd name="T7" fmla="*/ 129 h 1035"/>
                      <a:gd name="T8" fmla="*/ 331 w 580"/>
                      <a:gd name="T9" fmla="*/ 190 h 1035"/>
                      <a:gd name="T10" fmla="*/ 321 w 580"/>
                      <a:gd name="T11" fmla="*/ 250 h 1035"/>
                      <a:gd name="T12" fmla="*/ 308 w 580"/>
                      <a:gd name="T13" fmla="*/ 310 h 1035"/>
                      <a:gd name="T14" fmla="*/ 292 w 580"/>
                      <a:gd name="T15" fmla="*/ 367 h 1035"/>
                      <a:gd name="T16" fmla="*/ 273 w 580"/>
                      <a:gd name="T17" fmla="*/ 424 h 1035"/>
                      <a:gd name="T18" fmla="*/ 252 w 580"/>
                      <a:gd name="T19" fmla="*/ 479 h 1035"/>
                      <a:gd name="T20" fmla="*/ 228 w 580"/>
                      <a:gd name="T21" fmla="*/ 534 h 1035"/>
                      <a:gd name="T22" fmla="*/ 202 w 580"/>
                      <a:gd name="T23" fmla="*/ 587 h 1035"/>
                      <a:gd name="T24" fmla="*/ 175 w 580"/>
                      <a:gd name="T25" fmla="*/ 638 h 1035"/>
                      <a:gd name="T26" fmla="*/ 144 w 580"/>
                      <a:gd name="T27" fmla="*/ 689 h 1035"/>
                      <a:gd name="T28" fmla="*/ 111 w 580"/>
                      <a:gd name="T29" fmla="*/ 737 h 1035"/>
                      <a:gd name="T30" fmla="*/ 76 w 580"/>
                      <a:gd name="T31" fmla="*/ 784 h 1035"/>
                      <a:gd name="T32" fmla="*/ 39 w 580"/>
                      <a:gd name="T33" fmla="*/ 828 h 1035"/>
                      <a:gd name="T34" fmla="*/ 0 w 580"/>
                      <a:gd name="T35" fmla="*/ 872 h 1035"/>
                      <a:gd name="T36" fmla="*/ 170 w 580"/>
                      <a:gd name="T37" fmla="*/ 1035 h 1035"/>
                      <a:gd name="T38" fmla="*/ 170 w 580"/>
                      <a:gd name="T39" fmla="*/ 1035 h 1035"/>
                      <a:gd name="T40" fmla="*/ 193 w 580"/>
                      <a:gd name="T41" fmla="*/ 1010 h 1035"/>
                      <a:gd name="T42" fmla="*/ 215 w 580"/>
                      <a:gd name="T43" fmla="*/ 984 h 1035"/>
                      <a:gd name="T44" fmla="*/ 237 w 580"/>
                      <a:gd name="T45" fmla="*/ 957 h 1035"/>
                      <a:gd name="T46" fmla="*/ 260 w 580"/>
                      <a:gd name="T47" fmla="*/ 931 h 1035"/>
                      <a:gd name="T48" fmla="*/ 280 w 580"/>
                      <a:gd name="T49" fmla="*/ 903 h 1035"/>
                      <a:gd name="T50" fmla="*/ 301 w 580"/>
                      <a:gd name="T51" fmla="*/ 875 h 1035"/>
                      <a:gd name="T52" fmla="*/ 321 w 580"/>
                      <a:gd name="T53" fmla="*/ 846 h 1035"/>
                      <a:gd name="T54" fmla="*/ 340 w 580"/>
                      <a:gd name="T55" fmla="*/ 818 h 1035"/>
                      <a:gd name="T56" fmla="*/ 358 w 580"/>
                      <a:gd name="T57" fmla="*/ 788 h 1035"/>
                      <a:gd name="T58" fmla="*/ 377 w 580"/>
                      <a:gd name="T59" fmla="*/ 758 h 1035"/>
                      <a:gd name="T60" fmla="*/ 394 w 580"/>
                      <a:gd name="T61" fmla="*/ 728 h 1035"/>
                      <a:gd name="T62" fmla="*/ 411 w 580"/>
                      <a:gd name="T63" fmla="*/ 696 h 1035"/>
                      <a:gd name="T64" fmla="*/ 426 w 580"/>
                      <a:gd name="T65" fmla="*/ 665 h 1035"/>
                      <a:gd name="T66" fmla="*/ 442 w 580"/>
                      <a:gd name="T67" fmla="*/ 634 h 1035"/>
                      <a:gd name="T68" fmla="*/ 456 w 580"/>
                      <a:gd name="T69" fmla="*/ 601 h 1035"/>
                      <a:gd name="T70" fmla="*/ 469 w 580"/>
                      <a:gd name="T71" fmla="*/ 569 h 1035"/>
                      <a:gd name="T72" fmla="*/ 482 w 580"/>
                      <a:gd name="T73" fmla="*/ 536 h 1035"/>
                      <a:gd name="T74" fmla="*/ 495 w 580"/>
                      <a:gd name="T75" fmla="*/ 502 h 1035"/>
                      <a:gd name="T76" fmla="*/ 506 w 580"/>
                      <a:gd name="T77" fmla="*/ 470 h 1035"/>
                      <a:gd name="T78" fmla="*/ 516 w 580"/>
                      <a:gd name="T79" fmla="*/ 436 h 1035"/>
                      <a:gd name="T80" fmla="*/ 526 w 580"/>
                      <a:gd name="T81" fmla="*/ 401 h 1035"/>
                      <a:gd name="T82" fmla="*/ 536 w 580"/>
                      <a:gd name="T83" fmla="*/ 367 h 1035"/>
                      <a:gd name="T84" fmla="*/ 543 w 580"/>
                      <a:gd name="T85" fmla="*/ 332 h 1035"/>
                      <a:gd name="T86" fmla="*/ 551 w 580"/>
                      <a:gd name="T87" fmla="*/ 297 h 1035"/>
                      <a:gd name="T88" fmla="*/ 558 w 580"/>
                      <a:gd name="T89" fmla="*/ 262 h 1035"/>
                      <a:gd name="T90" fmla="*/ 563 w 580"/>
                      <a:gd name="T91" fmla="*/ 225 h 1035"/>
                      <a:gd name="T92" fmla="*/ 568 w 580"/>
                      <a:gd name="T93" fmla="*/ 189 h 1035"/>
                      <a:gd name="T94" fmla="*/ 572 w 580"/>
                      <a:gd name="T95" fmla="*/ 153 h 1035"/>
                      <a:gd name="T96" fmla="*/ 575 w 580"/>
                      <a:gd name="T97" fmla="*/ 116 h 1035"/>
                      <a:gd name="T98" fmla="*/ 577 w 580"/>
                      <a:gd name="T99" fmla="*/ 79 h 1035"/>
                      <a:gd name="T100" fmla="*/ 579 w 580"/>
                      <a:gd name="T101" fmla="*/ 43 h 1035"/>
                      <a:gd name="T102" fmla="*/ 580 w 580"/>
                      <a:gd name="T103" fmla="*/ 5 h 1035"/>
                      <a:gd name="T104" fmla="*/ 580 w 580"/>
                      <a:gd name="T105" fmla="*/ 5 h 1035"/>
                      <a:gd name="T106" fmla="*/ 580 w 580"/>
                      <a:gd name="T107" fmla="*/ 4 h 1035"/>
                      <a:gd name="T108" fmla="*/ 344 w 580"/>
                      <a:gd name="T109" fmla="*/ 0 h 1035"/>
                      <a:gd name="T110" fmla="*/ 344 w 580"/>
                      <a:gd name="T111" fmla="*/ 0 h 1035"/>
                      <a:gd name="T112" fmla="*/ 344 w 580"/>
                      <a:gd name="T113" fmla="*/ 5 h 1035"/>
                      <a:gd name="T114" fmla="*/ 344 w 580"/>
                      <a:gd name="T115" fmla="*/ 5 h 1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80" h="1035">
                        <a:moveTo>
                          <a:pt x="344" y="5"/>
                        </a:moveTo>
                        <a:lnTo>
                          <a:pt x="344" y="5"/>
                        </a:lnTo>
                        <a:lnTo>
                          <a:pt x="343" y="68"/>
                        </a:lnTo>
                        <a:lnTo>
                          <a:pt x="338" y="129"/>
                        </a:lnTo>
                        <a:lnTo>
                          <a:pt x="331" y="190"/>
                        </a:lnTo>
                        <a:lnTo>
                          <a:pt x="321" y="250"/>
                        </a:lnTo>
                        <a:lnTo>
                          <a:pt x="308" y="310"/>
                        </a:lnTo>
                        <a:lnTo>
                          <a:pt x="292" y="367"/>
                        </a:lnTo>
                        <a:lnTo>
                          <a:pt x="273" y="424"/>
                        </a:lnTo>
                        <a:lnTo>
                          <a:pt x="252" y="479"/>
                        </a:lnTo>
                        <a:lnTo>
                          <a:pt x="228" y="534"/>
                        </a:lnTo>
                        <a:lnTo>
                          <a:pt x="202" y="587"/>
                        </a:lnTo>
                        <a:lnTo>
                          <a:pt x="175" y="638"/>
                        </a:lnTo>
                        <a:lnTo>
                          <a:pt x="144" y="689"/>
                        </a:lnTo>
                        <a:lnTo>
                          <a:pt x="111" y="737"/>
                        </a:lnTo>
                        <a:lnTo>
                          <a:pt x="76" y="784"/>
                        </a:lnTo>
                        <a:lnTo>
                          <a:pt x="39" y="828"/>
                        </a:lnTo>
                        <a:lnTo>
                          <a:pt x="0" y="872"/>
                        </a:lnTo>
                        <a:lnTo>
                          <a:pt x="170" y="1035"/>
                        </a:lnTo>
                        <a:lnTo>
                          <a:pt x="170" y="1035"/>
                        </a:lnTo>
                        <a:lnTo>
                          <a:pt x="193" y="1010"/>
                        </a:lnTo>
                        <a:lnTo>
                          <a:pt x="215" y="984"/>
                        </a:lnTo>
                        <a:lnTo>
                          <a:pt x="237" y="957"/>
                        </a:lnTo>
                        <a:lnTo>
                          <a:pt x="260" y="931"/>
                        </a:lnTo>
                        <a:lnTo>
                          <a:pt x="280" y="903"/>
                        </a:lnTo>
                        <a:lnTo>
                          <a:pt x="301" y="875"/>
                        </a:lnTo>
                        <a:lnTo>
                          <a:pt x="321" y="846"/>
                        </a:lnTo>
                        <a:lnTo>
                          <a:pt x="340" y="818"/>
                        </a:lnTo>
                        <a:lnTo>
                          <a:pt x="358" y="788"/>
                        </a:lnTo>
                        <a:lnTo>
                          <a:pt x="377" y="758"/>
                        </a:lnTo>
                        <a:lnTo>
                          <a:pt x="394" y="728"/>
                        </a:lnTo>
                        <a:lnTo>
                          <a:pt x="411" y="696"/>
                        </a:lnTo>
                        <a:lnTo>
                          <a:pt x="426" y="665"/>
                        </a:lnTo>
                        <a:lnTo>
                          <a:pt x="442" y="634"/>
                        </a:lnTo>
                        <a:lnTo>
                          <a:pt x="456" y="601"/>
                        </a:lnTo>
                        <a:lnTo>
                          <a:pt x="469" y="569"/>
                        </a:lnTo>
                        <a:lnTo>
                          <a:pt x="482" y="536"/>
                        </a:lnTo>
                        <a:lnTo>
                          <a:pt x="495" y="502"/>
                        </a:lnTo>
                        <a:lnTo>
                          <a:pt x="506" y="470"/>
                        </a:lnTo>
                        <a:lnTo>
                          <a:pt x="516" y="436"/>
                        </a:lnTo>
                        <a:lnTo>
                          <a:pt x="526" y="401"/>
                        </a:lnTo>
                        <a:lnTo>
                          <a:pt x="536" y="367"/>
                        </a:lnTo>
                        <a:lnTo>
                          <a:pt x="543" y="332"/>
                        </a:lnTo>
                        <a:lnTo>
                          <a:pt x="551" y="297"/>
                        </a:lnTo>
                        <a:lnTo>
                          <a:pt x="558" y="262"/>
                        </a:lnTo>
                        <a:lnTo>
                          <a:pt x="563" y="225"/>
                        </a:lnTo>
                        <a:lnTo>
                          <a:pt x="568" y="189"/>
                        </a:lnTo>
                        <a:lnTo>
                          <a:pt x="572" y="153"/>
                        </a:lnTo>
                        <a:lnTo>
                          <a:pt x="575" y="116"/>
                        </a:lnTo>
                        <a:lnTo>
                          <a:pt x="577" y="79"/>
                        </a:lnTo>
                        <a:lnTo>
                          <a:pt x="579" y="43"/>
                        </a:lnTo>
                        <a:lnTo>
                          <a:pt x="580" y="5"/>
                        </a:lnTo>
                        <a:lnTo>
                          <a:pt x="580" y="5"/>
                        </a:lnTo>
                        <a:lnTo>
                          <a:pt x="580" y="4"/>
                        </a:lnTo>
                        <a:lnTo>
                          <a:pt x="344" y="0"/>
                        </a:lnTo>
                        <a:lnTo>
                          <a:pt x="344" y="0"/>
                        </a:lnTo>
                        <a:lnTo>
                          <a:pt x="344" y="5"/>
                        </a:lnTo>
                        <a:lnTo>
                          <a:pt x="344" y="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9" name="Freeform 59"/>
                  <p:cNvSpPr>
                    <a:spLocks/>
                  </p:cNvSpPr>
                  <p:nvPr/>
                </p:nvSpPr>
                <p:spPr bwMode="auto">
                  <a:xfrm>
                    <a:off x="4579938" y="4144963"/>
                    <a:ext cx="411163" cy="239713"/>
                  </a:xfrm>
                  <a:custGeom>
                    <a:avLst/>
                    <a:gdLst>
                      <a:gd name="T0" fmla="*/ 0 w 1036"/>
                      <a:gd name="T1" fmla="*/ 369 h 603"/>
                      <a:gd name="T2" fmla="*/ 4 w 1036"/>
                      <a:gd name="T3" fmla="*/ 603 h 603"/>
                      <a:gd name="T4" fmla="*/ 4 w 1036"/>
                      <a:gd name="T5" fmla="*/ 603 h 603"/>
                      <a:gd name="T6" fmla="*/ 42 w 1036"/>
                      <a:gd name="T7" fmla="*/ 603 h 603"/>
                      <a:gd name="T8" fmla="*/ 79 w 1036"/>
                      <a:gd name="T9" fmla="*/ 600 h 603"/>
                      <a:gd name="T10" fmla="*/ 116 w 1036"/>
                      <a:gd name="T11" fmla="*/ 598 h 603"/>
                      <a:gd name="T12" fmla="*/ 153 w 1036"/>
                      <a:gd name="T13" fmla="*/ 594 h 603"/>
                      <a:gd name="T14" fmla="*/ 189 w 1036"/>
                      <a:gd name="T15" fmla="*/ 589 h 603"/>
                      <a:gd name="T16" fmla="*/ 226 w 1036"/>
                      <a:gd name="T17" fmla="*/ 583 h 603"/>
                      <a:gd name="T18" fmla="*/ 262 w 1036"/>
                      <a:gd name="T19" fmla="*/ 577 h 603"/>
                      <a:gd name="T20" fmla="*/ 297 w 1036"/>
                      <a:gd name="T21" fmla="*/ 570 h 603"/>
                      <a:gd name="T22" fmla="*/ 332 w 1036"/>
                      <a:gd name="T23" fmla="*/ 561 h 603"/>
                      <a:gd name="T24" fmla="*/ 368 w 1036"/>
                      <a:gd name="T25" fmla="*/ 554 h 603"/>
                      <a:gd name="T26" fmla="*/ 403 w 1036"/>
                      <a:gd name="T27" fmla="*/ 543 h 603"/>
                      <a:gd name="T28" fmla="*/ 437 w 1036"/>
                      <a:gd name="T29" fmla="*/ 533 h 603"/>
                      <a:gd name="T30" fmla="*/ 472 w 1036"/>
                      <a:gd name="T31" fmla="*/ 521 h 603"/>
                      <a:gd name="T32" fmla="*/ 504 w 1036"/>
                      <a:gd name="T33" fmla="*/ 509 h 603"/>
                      <a:gd name="T34" fmla="*/ 538 w 1036"/>
                      <a:gd name="T35" fmla="*/ 496 h 603"/>
                      <a:gd name="T36" fmla="*/ 571 w 1036"/>
                      <a:gd name="T37" fmla="*/ 483 h 603"/>
                      <a:gd name="T38" fmla="*/ 603 w 1036"/>
                      <a:gd name="T39" fmla="*/ 469 h 603"/>
                      <a:gd name="T40" fmla="*/ 636 w 1036"/>
                      <a:gd name="T41" fmla="*/ 453 h 603"/>
                      <a:gd name="T42" fmla="*/ 667 w 1036"/>
                      <a:gd name="T43" fmla="*/ 438 h 603"/>
                      <a:gd name="T44" fmla="*/ 698 w 1036"/>
                      <a:gd name="T45" fmla="*/ 421 h 603"/>
                      <a:gd name="T46" fmla="*/ 730 w 1036"/>
                      <a:gd name="T47" fmla="*/ 404 h 603"/>
                      <a:gd name="T48" fmla="*/ 760 w 1036"/>
                      <a:gd name="T49" fmla="*/ 386 h 603"/>
                      <a:gd name="T50" fmla="*/ 789 w 1036"/>
                      <a:gd name="T51" fmla="*/ 367 h 603"/>
                      <a:gd name="T52" fmla="*/ 819 w 1036"/>
                      <a:gd name="T53" fmla="*/ 348 h 603"/>
                      <a:gd name="T54" fmla="*/ 848 w 1036"/>
                      <a:gd name="T55" fmla="*/ 327 h 603"/>
                      <a:gd name="T56" fmla="*/ 877 w 1036"/>
                      <a:gd name="T57" fmla="*/ 306 h 603"/>
                      <a:gd name="T58" fmla="*/ 904 w 1036"/>
                      <a:gd name="T59" fmla="*/ 285 h 603"/>
                      <a:gd name="T60" fmla="*/ 931 w 1036"/>
                      <a:gd name="T61" fmla="*/ 263 h 603"/>
                      <a:gd name="T62" fmla="*/ 959 w 1036"/>
                      <a:gd name="T63" fmla="*/ 241 h 603"/>
                      <a:gd name="T64" fmla="*/ 985 w 1036"/>
                      <a:gd name="T65" fmla="*/ 218 h 603"/>
                      <a:gd name="T66" fmla="*/ 1011 w 1036"/>
                      <a:gd name="T67" fmla="*/ 194 h 603"/>
                      <a:gd name="T68" fmla="*/ 1036 w 1036"/>
                      <a:gd name="T69" fmla="*/ 169 h 603"/>
                      <a:gd name="T70" fmla="*/ 871 w 1036"/>
                      <a:gd name="T71" fmla="*/ 0 h 603"/>
                      <a:gd name="T72" fmla="*/ 871 w 1036"/>
                      <a:gd name="T73" fmla="*/ 0 h 603"/>
                      <a:gd name="T74" fmla="*/ 829 w 1036"/>
                      <a:gd name="T75" fmla="*/ 42 h 603"/>
                      <a:gd name="T76" fmla="*/ 784 w 1036"/>
                      <a:gd name="T77" fmla="*/ 80 h 603"/>
                      <a:gd name="T78" fmla="*/ 737 w 1036"/>
                      <a:gd name="T79" fmla="*/ 117 h 603"/>
                      <a:gd name="T80" fmla="*/ 689 w 1036"/>
                      <a:gd name="T81" fmla="*/ 151 h 603"/>
                      <a:gd name="T82" fmla="*/ 638 w 1036"/>
                      <a:gd name="T83" fmla="*/ 184 h 603"/>
                      <a:gd name="T84" fmla="*/ 588 w 1036"/>
                      <a:gd name="T85" fmla="*/ 214 h 603"/>
                      <a:gd name="T86" fmla="*/ 534 w 1036"/>
                      <a:gd name="T87" fmla="*/ 241 h 603"/>
                      <a:gd name="T88" fmla="*/ 480 w 1036"/>
                      <a:gd name="T89" fmla="*/ 266 h 603"/>
                      <a:gd name="T90" fmla="*/ 424 w 1036"/>
                      <a:gd name="T91" fmla="*/ 288 h 603"/>
                      <a:gd name="T92" fmla="*/ 366 w 1036"/>
                      <a:gd name="T93" fmla="*/ 309 h 603"/>
                      <a:gd name="T94" fmla="*/ 308 w 1036"/>
                      <a:gd name="T95" fmla="*/ 326 h 603"/>
                      <a:gd name="T96" fmla="*/ 248 w 1036"/>
                      <a:gd name="T97" fmla="*/ 340 h 603"/>
                      <a:gd name="T98" fmla="*/ 188 w 1036"/>
                      <a:gd name="T99" fmla="*/ 352 h 603"/>
                      <a:gd name="T100" fmla="*/ 127 w 1036"/>
                      <a:gd name="T101" fmla="*/ 361 h 603"/>
                      <a:gd name="T102" fmla="*/ 64 w 1036"/>
                      <a:gd name="T103" fmla="*/ 366 h 603"/>
                      <a:gd name="T104" fmla="*/ 32 w 1036"/>
                      <a:gd name="T105" fmla="*/ 367 h 603"/>
                      <a:gd name="T106" fmla="*/ 0 w 1036"/>
                      <a:gd name="T107" fmla="*/ 369 h 603"/>
                      <a:gd name="T108" fmla="*/ 0 w 1036"/>
                      <a:gd name="T109" fmla="*/ 369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036" h="603">
                        <a:moveTo>
                          <a:pt x="0" y="369"/>
                        </a:moveTo>
                        <a:lnTo>
                          <a:pt x="4" y="603"/>
                        </a:lnTo>
                        <a:lnTo>
                          <a:pt x="4" y="603"/>
                        </a:lnTo>
                        <a:lnTo>
                          <a:pt x="42" y="603"/>
                        </a:lnTo>
                        <a:lnTo>
                          <a:pt x="79" y="600"/>
                        </a:lnTo>
                        <a:lnTo>
                          <a:pt x="116" y="598"/>
                        </a:lnTo>
                        <a:lnTo>
                          <a:pt x="153" y="594"/>
                        </a:lnTo>
                        <a:lnTo>
                          <a:pt x="189" y="589"/>
                        </a:lnTo>
                        <a:lnTo>
                          <a:pt x="226" y="583"/>
                        </a:lnTo>
                        <a:lnTo>
                          <a:pt x="262" y="577"/>
                        </a:lnTo>
                        <a:lnTo>
                          <a:pt x="297" y="570"/>
                        </a:lnTo>
                        <a:lnTo>
                          <a:pt x="332" y="561"/>
                        </a:lnTo>
                        <a:lnTo>
                          <a:pt x="368" y="554"/>
                        </a:lnTo>
                        <a:lnTo>
                          <a:pt x="403" y="543"/>
                        </a:lnTo>
                        <a:lnTo>
                          <a:pt x="437" y="533"/>
                        </a:lnTo>
                        <a:lnTo>
                          <a:pt x="472" y="521"/>
                        </a:lnTo>
                        <a:lnTo>
                          <a:pt x="504" y="509"/>
                        </a:lnTo>
                        <a:lnTo>
                          <a:pt x="538" y="496"/>
                        </a:lnTo>
                        <a:lnTo>
                          <a:pt x="571" y="483"/>
                        </a:lnTo>
                        <a:lnTo>
                          <a:pt x="603" y="469"/>
                        </a:lnTo>
                        <a:lnTo>
                          <a:pt x="636" y="453"/>
                        </a:lnTo>
                        <a:lnTo>
                          <a:pt x="667" y="438"/>
                        </a:lnTo>
                        <a:lnTo>
                          <a:pt x="698" y="421"/>
                        </a:lnTo>
                        <a:lnTo>
                          <a:pt x="730" y="404"/>
                        </a:lnTo>
                        <a:lnTo>
                          <a:pt x="760" y="386"/>
                        </a:lnTo>
                        <a:lnTo>
                          <a:pt x="789" y="367"/>
                        </a:lnTo>
                        <a:lnTo>
                          <a:pt x="819" y="348"/>
                        </a:lnTo>
                        <a:lnTo>
                          <a:pt x="848" y="327"/>
                        </a:lnTo>
                        <a:lnTo>
                          <a:pt x="877" y="306"/>
                        </a:lnTo>
                        <a:lnTo>
                          <a:pt x="904" y="285"/>
                        </a:lnTo>
                        <a:lnTo>
                          <a:pt x="931" y="263"/>
                        </a:lnTo>
                        <a:lnTo>
                          <a:pt x="959" y="241"/>
                        </a:lnTo>
                        <a:lnTo>
                          <a:pt x="985" y="218"/>
                        </a:lnTo>
                        <a:lnTo>
                          <a:pt x="1011" y="194"/>
                        </a:lnTo>
                        <a:lnTo>
                          <a:pt x="1036" y="169"/>
                        </a:lnTo>
                        <a:lnTo>
                          <a:pt x="871" y="0"/>
                        </a:lnTo>
                        <a:lnTo>
                          <a:pt x="871" y="0"/>
                        </a:lnTo>
                        <a:lnTo>
                          <a:pt x="829" y="42"/>
                        </a:lnTo>
                        <a:lnTo>
                          <a:pt x="784" y="80"/>
                        </a:lnTo>
                        <a:lnTo>
                          <a:pt x="737" y="117"/>
                        </a:lnTo>
                        <a:lnTo>
                          <a:pt x="689" y="151"/>
                        </a:lnTo>
                        <a:lnTo>
                          <a:pt x="638" y="184"/>
                        </a:lnTo>
                        <a:lnTo>
                          <a:pt x="588" y="214"/>
                        </a:lnTo>
                        <a:lnTo>
                          <a:pt x="534" y="241"/>
                        </a:lnTo>
                        <a:lnTo>
                          <a:pt x="480" y="266"/>
                        </a:lnTo>
                        <a:lnTo>
                          <a:pt x="424" y="288"/>
                        </a:lnTo>
                        <a:lnTo>
                          <a:pt x="366" y="309"/>
                        </a:lnTo>
                        <a:lnTo>
                          <a:pt x="308" y="326"/>
                        </a:lnTo>
                        <a:lnTo>
                          <a:pt x="248" y="340"/>
                        </a:lnTo>
                        <a:lnTo>
                          <a:pt x="188" y="352"/>
                        </a:lnTo>
                        <a:lnTo>
                          <a:pt x="127" y="361"/>
                        </a:lnTo>
                        <a:lnTo>
                          <a:pt x="64" y="366"/>
                        </a:lnTo>
                        <a:lnTo>
                          <a:pt x="32" y="367"/>
                        </a:lnTo>
                        <a:lnTo>
                          <a:pt x="0" y="369"/>
                        </a:lnTo>
                        <a:lnTo>
                          <a:pt x="0" y="36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0" name="Freeform 60"/>
                  <p:cNvSpPr>
                    <a:spLocks/>
                  </p:cNvSpPr>
                  <p:nvPr/>
                </p:nvSpPr>
                <p:spPr bwMode="auto">
                  <a:xfrm>
                    <a:off x="4579938" y="3194051"/>
                    <a:ext cx="401638" cy="230188"/>
                  </a:xfrm>
                  <a:custGeom>
                    <a:avLst/>
                    <a:gdLst>
                      <a:gd name="T0" fmla="*/ 848 w 1010"/>
                      <a:gd name="T1" fmla="*/ 579 h 579"/>
                      <a:gd name="T2" fmla="*/ 1010 w 1010"/>
                      <a:gd name="T3" fmla="*/ 410 h 579"/>
                      <a:gd name="T4" fmla="*/ 1010 w 1010"/>
                      <a:gd name="T5" fmla="*/ 410 h 579"/>
                      <a:gd name="T6" fmla="*/ 961 w 1010"/>
                      <a:gd name="T7" fmla="*/ 364 h 579"/>
                      <a:gd name="T8" fmla="*/ 908 w 1010"/>
                      <a:gd name="T9" fmla="*/ 321 h 579"/>
                      <a:gd name="T10" fmla="*/ 854 w 1010"/>
                      <a:gd name="T11" fmla="*/ 281 h 579"/>
                      <a:gd name="T12" fmla="*/ 797 w 1010"/>
                      <a:gd name="T13" fmla="*/ 242 h 579"/>
                      <a:gd name="T14" fmla="*/ 740 w 1010"/>
                      <a:gd name="T15" fmla="*/ 205 h 579"/>
                      <a:gd name="T16" fmla="*/ 710 w 1010"/>
                      <a:gd name="T17" fmla="*/ 188 h 579"/>
                      <a:gd name="T18" fmla="*/ 680 w 1010"/>
                      <a:gd name="T19" fmla="*/ 173 h 579"/>
                      <a:gd name="T20" fmla="*/ 649 w 1010"/>
                      <a:gd name="T21" fmla="*/ 157 h 579"/>
                      <a:gd name="T22" fmla="*/ 619 w 1010"/>
                      <a:gd name="T23" fmla="*/ 142 h 579"/>
                      <a:gd name="T24" fmla="*/ 586 w 1010"/>
                      <a:gd name="T25" fmla="*/ 127 h 579"/>
                      <a:gd name="T26" fmla="*/ 555 w 1010"/>
                      <a:gd name="T27" fmla="*/ 114 h 579"/>
                      <a:gd name="T28" fmla="*/ 524 w 1010"/>
                      <a:gd name="T29" fmla="*/ 101 h 579"/>
                      <a:gd name="T30" fmla="*/ 491 w 1010"/>
                      <a:gd name="T31" fmla="*/ 90 h 579"/>
                      <a:gd name="T32" fmla="*/ 457 w 1010"/>
                      <a:gd name="T33" fmla="*/ 78 h 579"/>
                      <a:gd name="T34" fmla="*/ 425 w 1010"/>
                      <a:gd name="T35" fmla="*/ 67 h 579"/>
                      <a:gd name="T36" fmla="*/ 391 w 1010"/>
                      <a:gd name="T37" fmla="*/ 57 h 579"/>
                      <a:gd name="T38" fmla="*/ 357 w 1010"/>
                      <a:gd name="T39" fmla="*/ 48 h 579"/>
                      <a:gd name="T40" fmla="*/ 323 w 1010"/>
                      <a:gd name="T41" fmla="*/ 40 h 579"/>
                      <a:gd name="T42" fmla="*/ 289 w 1010"/>
                      <a:gd name="T43" fmla="*/ 32 h 579"/>
                      <a:gd name="T44" fmla="*/ 254 w 1010"/>
                      <a:gd name="T45" fmla="*/ 24 h 579"/>
                      <a:gd name="T46" fmla="*/ 219 w 1010"/>
                      <a:gd name="T47" fmla="*/ 19 h 579"/>
                      <a:gd name="T48" fmla="*/ 184 w 1010"/>
                      <a:gd name="T49" fmla="*/ 14 h 579"/>
                      <a:gd name="T50" fmla="*/ 149 w 1010"/>
                      <a:gd name="T51" fmla="*/ 9 h 579"/>
                      <a:gd name="T52" fmla="*/ 113 w 1010"/>
                      <a:gd name="T53" fmla="*/ 6 h 579"/>
                      <a:gd name="T54" fmla="*/ 77 w 1010"/>
                      <a:gd name="T55" fmla="*/ 4 h 579"/>
                      <a:gd name="T56" fmla="*/ 41 w 1010"/>
                      <a:gd name="T57" fmla="*/ 1 h 579"/>
                      <a:gd name="T58" fmla="*/ 4 w 1010"/>
                      <a:gd name="T59" fmla="*/ 0 h 579"/>
                      <a:gd name="T60" fmla="*/ 0 w 1010"/>
                      <a:gd name="T61" fmla="*/ 235 h 579"/>
                      <a:gd name="T62" fmla="*/ 0 w 1010"/>
                      <a:gd name="T63" fmla="*/ 235 h 579"/>
                      <a:gd name="T64" fmla="*/ 61 w 1010"/>
                      <a:gd name="T65" fmla="*/ 238 h 579"/>
                      <a:gd name="T66" fmla="*/ 121 w 1010"/>
                      <a:gd name="T67" fmla="*/ 243 h 579"/>
                      <a:gd name="T68" fmla="*/ 181 w 1010"/>
                      <a:gd name="T69" fmla="*/ 251 h 579"/>
                      <a:gd name="T70" fmla="*/ 240 w 1010"/>
                      <a:gd name="T71" fmla="*/ 261 h 579"/>
                      <a:gd name="T72" fmla="*/ 297 w 1010"/>
                      <a:gd name="T73" fmla="*/ 276 h 579"/>
                      <a:gd name="T74" fmla="*/ 354 w 1010"/>
                      <a:gd name="T75" fmla="*/ 291 h 579"/>
                      <a:gd name="T76" fmla="*/ 409 w 1010"/>
                      <a:gd name="T77" fmla="*/ 310 h 579"/>
                      <a:gd name="T78" fmla="*/ 464 w 1010"/>
                      <a:gd name="T79" fmla="*/ 330 h 579"/>
                      <a:gd name="T80" fmla="*/ 517 w 1010"/>
                      <a:gd name="T81" fmla="*/ 354 h 579"/>
                      <a:gd name="T82" fmla="*/ 568 w 1010"/>
                      <a:gd name="T83" fmla="*/ 380 h 579"/>
                      <a:gd name="T84" fmla="*/ 619 w 1010"/>
                      <a:gd name="T85" fmla="*/ 407 h 579"/>
                      <a:gd name="T86" fmla="*/ 668 w 1010"/>
                      <a:gd name="T87" fmla="*/ 438 h 579"/>
                      <a:gd name="T88" fmla="*/ 715 w 1010"/>
                      <a:gd name="T89" fmla="*/ 470 h 579"/>
                      <a:gd name="T90" fmla="*/ 761 w 1010"/>
                      <a:gd name="T91" fmla="*/ 505 h 579"/>
                      <a:gd name="T92" fmla="*/ 805 w 1010"/>
                      <a:gd name="T93" fmla="*/ 541 h 579"/>
                      <a:gd name="T94" fmla="*/ 848 w 1010"/>
                      <a:gd name="T95" fmla="*/ 579 h 579"/>
                      <a:gd name="T96" fmla="*/ 848 w 1010"/>
                      <a:gd name="T97" fmla="*/ 579 h 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010" h="579">
                        <a:moveTo>
                          <a:pt x="848" y="579"/>
                        </a:moveTo>
                        <a:lnTo>
                          <a:pt x="1010" y="410"/>
                        </a:lnTo>
                        <a:lnTo>
                          <a:pt x="1010" y="410"/>
                        </a:lnTo>
                        <a:lnTo>
                          <a:pt x="961" y="364"/>
                        </a:lnTo>
                        <a:lnTo>
                          <a:pt x="908" y="321"/>
                        </a:lnTo>
                        <a:lnTo>
                          <a:pt x="854" y="281"/>
                        </a:lnTo>
                        <a:lnTo>
                          <a:pt x="797" y="242"/>
                        </a:lnTo>
                        <a:lnTo>
                          <a:pt x="740" y="205"/>
                        </a:lnTo>
                        <a:lnTo>
                          <a:pt x="710" y="188"/>
                        </a:lnTo>
                        <a:lnTo>
                          <a:pt x="680" y="173"/>
                        </a:lnTo>
                        <a:lnTo>
                          <a:pt x="649" y="157"/>
                        </a:lnTo>
                        <a:lnTo>
                          <a:pt x="619" y="142"/>
                        </a:lnTo>
                        <a:lnTo>
                          <a:pt x="586" y="127"/>
                        </a:lnTo>
                        <a:lnTo>
                          <a:pt x="555" y="114"/>
                        </a:lnTo>
                        <a:lnTo>
                          <a:pt x="524" y="101"/>
                        </a:lnTo>
                        <a:lnTo>
                          <a:pt x="491" y="90"/>
                        </a:lnTo>
                        <a:lnTo>
                          <a:pt x="457" y="78"/>
                        </a:lnTo>
                        <a:lnTo>
                          <a:pt x="425" y="67"/>
                        </a:lnTo>
                        <a:lnTo>
                          <a:pt x="391" y="57"/>
                        </a:lnTo>
                        <a:lnTo>
                          <a:pt x="357" y="48"/>
                        </a:lnTo>
                        <a:lnTo>
                          <a:pt x="323" y="40"/>
                        </a:lnTo>
                        <a:lnTo>
                          <a:pt x="289" y="32"/>
                        </a:lnTo>
                        <a:lnTo>
                          <a:pt x="254" y="24"/>
                        </a:lnTo>
                        <a:lnTo>
                          <a:pt x="219" y="19"/>
                        </a:lnTo>
                        <a:lnTo>
                          <a:pt x="184" y="14"/>
                        </a:lnTo>
                        <a:lnTo>
                          <a:pt x="149" y="9"/>
                        </a:lnTo>
                        <a:lnTo>
                          <a:pt x="113" y="6"/>
                        </a:lnTo>
                        <a:lnTo>
                          <a:pt x="77" y="4"/>
                        </a:lnTo>
                        <a:lnTo>
                          <a:pt x="41" y="1"/>
                        </a:lnTo>
                        <a:lnTo>
                          <a:pt x="4" y="0"/>
                        </a:lnTo>
                        <a:lnTo>
                          <a:pt x="0" y="235"/>
                        </a:lnTo>
                        <a:lnTo>
                          <a:pt x="0" y="235"/>
                        </a:lnTo>
                        <a:lnTo>
                          <a:pt x="61" y="238"/>
                        </a:lnTo>
                        <a:lnTo>
                          <a:pt x="121" y="243"/>
                        </a:lnTo>
                        <a:lnTo>
                          <a:pt x="181" y="251"/>
                        </a:lnTo>
                        <a:lnTo>
                          <a:pt x="240" y="261"/>
                        </a:lnTo>
                        <a:lnTo>
                          <a:pt x="297" y="276"/>
                        </a:lnTo>
                        <a:lnTo>
                          <a:pt x="354" y="291"/>
                        </a:lnTo>
                        <a:lnTo>
                          <a:pt x="409" y="310"/>
                        </a:lnTo>
                        <a:lnTo>
                          <a:pt x="464" y="330"/>
                        </a:lnTo>
                        <a:lnTo>
                          <a:pt x="517" y="354"/>
                        </a:lnTo>
                        <a:lnTo>
                          <a:pt x="568" y="380"/>
                        </a:lnTo>
                        <a:lnTo>
                          <a:pt x="619" y="407"/>
                        </a:lnTo>
                        <a:lnTo>
                          <a:pt x="668" y="438"/>
                        </a:lnTo>
                        <a:lnTo>
                          <a:pt x="715" y="470"/>
                        </a:lnTo>
                        <a:lnTo>
                          <a:pt x="761" y="505"/>
                        </a:lnTo>
                        <a:lnTo>
                          <a:pt x="805" y="541"/>
                        </a:lnTo>
                        <a:lnTo>
                          <a:pt x="848" y="579"/>
                        </a:lnTo>
                        <a:lnTo>
                          <a:pt x="848" y="57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1" name="Freeform 61"/>
                  <p:cNvSpPr>
                    <a:spLocks/>
                  </p:cNvSpPr>
                  <p:nvPr/>
                </p:nvSpPr>
                <p:spPr bwMode="auto">
                  <a:xfrm>
                    <a:off x="4927600" y="3370263"/>
                    <a:ext cx="239713" cy="400050"/>
                  </a:xfrm>
                  <a:custGeom>
                    <a:avLst/>
                    <a:gdLst>
                      <a:gd name="T0" fmla="*/ 369 w 605"/>
                      <a:gd name="T1" fmla="*/ 1010 h 1010"/>
                      <a:gd name="T2" fmla="*/ 605 w 605"/>
                      <a:gd name="T3" fmla="*/ 1006 h 1010"/>
                      <a:gd name="T4" fmla="*/ 605 w 605"/>
                      <a:gd name="T5" fmla="*/ 1006 h 1010"/>
                      <a:gd name="T6" fmla="*/ 602 w 605"/>
                      <a:gd name="T7" fmla="*/ 970 h 1010"/>
                      <a:gd name="T8" fmla="*/ 599 w 605"/>
                      <a:gd name="T9" fmla="*/ 933 h 1010"/>
                      <a:gd name="T10" fmla="*/ 597 w 605"/>
                      <a:gd name="T11" fmla="*/ 898 h 1010"/>
                      <a:gd name="T12" fmla="*/ 593 w 605"/>
                      <a:gd name="T13" fmla="*/ 862 h 1010"/>
                      <a:gd name="T14" fmla="*/ 588 w 605"/>
                      <a:gd name="T15" fmla="*/ 827 h 1010"/>
                      <a:gd name="T16" fmla="*/ 581 w 605"/>
                      <a:gd name="T17" fmla="*/ 790 h 1010"/>
                      <a:gd name="T18" fmla="*/ 575 w 605"/>
                      <a:gd name="T19" fmla="*/ 755 h 1010"/>
                      <a:gd name="T20" fmla="*/ 567 w 605"/>
                      <a:gd name="T21" fmla="*/ 721 h 1010"/>
                      <a:gd name="T22" fmla="*/ 559 w 605"/>
                      <a:gd name="T23" fmla="*/ 686 h 1010"/>
                      <a:gd name="T24" fmla="*/ 550 w 605"/>
                      <a:gd name="T25" fmla="*/ 652 h 1010"/>
                      <a:gd name="T26" fmla="*/ 539 w 605"/>
                      <a:gd name="T27" fmla="*/ 618 h 1010"/>
                      <a:gd name="T28" fmla="*/ 529 w 605"/>
                      <a:gd name="T29" fmla="*/ 584 h 1010"/>
                      <a:gd name="T30" fmla="*/ 517 w 605"/>
                      <a:gd name="T31" fmla="*/ 552 h 1010"/>
                      <a:gd name="T32" fmla="*/ 506 w 605"/>
                      <a:gd name="T33" fmla="*/ 518 h 1010"/>
                      <a:gd name="T34" fmla="*/ 493 w 605"/>
                      <a:gd name="T35" fmla="*/ 485 h 1010"/>
                      <a:gd name="T36" fmla="*/ 480 w 605"/>
                      <a:gd name="T37" fmla="*/ 454 h 1010"/>
                      <a:gd name="T38" fmla="*/ 465 w 605"/>
                      <a:gd name="T39" fmla="*/ 422 h 1010"/>
                      <a:gd name="T40" fmla="*/ 450 w 605"/>
                      <a:gd name="T41" fmla="*/ 390 h 1010"/>
                      <a:gd name="T42" fmla="*/ 434 w 605"/>
                      <a:gd name="T43" fmla="*/ 360 h 1010"/>
                      <a:gd name="T44" fmla="*/ 417 w 605"/>
                      <a:gd name="T45" fmla="*/ 329 h 1010"/>
                      <a:gd name="T46" fmla="*/ 400 w 605"/>
                      <a:gd name="T47" fmla="*/ 299 h 1010"/>
                      <a:gd name="T48" fmla="*/ 382 w 605"/>
                      <a:gd name="T49" fmla="*/ 269 h 1010"/>
                      <a:gd name="T50" fmla="*/ 364 w 605"/>
                      <a:gd name="T51" fmla="*/ 241 h 1010"/>
                      <a:gd name="T52" fmla="*/ 345 w 605"/>
                      <a:gd name="T53" fmla="*/ 212 h 1010"/>
                      <a:gd name="T54" fmla="*/ 325 w 605"/>
                      <a:gd name="T55" fmla="*/ 183 h 1010"/>
                      <a:gd name="T56" fmla="*/ 305 w 605"/>
                      <a:gd name="T57" fmla="*/ 156 h 1010"/>
                      <a:gd name="T58" fmla="*/ 284 w 605"/>
                      <a:gd name="T59" fmla="*/ 129 h 1010"/>
                      <a:gd name="T60" fmla="*/ 262 w 605"/>
                      <a:gd name="T61" fmla="*/ 101 h 1010"/>
                      <a:gd name="T62" fmla="*/ 240 w 605"/>
                      <a:gd name="T63" fmla="*/ 75 h 1010"/>
                      <a:gd name="T64" fmla="*/ 218 w 605"/>
                      <a:gd name="T65" fmla="*/ 49 h 1010"/>
                      <a:gd name="T66" fmla="*/ 194 w 605"/>
                      <a:gd name="T67" fmla="*/ 24 h 1010"/>
                      <a:gd name="T68" fmla="*/ 170 w 605"/>
                      <a:gd name="T69" fmla="*/ 0 h 1010"/>
                      <a:gd name="T70" fmla="*/ 0 w 605"/>
                      <a:gd name="T71" fmla="*/ 164 h 1010"/>
                      <a:gd name="T72" fmla="*/ 0 w 605"/>
                      <a:gd name="T73" fmla="*/ 164 h 1010"/>
                      <a:gd name="T74" fmla="*/ 41 w 605"/>
                      <a:gd name="T75" fmla="*/ 205 h 1010"/>
                      <a:gd name="T76" fmla="*/ 79 w 605"/>
                      <a:gd name="T77" fmla="*/ 250 h 1010"/>
                      <a:gd name="T78" fmla="*/ 115 w 605"/>
                      <a:gd name="T79" fmla="*/ 294 h 1010"/>
                      <a:gd name="T80" fmla="*/ 149 w 605"/>
                      <a:gd name="T81" fmla="*/ 342 h 1010"/>
                      <a:gd name="T82" fmla="*/ 180 w 605"/>
                      <a:gd name="T83" fmla="*/ 390 h 1010"/>
                      <a:gd name="T84" fmla="*/ 210 w 605"/>
                      <a:gd name="T85" fmla="*/ 441 h 1010"/>
                      <a:gd name="T86" fmla="*/ 237 w 605"/>
                      <a:gd name="T87" fmla="*/ 492 h 1010"/>
                      <a:gd name="T88" fmla="*/ 262 w 605"/>
                      <a:gd name="T89" fmla="*/ 545 h 1010"/>
                      <a:gd name="T90" fmla="*/ 284 w 605"/>
                      <a:gd name="T91" fmla="*/ 600 h 1010"/>
                      <a:gd name="T92" fmla="*/ 305 w 605"/>
                      <a:gd name="T93" fmla="*/ 655 h 1010"/>
                      <a:gd name="T94" fmla="*/ 322 w 605"/>
                      <a:gd name="T95" fmla="*/ 712 h 1010"/>
                      <a:gd name="T96" fmla="*/ 338 w 605"/>
                      <a:gd name="T97" fmla="*/ 769 h 1010"/>
                      <a:gd name="T98" fmla="*/ 349 w 605"/>
                      <a:gd name="T99" fmla="*/ 829 h 1010"/>
                      <a:gd name="T100" fmla="*/ 358 w 605"/>
                      <a:gd name="T101" fmla="*/ 889 h 1010"/>
                      <a:gd name="T102" fmla="*/ 365 w 605"/>
                      <a:gd name="T103" fmla="*/ 949 h 1010"/>
                      <a:gd name="T104" fmla="*/ 369 w 605"/>
                      <a:gd name="T105" fmla="*/ 1010 h 1010"/>
                      <a:gd name="T106" fmla="*/ 369 w 605"/>
                      <a:gd name="T107" fmla="*/ 1010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05" h="1010">
                        <a:moveTo>
                          <a:pt x="369" y="1010"/>
                        </a:moveTo>
                        <a:lnTo>
                          <a:pt x="605" y="1006"/>
                        </a:lnTo>
                        <a:lnTo>
                          <a:pt x="605" y="1006"/>
                        </a:lnTo>
                        <a:lnTo>
                          <a:pt x="602" y="970"/>
                        </a:lnTo>
                        <a:lnTo>
                          <a:pt x="599" y="933"/>
                        </a:lnTo>
                        <a:lnTo>
                          <a:pt x="597" y="898"/>
                        </a:lnTo>
                        <a:lnTo>
                          <a:pt x="593" y="862"/>
                        </a:lnTo>
                        <a:lnTo>
                          <a:pt x="588" y="827"/>
                        </a:lnTo>
                        <a:lnTo>
                          <a:pt x="581" y="790"/>
                        </a:lnTo>
                        <a:lnTo>
                          <a:pt x="575" y="755"/>
                        </a:lnTo>
                        <a:lnTo>
                          <a:pt x="567" y="721"/>
                        </a:lnTo>
                        <a:lnTo>
                          <a:pt x="559" y="686"/>
                        </a:lnTo>
                        <a:lnTo>
                          <a:pt x="550" y="652"/>
                        </a:lnTo>
                        <a:lnTo>
                          <a:pt x="539" y="618"/>
                        </a:lnTo>
                        <a:lnTo>
                          <a:pt x="529" y="584"/>
                        </a:lnTo>
                        <a:lnTo>
                          <a:pt x="517" y="552"/>
                        </a:lnTo>
                        <a:lnTo>
                          <a:pt x="506" y="518"/>
                        </a:lnTo>
                        <a:lnTo>
                          <a:pt x="493" y="485"/>
                        </a:lnTo>
                        <a:lnTo>
                          <a:pt x="480" y="454"/>
                        </a:lnTo>
                        <a:lnTo>
                          <a:pt x="465" y="422"/>
                        </a:lnTo>
                        <a:lnTo>
                          <a:pt x="450" y="390"/>
                        </a:lnTo>
                        <a:lnTo>
                          <a:pt x="434" y="360"/>
                        </a:lnTo>
                        <a:lnTo>
                          <a:pt x="417" y="329"/>
                        </a:lnTo>
                        <a:lnTo>
                          <a:pt x="400" y="299"/>
                        </a:lnTo>
                        <a:lnTo>
                          <a:pt x="382" y="269"/>
                        </a:lnTo>
                        <a:lnTo>
                          <a:pt x="364" y="241"/>
                        </a:lnTo>
                        <a:lnTo>
                          <a:pt x="345" y="212"/>
                        </a:lnTo>
                        <a:lnTo>
                          <a:pt x="325" y="183"/>
                        </a:lnTo>
                        <a:lnTo>
                          <a:pt x="305" y="156"/>
                        </a:lnTo>
                        <a:lnTo>
                          <a:pt x="284" y="129"/>
                        </a:lnTo>
                        <a:lnTo>
                          <a:pt x="262" y="101"/>
                        </a:lnTo>
                        <a:lnTo>
                          <a:pt x="240" y="75"/>
                        </a:lnTo>
                        <a:lnTo>
                          <a:pt x="218" y="49"/>
                        </a:lnTo>
                        <a:lnTo>
                          <a:pt x="194" y="24"/>
                        </a:lnTo>
                        <a:lnTo>
                          <a:pt x="170" y="0"/>
                        </a:lnTo>
                        <a:lnTo>
                          <a:pt x="0" y="164"/>
                        </a:lnTo>
                        <a:lnTo>
                          <a:pt x="0" y="164"/>
                        </a:lnTo>
                        <a:lnTo>
                          <a:pt x="41" y="205"/>
                        </a:lnTo>
                        <a:lnTo>
                          <a:pt x="79" y="250"/>
                        </a:lnTo>
                        <a:lnTo>
                          <a:pt x="115" y="294"/>
                        </a:lnTo>
                        <a:lnTo>
                          <a:pt x="149" y="342"/>
                        </a:lnTo>
                        <a:lnTo>
                          <a:pt x="180" y="390"/>
                        </a:lnTo>
                        <a:lnTo>
                          <a:pt x="210" y="441"/>
                        </a:lnTo>
                        <a:lnTo>
                          <a:pt x="237" y="492"/>
                        </a:lnTo>
                        <a:lnTo>
                          <a:pt x="262" y="545"/>
                        </a:lnTo>
                        <a:lnTo>
                          <a:pt x="284" y="600"/>
                        </a:lnTo>
                        <a:lnTo>
                          <a:pt x="305" y="655"/>
                        </a:lnTo>
                        <a:lnTo>
                          <a:pt x="322" y="712"/>
                        </a:lnTo>
                        <a:lnTo>
                          <a:pt x="338" y="769"/>
                        </a:lnTo>
                        <a:lnTo>
                          <a:pt x="349" y="829"/>
                        </a:lnTo>
                        <a:lnTo>
                          <a:pt x="358" y="889"/>
                        </a:lnTo>
                        <a:lnTo>
                          <a:pt x="365" y="949"/>
                        </a:lnTo>
                        <a:lnTo>
                          <a:pt x="369" y="1010"/>
                        </a:lnTo>
                        <a:lnTo>
                          <a:pt x="369" y="101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2" name="Freeform 62"/>
                  <p:cNvSpPr>
                    <a:spLocks/>
                  </p:cNvSpPr>
                  <p:nvPr/>
                </p:nvSpPr>
                <p:spPr bwMode="auto">
                  <a:xfrm>
                    <a:off x="4578350" y="3338513"/>
                    <a:ext cx="301625" cy="169863"/>
                  </a:xfrm>
                  <a:custGeom>
                    <a:avLst/>
                    <a:gdLst>
                      <a:gd name="T0" fmla="*/ 645 w 761"/>
                      <a:gd name="T1" fmla="*/ 425 h 425"/>
                      <a:gd name="T2" fmla="*/ 761 w 761"/>
                      <a:gd name="T3" fmla="*/ 307 h 425"/>
                      <a:gd name="T4" fmla="*/ 761 w 761"/>
                      <a:gd name="T5" fmla="*/ 307 h 425"/>
                      <a:gd name="T6" fmla="*/ 723 w 761"/>
                      <a:gd name="T7" fmla="*/ 273 h 425"/>
                      <a:gd name="T8" fmla="*/ 682 w 761"/>
                      <a:gd name="T9" fmla="*/ 240 h 425"/>
                      <a:gd name="T10" fmla="*/ 642 w 761"/>
                      <a:gd name="T11" fmla="*/ 209 h 425"/>
                      <a:gd name="T12" fmla="*/ 599 w 761"/>
                      <a:gd name="T13" fmla="*/ 181 h 425"/>
                      <a:gd name="T14" fmla="*/ 555 w 761"/>
                      <a:gd name="T15" fmla="*/ 155 h 425"/>
                      <a:gd name="T16" fmla="*/ 511 w 761"/>
                      <a:gd name="T17" fmla="*/ 128 h 425"/>
                      <a:gd name="T18" fmla="*/ 464 w 761"/>
                      <a:gd name="T19" fmla="*/ 106 h 425"/>
                      <a:gd name="T20" fmla="*/ 417 w 761"/>
                      <a:gd name="T21" fmla="*/ 86 h 425"/>
                      <a:gd name="T22" fmla="*/ 369 w 761"/>
                      <a:gd name="T23" fmla="*/ 66 h 425"/>
                      <a:gd name="T24" fmla="*/ 319 w 761"/>
                      <a:gd name="T25" fmla="*/ 50 h 425"/>
                      <a:gd name="T26" fmla="*/ 268 w 761"/>
                      <a:gd name="T27" fmla="*/ 36 h 425"/>
                      <a:gd name="T28" fmla="*/ 216 w 761"/>
                      <a:gd name="T29" fmla="*/ 24 h 425"/>
                      <a:gd name="T30" fmla="*/ 164 w 761"/>
                      <a:gd name="T31" fmla="*/ 14 h 425"/>
                      <a:gd name="T32" fmla="*/ 111 w 761"/>
                      <a:gd name="T33" fmla="*/ 7 h 425"/>
                      <a:gd name="T34" fmla="*/ 58 w 761"/>
                      <a:gd name="T35" fmla="*/ 2 h 425"/>
                      <a:gd name="T36" fmla="*/ 3 w 761"/>
                      <a:gd name="T37" fmla="*/ 0 h 425"/>
                      <a:gd name="T38" fmla="*/ 0 w 761"/>
                      <a:gd name="T39" fmla="*/ 165 h 425"/>
                      <a:gd name="T40" fmla="*/ 0 w 761"/>
                      <a:gd name="T41" fmla="*/ 165 h 425"/>
                      <a:gd name="T42" fmla="*/ 46 w 761"/>
                      <a:gd name="T43" fmla="*/ 168 h 425"/>
                      <a:gd name="T44" fmla="*/ 93 w 761"/>
                      <a:gd name="T45" fmla="*/ 171 h 425"/>
                      <a:gd name="T46" fmla="*/ 137 w 761"/>
                      <a:gd name="T47" fmla="*/ 178 h 425"/>
                      <a:gd name="T48" fmla="*/ 183 w 761"/>
                      <a:gd name="T49" fmla="*/ 186 h 425"/>
                      <a:gd name="T50" fmla="*/ 226 w 761"/>
                      <a:gd name="T51" fmla="*/ 196 h 425"/>
                      <a:gd name="T52" fmla="*/ 268 w 761"/>
                      <a:gd name="T53" fmla="*/ 208 h 425"/>
                      <a:gd name="T54" fmla="*/ 311 w 761"/>
                      <a:gd name="T55" fmla="*/ 222 h 425"/>
                      <a:gd name="T56" fmla="*/ 352 w 761"/>
                      <a:gd name="T57" fmla="*/ 238 h 425"/>
                      <a:gd name="T58" fmla="*/ 393 w 761"/>
                      <a:gd name="T59" fmla="*/ 256 h 425"/>
                      <a:gd name="T60" fmla="*/ 433 w 761"/>
                      <a:gd name="T61" fmla="*/ 274 h 425"/>
                      <a:gd name="T62" fmla="*/ 470 w 761"/>
                      <a:gd name="T63" fmla="*/ 296 h 425"/>
                      <a:gd name="T64" fmla="*/ 508 w 761"/>
                      <a:gd name="T65" fmla="*/ 319 h 425"/>
                      <a:gd name="T66" fmla="*/ 544 w 761"/>
                      <a:gd name="T67" fmla="*/ 343 h 425"/>
                      <a:gd name="T68" fmla="*/ 580 w 761"/>
                      <a:gd name="T69" fmla="*/ 369 h 425"/>
                      <a:gd name="T70" fmla="*/ 613 w 761"/>
                      <a:gd name="T71" fmla="*/ 397 h 425"/>
                      <a:gd name="T72" fmla="*/ 645 w 761"/>
                      <a:gd name="T73" fmla="*/ 425 h 425"/>
                      <a:gd name="T74" fmla="*/ 645 w 761"/>
                      <a:gd name="T75" fmla="*/ 425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1" h="425">
                        <a:moveTo>
                          <a:pt x="645" y="425"/>
                        </a:moveTo>
                        <a:lnTo>
                          <a:pt x="761" y="307"/>
                        </a:lnTo>
                        <a:lnTo>
                          <a:pt x="761" y="307"/>
                        </a:lnTo>
                        <a:lnTo>
                          <a:pt x="723" y="273"/>
                        </a:lnTo>
                        <a:lnTo>
                          <a:pt x="682" y="240"/>
                        </a:lnTo>
                        <a:lnTo>
                          <a:pt x="642" y="209"/>
                        </a:lnTo>
                        <a:lnTo>
                          <a:pt x="599" y="181"/>
                        </a:lnTo>
                        <a:lnTo>
                          <a:pt x="555" y="155"/>
                        </a:lnTo>
                        <a:lnTo>
                          <a:pt x="511" y="128"/>
                        </a:lnTo>
                        <a:lnTo>
                          <a:pt x="464" y="106"/>
                        </a:lnTo>
                        <a:lnTo>
                          <a:pt x="417" y="86"/>
                        </a:lnTo>
                        <a:lnTo>
                          <a:pt x="369" y="66"/>
                        </a:lnTo>
                        <a:lnTo>
                          <a:pt x="319" y="50"/>
                        </a:lnTo>
                        <a:lnTo>
                          <a:pt x="268" y="36"/>
                        </a:lnTo>
                        <a:lnTo>
                          <a:pt x="216" y="24"/>
                        </a:lnTo>
                        <a:lnTo>
                          <a:pt x="164" y="14"/>
                        </a:lnTo>
                        <a:lnTo>
                          <a:pt x="111" y="7"/>
                        </a:lnTo>
                        <a:lnTo>
                          <a:pt x="58" y="2"/>
                        </a:lnTo>
                        <a:lnTo>
                          <a:pt x="3" y="0"/>
                        </a:lnTo>
                        <a:lnTo>
                          <a:pt x="0" y="165"/>
                        </a:lnTo>
                        <a:lnTo>
                          <a:pt x="0" y="165"/>
                        </a:lnTo>
                        <a:lnTo>
                          <a:pt x="46" y="168"/>
                        </a:lnTo>
                        <a:lnTo>
                          <a:pt x="93" y="171"/>
                        </a:lnTo>
                        <a:lnTo>
                          <a:pt x="137" y="178"/>
                        </a:lnTo>
                        <a:lnTo>
                          <a:pt x="183" y="186"/>
                        </a:lnTo>
                        <a:lnTo>
                          <a:pt x="226" y="196"/>
                        </a:lnTo>
                        <a:lnTo>
                          <a:pt x="268" y="208"/>
                        </a:lnTo>
                        <a:lnTo>
                          <a:pt x="311" y="222"/>
                        </a:lnTo>
                        <a:lnTo>
                          <a:pt x="352" y="238"/>
                        </a:lnTo>
                        <a:lnTo>
                          <a:pt x="393" y="256"/>
                        </a:lnTo>
                        <a:lnTo>
                          <a:pt x="433" y="274"/>
                        </a:lnTo>
                        <a:lnTo>
                          <a:pt x="470" y="296"/>
                        </a:lnTo>
                        <a:lnTo>
                          <a:pt x="508" y="319"/>
                        </a:lnTo>
                        <a:lnTo>
                          <a:pt x="544" y="343"/>
                        </a:lnTo>
                        <a:lnTo>
                          <a:pt x="580" y="369"/>
                        </a:lnTo>
                        <a:lnTo>
                          <a:pt x="613" y="397"/>
                        </a:lnTo>
                        <a:lnTo>
                          <a:pt x="645" y="425"/>
                        </a:lnTo>
                        <a:lnTo>
                          <a:pt x="645" y="42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3" name="Freeform 63"/>
                  <p:cNvSpPr>
                    <a:spLocks/>
                  </p:cNvSpPr>
                  <p:nvPr/>
                </p:nvSpPr>
                <p:spPr bwMode="auto">
                  <a:xfrm>
                    <a:off x="4852988" y="3786188"/>
                    <a:ext cx="169863" cy="311150"/>
                  </a:xfrm>
                  <a:custGeom>
                    <a:avLst/>
                    <a:gdLst>
                      <a:gd name="T0" fmla="*/ 260 w 427"/>
                      <a:gd name="T1" fmla="*/ 9 h 785"/>
                      <a:gd name="T2" fmla="*/ 260 w 427"/>
                      <a:gd name="T3" fmla="*/ 9 h 785"/>
                      <a:gd name="T4" fmla="*/ 260 w 427"/>
                      <a:gd name="T5" fmla="*/ 57 h 785"/>
                      <a:gd name="T6" fmla="*/ 256 w 427"/>
                      <a:gd name="T7" fmla="*/ 104 h 785"/>
                      <a:gd name="T8" fmla="*/ 251 w 427"/>
                      <a:gd name="T9" fmla="*/ 150 h 785"/>
                      <a:gd name="T10" fmla="*/ 243 w 427"/>
                      <a:gd name="T11" fmla="*/ 195 h 785"/>
                      <a:gd name="T12" fmla="*/ 233 w 427"/>
                      <a:gd name="T13" fmla="*/ 241 h 785"/>
                      <a:gd name="T14" fmla="*/ 221 w 427"/>
                      <a:gd name="T15" fmla="*/ 285 h 785"/>
                      <a:gd name="T16" fmla="*/ 207 w 427"/>
                      <a:gd name="T17" fmla="*/ 328 h 785"/>
                      <a:gd name="T18" fmla="*/ 191 w 427"/>
                      <a:gd name="T19" fmla="*/ 370 h 785"/>
                      <a:gd name="T20" fmla="*/ 173 w 427"/>
                      <a:gd name="T21" fmla="*/ 411 h 785"/>
                      <a:gd name="T22" fmla="*/ 154 w 427"/>
                      <a:gd name="T23" fmla="*/ 452 h 785"/>
                      <a:gd name="T24" fmla="*/ 133 w 427"/>
                      <a:gd name="T25" fmla="*/ 491 h 785"/>
                      <a:gd name="T26" fmla="*/ 109 w 427"/>
                      <a:gd name="T27" fmla="*/ 530 h 785"/>
                      <a:gd name="T28" fmla="*/ 85 w 427"/>
                      <a:gd name="T29" fmla="*/ 566 h 785"/>
                      <a:gd name="T30" fmla="*/ 59 w 427"/>
                      <a:gd name="T31" fmla="*/ 603 h 785"/>
                      <a:gd name="T32" fmla="*/ 30 w 427"/>
                      <a:gd name="T33" fmla="*/ 637 h 785"/>
                      <a:gd name="T34" fmla="*/ 0 w 427"/>
                      <a:gd name="T35" fmla="*/ 670 h 785"/>
                      <a:gd name="T36" fmla="*/ 120 w 427"/>
                      <a:gd name="T37" fmla="*/ 785 h 785"/>
                      <a:gd name="T38" fmla="*/ 120 w 427"/>
                      <a:gd name="T39" fmla="*/ 785 h 785"/>
                      <a:gd name="T40" fmla="*/ 154 w 427"/>
                      <a:gd name="T41" fmla="*/ 746 h 785"/>
                      <a:gd name="T42" fmla="*/ 187 w 427"/>
                      <a:gd name="T43" fmla="*/ 706 h 785"/>
                      <a:gd name="T44" fmla="*/ 219 w 427"/>
                      <a:gd name="T45" fmla="*/ 664 h 785"/>
                      <a:gd name="T46" fmla="*/ 247 w 427"/>
                      <a:gd name="T47" fmla="*/ 620 h 785"/>
                      <a:gd name="T48" fmla="*/ 275 w 427"/>
                      <a:gd name="T49" fmla="*/ 575 h 785"/>
                      <a:gd name="T50" fmla="*/ 301 w 427"/>
                      <a:gd name="T51" fmla="*/ 530 h 785"/>
                      <a:gd name="T52" fmla="*/ 323 w 427"/>
                      <a:gd name="T53" fmla="*/ 482 h 785"/>
                      <a:gd name="T54" fmla="*/ 344 w 427"/>
                      <a:gd name="T55" fmla="*/ 433 h 785"/>
                      <a:gd name="T56" fmla="*/ 363 w 427"/>
                      <a:gd name="T57" fmla="*/ 384 h 785"/>
                      <a:gd name="T58" fmla="*/ 379 w 427"/>
                      <a:gd name="T59" fmla="*/ 333 h 785"/>
                      <a:gd name="T60" fmla="*/ 393 w 427"/>
                      <a:gd name="T61" fmla="*/ 281 h 785"/>
                      <a:gd name="T62" fmla="*/ 405 w 427"/>
                      <a:gd name="T63" fmla="*/ 228 h 785"/>
                      <a:gd name="T64" fmla="*/ 414 w 427"/>
                      <a:gd name="T65" fmla="*/ 174 h 785"/>
                      <a:gd name="T66" fmla="*/ 420 w 427"/>
                      <a:gd name="T67" fmla="*/ 120 h 785"/>
                      <a:gd name="T68" fmla="*/ 424 w 427"/>
                      <a:gd name="T69" fmla="*/ 65 h 785"/>
                      <a:gd name="T70" fmla="*/ 427 w 427"/>
                      <a:gd name="T71" fmla="*/ 9 h 785"/>
                      <a:gd name="T72" fmla="*/ 427 w 427"/>
                      <a:gd name="T73" fmla="*/ 9 h 785"/>
                      <a:gd name="T74" fmla="*/ 426 w 427"/>
                      <a:gd name="T75" fmla="*/ 2 h 785"/>
                      <a:gd name="T76" fmla="*/ 260 w 427"/>
                      <a:gd name="T77" fmla="*/ 0 h 785"/>
                      <a:gd name="T78" fmla="*/ 260 w 427"/>
                      <a:gd name="T79" fmla="*/ 0 h 785"/>
                      <a:gd name="T80" fmla="*/ 260 w 427"/>
                      <a:gd name="T81" fmla="*/ 9 h 785"/>
                      <a:gd name="T82" fmla="*/ 260 w 427"/>
                      <a:gd name="T83" fmla="*/ 9 h 7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27" h="785">
                        <a:moveTo>
                          <a:pt x="260" y="9"/>
                        </a:moveTo>
                        <a:lnTo>
                          <a:pt x="260" y="9"/>
                        </a:lnTo>
                        <a:lnTo>
                          <a:pt x="260" y="57"/>
                        </a:lnTo>
                        <a:lnTo>
                          <a:pt x="256" y="104"/>
                        </a:lnTo>
                        <a:lnTo>
                          <a:pt x="251" y="150"/>
                        </a:lnTo>
                        <a:lnTo>
                          <a:pt x="243" y="195"/>
                        </a:lnTo>
                        <a:lnTo>
                          <a:pt x="233" y="241"/>
                        </a:lnTo>
                        <a:lnTo>
                          <a:pt x="221" y="285"/>
                        </a:lnTo>
                        <a:lnTo>
                          <a:pt x="207" y="328"/>
                        </a:lnTo>
                        <a:lnTo>
                          <a:pt x="191" y="370"/>
                        </a:lnTo>
                        <a:lnTo>
                          <a:pt x="173" y="411"/>
                        </a:lnTo>
                        <a:lnTo>
                          <a:pt x="154" y="452"/>
                        </a:lnTo>
                        <a:lnTo>
                          <a:pt x="133" y="491"/>
                        </a:lnTo>
                        <a:lnTo>
                          <a:pt x="109" y="530"/>
                        </a:lnTo>
                        <a:lnTo>
                          <a:pt x="85" y="566"/>
                        </a:lnTo>
                        <a:lnTo>
                          <a:pt x="59" y="603"/>
                        </a:lnTo>
                        <a:lnTo>
                          <a:pt x="30" y="637"/>
                        </a:lnTo>
                        <a:lnTo>
                          <a:pt x="0" y="670"/>
                        </a:lnTo>
                        <a:lnTo>
                          <a:pt x="120" y="785"/>
                        </a:lnTo>
                        <a:lnTo>
                          <a:pt x="120" y="785"/>
                        </a:lnTo>
                        <a:lnTo>
                          <a:pt x="154" y="746"/>
                        </a:lnTo>
                        <a:lnTo>
                          <a:pt x="187" y="706"/>
                        </a:lnTo>
                        <a:lnTo>
                          <a:pt x="219" y="664"/>
                        </a:lnTo>
                        <a:lnTo>
                          <a:pt x="247" y="620"/>
                        </a:lnTo>
                        <a:lnTo>
                          <a:pt x="275" y="575"/>
                        </a:lnTo>
                        <a:lnTo>
                          <a:pt x="301" y="530"/>
                        </a:lnTo>
                        <a:lnTo>
                          <a:pt x="323" y="482"/>
                        </a:lnTo>
                        <a:lnTo>
                          <a:pt x="344" y="433"/>
                        </a:lnTo>
                        <a:lnTo>
                          <a:pt x="363" y="384"/>
                        </a:lnTo>
                        <a:lnTo>
                          <a:pt x="379" y="333"/>
                        </a:lnTo>
                        <a:lnTo>
                          <a:pt x="393" y="281"/>
                        </a:lnTo>
                        <a:lnTo>
                          <a:pt x="405" y="228"/>
                        </a:lnTo>
                        <a:lnTo>
                          <a:pt x="414" y="174"/>
                        </a:lnTo>
                        <a:lnTo>
                          <a:pt x="420" y="120"/>
                        </a:lnTo>
                        <a:lnTo>
                          <a:pt x="424" y="65"/>
                        </a:lnTo>
                        <a:lnTo>
                          <a:pt x="427" y="9"/>
                        </a:lnTo>
                        <a:lnTo>
                          <a:pt x="427" y="9"/>
                        </a:lnTo>
                        <a:lnTo>
                          <a:pt x="426" y="2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lnTo>
                          <a:pt x="260" y="9"/>
                        </a:lnTo>
                        <a:lnTo>
                          <a:pt x="260" y="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4" name="Freeform 64"/>
                  <p:cNvSpPr>
                    <a:spLocks/>
                  </p:cNvSpPr>
                  <p:nvPr/>
                </p:nvSpPr>
                <p:spPr bwMode="auto">
                  <a:xfrm>
                    <a:off x="4843463" y="3470276"/>
                    <a:ext cx="179388" cy="303213"/>
                  </a:xfrm>
                  <a:custGeom>
                    <a:avLst/>
                    <a:gdLst>
                      <a:gd name="T0" fmla="*/ 285 w 451"/>
                      <a:gd name="T1" fmla="*/ 760 h 760"/>
                      <a:gd name="T2" fmla="*/ 451 w 451"/>
                      <a:gd name="T3" fmla="*/ 758 h 760"/>
                      <a:gd name="T4" fmla="*/ 451 w 451"/>
                      <a:gd name="T5" fmla="*/ 758 h 760"/>
                      <a:gd name="T6" fmla="*/ 447 w 451"/>
                      <a:gd name="T7" fmla="*/ 703 h 760"/>
                      <a:gd name="T8" fmla="*/ 440 w 451"/>
                      <a:gd name="T9" fmla="*/ 648 h 760"/>
                      <a:gd name="T10" fmla="*/ 432 w 451"/>
                      <a:gd name="T11" fmla="*/ 595 h 760"/>
                      <a:gd name="T12" fmla="*/ 421 w 451"/>
                      <a:gd name="T13" fmla="*/ 542 h 760"/>
                      <a:gd name="T14" fmla="*/ 408 w 451"/>
                      <a:gd name="T15" fmla="*/ 491 h 760"/>
                      <a:gd name="T16" fmla="*/ 392 w 451"/>
                      <a:gd name="T17" fmla="*/ 440 h 760"/>
                      <a:gd name="T18" fmla="*/ 374 w 451"/>
                      <a:gd name="T19" fmla="*/ 389 h 760"/>
                      <a:gd name="T20" fmla="*/ 354 w 451"/>
                      <a:gd name="T21" fmla="*/ 341 h 760"/>
                      <a:gd name="T22" fmla="*/ 331 w 451"/>
                      <a:gd name="T23" fmla="*/ 294 h 760"/>
                      <a:gd name="T24" fmla="*/ 307 w 451"/>
                      <a:gd name="T25" fmla="*/ 247 h 760"/>
                      <a:gd name="T26" fmla="*/ 280 w 451"/>
                      <a:gd name="T27" fmla="*/ 203 h 760"/>
                      <a:gd name="T28" fmla="*/ 251 w 451"/>
                      <a:gd name="T29" fmla="*/ 159 h 760"/>
                      <a:gd name="T30" fmla="*/ 222 w 451"/>
                      <a:gd name="T31" fmla="*/ 117 h 760"/>
                      <a:gd name="T32" fmla="*/ 189 w 451"/>
                      <a:gd name="T33" fmla="*/ 75 h 760"/>
                      <a:gd name="T34" fmla="*/ 155 w 451"/>
                      <a:gd name="T35" fmla="*/ 36 h 760"/>
                      <a:gd name="T36" fmla="*/ 119 w 451"/>
                      <a:gd name="T37" fmla="*/ 0 h 760"/>
                      <a:gd name="T38" fmla="*/ 0 w 451"/>
                      <a:gd name="T39" fmla="*/ 114 h 760"/>
                      <a:gd name="T40" fmla="*/ 0 w 451"/>
                      <a:gd name="T41" fmla="*/ 114 h 760"/>
                      <a:gd name="T42" fmla="*/ 31 w 451"/>
                      <a:gd name="T43" fmla="*/ 147 h 760"/>
                      <a:gd name="T44" fmla="*/ 60 w 451"/>
                      <a:gd name="T45" fmla="*/ 180 h 760"/>
                      <a:gd name="T46" fmla="*/ 87 w 451"/>
                      <a:gd name="T47" fmla="*/ 215 h 760"/>
                      <a:gd name="T48" fmla="*/ 113 w 451"/>
                      <a:gd name="T49" fmla="*/ 250 h 760"/>
                      <a:gd name="T50" fmla="*/ 138 w 451"/>
                      <a:gd name="T51" fmla="*/ 288 h 760"/>
                      <a:gd name="T52" fmla="*/ 160 w 451"/>
                      <a:gd name="T53" fmla="*/ 325 h 760"/>
                      <a:gd name="T54" fmla="*/ 182 w 451"/>
                      <a:gd name="T55" fmla="*/ 364 h 760"/>
                      <a:gd name="T56" fmla="*/ 201 w 451"/>
                      <a:gd name="T57" fmla="*/ 405 h 760"/>
                      <a:gd name="T58" fmla="*/ 219 w 451"/>
                      <a:gd name="T59" fmla="*/ 447 h 760"/>
                      <a:gd name="T60" fmla="*/ 235 w 451"/>
                      <a:gd name="T61" fmla="*/ 489 h 760"/>
                      <a:gd name="T62" fmla="*/ 248 w 451"/>
                      <a:gd name="T63" fmla="*/ 532 h 760"/>
                      <a:gd name="T64" fmla="*/ 259 w 451"/>
                      <a:gd name="T65" fmla="*/ 577 h 760"/>
                      <a:gd name="T66" fmla="*/ 268 w 451"/>
                      <a:gd name="T67" fmla="*/ 621 h 760"/>
                      <a:gd name="T68" fmla="*/ 276 w 451"/>
                      <a:gd name="T69" fmla="*/ 667 h 760"/>
                      <a:gd name="T70" fmla="*/ 281 w 451"/>
                      <a:gd name="T71" fmla="*/ 713 h 760"/>
                      <a:gd name="T72" fmla="*/ 285 w 451"/>
                      <a:gd name="T73" fmla="*/ 760 h 760"/>
                      <a:gd name="T74" fmla="*/ 285 w 451"/>
                      <a:gd name="T75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1" h="760">
                        <a:moveTo>
                          <a:pt x="285" y="760"/>
                        </a:moveTo>
                        <a:lnTo>
                          <a:pt x="451" y="758"/>
                        </a:lnTo>
                        <a:lnTo>
                          <a:pt x="451" y="758"/>
                        </a:lnTo>
                        <a:lnTo>
                          <a:pt x="447" y="703"/>
                        </a:lnTo>
                        <a:lnTo>
                          <a:pt x="440" y="648"/>
                        </a:lnTo>
                        <a:lnTo>
                          <a:pt x="432" y="595"/>
                        </a:lnTo>
                        <a:lnTo>
                          <a:pt x="421" y="542"/>
                        </a:lnTo>
                        <a:lnTo>
                          <a:pt x="408" y="491"/>
                        </a:lnTo>
                        <a:lnTo>
                          <a:pt x="392" y="440"/>
                        </a:lnTo>
                        <a:lnTo>
                          <a:pt x="374" y="389"/>
                        </a:lnTo>
                        <a:lnTo>
                          <a:pt x="354" y="341"/>
                        </a:lnTo>
                        <a:lnTo>
                          <a:pt x="331" y="294"/>
                        </a:lnTo>
                        <a:lnTo>
                          <a:pt x="307" y="247"/>
                        </a:lnTo>
                        <a:lnTo>
                          <a:pt x="280" y="203"/>
                        </a:lnTo>
                        <a:lnTo>
                          <a:pt x="251" y="159"/>
                        </a:lnTo>
                        <a:lnTo>
                          <a:pt x="222" y="117"/>
                        </a:lnTo>
                        <a:lnTo>
                          <a:pt x="189" y="75"/>
                        </a:lnTo>
                        <a:lnTo>
                          <a:pt x="155" y="36"/>
                        </a:lnTo>
                        <a:lnTo>
                          <a:pt x="119" y="0"/>
                        </a:lnTo>
                        <a:lnTo>
                          <a:pt x="0" y="114"/>
                        </a:lnTo>
                        <a:lnTo>
                          <a:pt x="0" y="114"/>
                        </a:lnTo>
                        <a:lnTo>
                          <a:pt x="31" y="147"/>
                        </a:lnTo>
                        <a:lnTo>
                          <a:pt x="60" y="180"/>
                        </a:lnTo>
                        <a:lnTo>
                          <a:pt x="87" y="215"/>
                        </a:lnTo>
                        <a:lnTo>
                          <a:pt x="113" y="250"/>
                        </a:lnTo>
                        <a:lnTo>
                          <a:pt x="138" y="288"/>
                        </a:lnTo>
                        <a:lnTo>
                          <a:pt x="160" y="325"/>
                        </a:lnTo>
                        <a:lnTo>
                          <a:pt x="182" y="364"/>
                        </a:lnTo>
                        <a:lnTo>
                          <a:pt x="201" y="405"/>
                        </a:lnTo>
                        <a:lnTo>
                          <a:pt x="219" y="447"/>
                        </a:lnTo>
                        <a:lnTo>
                          <a:pt x="235" y="489"/>
                        </a:lnTo>
                        <a:lnTo>
                          <a:pt x="248" y="532"/>
                        </a:lnTo>
                        <a:lnTo>
                          <a:pt x="259" y="577"/>
                        </a:lnTo>
                        <a:lnTo>
                          <a:pt x="268" y="621"/>
                        </a:lnTo>
                        <a:lnTo>
                          <a:pt x="276" y="667"/>
                        </a:lnTo>
                        <a:lnTo>
                          <a:pt x="281" y="713"/>
                        </a:lnTo>
                        <a:lnTo>
                          <a:pt x="285" y="760"/>
                        </a:lnTo>
                        <a:lnTo>
                          <a:pt x="285" y="76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5" name="Freeform 65"/>
                  <p:cNvSpPr>
                    <a:spLocks/>
                  </p:cNvSpPr>
                  <p:nvPr/>
                </p:nvSpPr>
                <p:spPr bwMode="auto">
                  <a:xfrm>
                    <a:off x="4121150" y="3470276"/>
                    <a:ext cx="179388" cy="303213"/>
                  </a:xfrm>
                  <a:custGeom>
                    <a:avLst/>
                    <a:gdLst>
                      <a:gd name="T0" fmla="*/ 451 w 451"/>
                      <a:gd name="T1" fmla="*/ 114 h 760"/>
                      <a:gd name="T2" fmla="*/ 332 w 451"/>
                      <a:gd name="T3" fmla="*/ 0 h 760"/>
                      <a:gd name="T4" fmla="*/ 332 w 451"/>
                      <a:gd name="T5" fmla="*/ 0 h 760"/>
                      <a:gd name="T6" fmla="*/ 296 w 451"/>
                      <a:gd name="T7" fmla="*/ 36 h 760"/>
                      <a:gd name="T8" fmla="*/ 262 w 451"/>
                      <a:gd name="T9" fmla="*/ 75 h 760"/>
                      <a:gd name="T10" fmla="*/ 229 w 451"/>
                      <a:gd name="T11" fmla="*/ 117 h 760"/>
                      <a:gd name="T12" fmla="*/ 200 w 451"/>
                      <a:gd name="T13" fmla="*/ 159 h 760"/>
                      <a:gd name="T14" fmla="*/ 171 w 451"/>
                      <a:gd name="T15" fmla="*/ 203 h 760"/>
                      <a:gd name="T16" fmla="*/ 145 w 451"/>
                      <a:gd name="T17" fmla="*/ 247 h 760"/>
                      <a:gd name="T18" fmla="*/ 120 w 451"/>
                      <a:gd name="T19" fmla="*/ 294 h 760"/>
                      <a:gd name="T20" fmla="*/ 98 w 451"/>
                      <a:gd name="T21" fmla="*/ 341 h 760"/>
                      <a:gd name="T22" fmla="*/ 77 w 451"/>
                      <a:gd name="T23" fmla="*/ 389 h 760"/>
                      <a:gd name="T24" fmla="*/ 59 w 451"/>
                      <a:gd name="T25" fmla="*/ 440 h 760"/>
                      <a:gd name="T26" fmla="*/ 43 w 451"/>
                      <a:gd name="T27" fmla="*/ 491 h 760"/>
                      <a:gd name="T28" fmla="*/ 30 w 451"/>
                      <a:gd name="T29" fmla="*/ 542 h 760"/>
                      <a:gd name="T30" fmla="*/ 19 w 451"/>
                      <a:gd name="T31" fmla="*/ 595 h 760"/>
                      <a:gd name="T32" fmla="*/ 11 w 451"/>
                      <a:gd name="T33" fmla="*/ 648 h 760"/>
                      <a:gd name="T34" fmla="*/ 4 w 451"/>
                      <a:gd name="T35" fmla="*/ 703 h 760"/>
                      <a:gd name="T36" fmla="*/ 0 w 451"/>
                      <a:gd name="T37" fmla="*/ 758 h 760"/>
                      <a:gd name="T38" fmla="*/ 167 w 451"/>
                      <a:gd name="T39" fmla="*/ 760 h 760"/>
                      <a:gd name="T40" fmla="*/ 167 w 451"/>
                      <a:gd name="T41" fmla="*/ 760 h 760"/>
                      <a:gd name="T42" fmla="*/ 170 w 451"/>
                      <a:gd name="T43" fmla="*/ 713 h 760"/>
                      <a:gd name="T44" fmla="*/ 175 w 451"/>
                      <a:gd name="T45" fmla="*/ 667 h 760"/>
                      <a:gd name="T46" fmla="*/ 183 w 451"/>
                      <a:gd name="T47" fmla="*/ 621 h 760"/>
                      <a:gd name="T48" fmla="*/ 192 w 451"/>
                      <a:gd name="T49" fmla="*/ 577 h 760"/>
                      <a:gd name="T50" fmla="*/ 203 w 451"/>
                      <a:gd name="T51" fmla="*/ 532 h 760"/>
                      <a:gd name="T52" fmla="*/ 216 w 451"/>
                      <a:gd name="T53" fmla="*/ 489 h 760"/>
                      <a:gd name="T54" fmla="*/ 232 w 451"/>
                      <a:gd name="T55" fmla="*/ 447 h 760"/>
                      <a:gd name="T56" fmla="*/ 250 w 451"/>
                      <a:gd name="T57" fmla="*/ 405 h 760"/>
                      <a:gd name="T58" fmla="*/ 270 w 451"/>
                      <a:gd name="T59" fmla="*/ 364 h 760"/>
                      <a:gd name="T60" fmla="*/ 291 w 451"/>
                      <a:gd name="T61" fmla="*/ 325 h 760"/>
                      <a:gd name="T62" fmla="*/ 313 w 451"/>
                      <a:gd name="T63" fmla="*/ 288 h 760"/>
                      <a:gd name="T64" fmla="*/ 338 w 451"/>
                      <a:gd name="T65" fmla="*/ 250 h 760"/>
                      <a:gd name="T66" fmla="*/ 364 w 451"/>
                      <a:gd name="T67" fmla="*/ 215 h 760"/>
                      <a:gd name="T68" fmla="*/ 391 w 451"/>
                      <a:gd name="T69" fmla="*/ 180 h 760"/>
                      <a:gd name="T70" fmla="*/ 421 w 451"/>
                      <a:gd name="T71" fmla="*/ 147 h 760"/>
                      <a:gd name="T72" fmla="*/ 451 w 451"/>
                      <a:gd name="T73" fmla="*/ 114 h 760"/>
                      <a:gd name="T74" fmla="*/ 451 w 451"/>
                      <a:gd name="T75" fmla="*/ 114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1" h="760">
                        <a:moveTo>
                          <a:pt x="451" y="114"/>
                        </a:moveTo>
                        <a:lnTo>
                          <a:pt x="332" y="0"/>
                        </a:lnTo>
                        <a:lnTo>
                          <a:pt x="332" y="0"/>
                        </a:lnTo>
                        <a:lnTo>
                          <a:pt x="296" y="36"/>
                        </a:lnTo>
                        <a:lnTo>
                          <a:pt x="262" y="75"/>
                        </a:lnTo>
                        <a:lnTo>
                          <a:pt x="229" y="117"/>
                        </a:lnTo>
                        <a:lnTo>
                          <a:pt x="200" y="159"/>
                        </a:lnTo>
                        <a:lnTo>
                          <a:pt x="171" y="203"/>
                        </a:lnTo>
                        <a:lnTo>
                          <a:pt x="145" y="247"/>
                        </a:lnTo>
                        <a:lnTo>
                          <a:pt x="120" y="294"/>
                        </a:lnTo>
                        <a:lnTo>
                          <a:pt x="98" y="341"/>
                        </a:lnTo>
                        <a:lnTo>
                          <a:pt x="77" y="389"/>
                        </a:lnTo>
                        <a:lnTo>
                          <a:pt x="59" y="440"/>
                        </a:lnTo>
                        <a:lnTo>
                          <a:pt x="43" y="491"/>
                        </a:lnTo>
                        <a:lnTo>
                          <a:pt x="30" y="542"/>
                        </a:lnTo>
                        <a:lnTo>
                          <a:pt x="19" y="595"/>
                        </a:lnTo>
                        <a:lnTo>
                          <a:pt x="11" y="648"/>
                        </a:lnTo>
                        <a:lnTo>
                          <a:pt x="4" y="703"/>
                        </a:lnTo>
                        <a:lnTo>
                          <a:pt x="0" y="758"/>
                        </a:lnTo>
                        <a:lnTo>
                          <a:pt x="167" y="760"/>
                        </a:lnTo>
                        <a:lnTo>
                          <a:pt x="167" y="760"/>
                        </a:lnTo>
                        <a:lnTo>
                          <a:pt x="170" y="713"/>
                        </a:lnTo>
                        <a:lnTo>
                          <a:pt x="175" y="667"/>
                        </a:lnTo>
                        <a:lnTo>
                          <a:pt x="183" y="621"/>
                        </a:lnTo>
                        <a:lnTo>
                          <a:pt x="192" y="577"/>
                        </a:lnTo>
                        <a:lnTo>
                          <a:pt x="203" y="532"/>
                        </a:lnTo>
                        <a:lnTo>
                          <a:pt x="216" y="489"/>
                        </a:lnTo>
                        <a:lnTo>
                          <a:pt x="232" y="447"/>
                        </a:lnTo>
                        <a:lnTo>
                          <a:pt x="250" y="405"/>
                        </a:lnTo>
                        <a:lnTo>
                          <a:pt x="270" y="364"/>
                        </a:lnTo>
                        <a:lnTo>
                          <a:pt x="291" y="325"/>
                        </a:lnTo>
                        <a:lnTo>
                          <a:pt x="313" y="288"/>
                        </a:lnTo>
                        <a:lnTo>
                          <a:pt x="338" y="250"/>
                        </a:lnTo>
                        <a:lnTo>
                          <a:pt x="364" y="215"/>
                        </a:lnTo>
                        <a:lnTo>
                          <a:pt x="391" y="180"/>
                        </a:lnTo>
                        <a:lnTo>
                          <a:pt x="421" y="147"/>
                        </a:lnTo>
                        <a:lnTo>
                          <a:pt x="451" y="114"/>
                        </a:lnTo>
                        <a:lnTo>
                          <a:pt x="451" y="11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6" name="Freeform 66"/>
                  <p:cNvSpPr>
                    <a:spLocks/>
                  </p:cNvSpPr>
                  <p:nvPr/>
                </p:nvSpPr>
                <p:spPr bwMode="auto">
                  <a:xfrm>
                    <a:off x="4121150" y="3786188"/>
                    <a:ext cx="169863" cy="311150"/>
                  </a:xfrm>
                  <a:custGeom>
                    <a:avLst/>
                    <a:gdLst>
                      <a:gd name="T0" fmla="*/ 166 w 426"/>
                      <a:gd name="T1" fmla="*/ 9 h 785"/>
                      <a:gd name="T2" fmla="*/ 166 w 426"/>
                      <a:gd name="T3" fmla="*/ 9 h 785"/>
                      <a:gd name="T4" fmla="*/ 166 w 426"/>
                      <a:gd name="T5" fmla="*/ 0 h 785"/>
                      <a:gd name="T6" fmla="*/ 0 w 426"/>
                      <a:gd name="T7" fmla="*/ 2 h 785"/>
                      <a:gd name="T8" fmla="*/ 0 w 426"/>
                      <a:gd name="T9" fmla="*/ 2 h 785"/>
                      <a:gd name="T10" fmla="*/ 0 w 426"/>
                      <a:gd name="T11" fmla="*/ 9 h 785"/>
                      <a:gd name="T12" fmla="*/ 0 w 426"/>
                      <a:gd name="T13" fmla="*/ 9 h 785"/>
                      <a:gd name="T14" fmla="*/ 2 w 426"/>
                      <a:gd name="T15" fmla="*/ 65 h 785"/>
                      <a:gd name="T16" fmla="*/ 6 w 426"/>
                      <a:gd name="T17" fmla="*/ 120 h 785"/>
                      <a:gd name="T18" fmla="*/ 12 w 426"/>
                      <a:gd name="T19" fmla="*/ 174 h 785"/>
                      <a:gd name="T20" fmla="*/ 21 w 426"/>
                      <a:gd name="T21" fmla="*/ 228 h 785"/>
                      <a:gd name="T22" fmla="*/ 33 w 426"/>
                      <a:gd name="T23" fmla="*/ 281 h 785"/>
                      <a:gd name="T24" fmla="*/ 47 w 426"/>
                      <a:gd name="T25" fmla="*/ 333 h 785"/>
                      <a:gd name="T26" fmla="*/ 63 w 426"/>
                      <a:gd name="T27" fmla="*/ 384 h 785"/>
                      <a:gd name="T28" fmla="*/ 82 w 426"/>
                      <a:gd name="T29" fmla="*/ 433 h 785"/>
                      <a:gd name="T30" fmla="*/ 103 w 426"/>
                      <a:gd name="T31" fmla="*/ 482 h 785"/>
                      <a:gd name="T32" fmla="*/ 127 w 426"/>
                      <a:gd name="T33" fmla="*/ 530 h 785"/>
                      <a:gd name="T34" fmla="*/ 151 w 426"/>
                      <a:gd name="T35" fmla="*/ 575 h 785"/>
                      <a:gd name="T36" fmla="*/ 179 w 426"/>
                      <a:gd name="T37" fmla="*/ 620 h 785"/>
                      <a:gd name="T38" fmla="*/ 207 w 426"/>
                      <a:gd name="T39" fmla="*/ 664 h 785"/>
                      <a:gd name="T40" fmla="*/ 239 w 426"/>
                      <a:gd name="T41" fmla="*/ 706 h 785"/>
                      <a:gd name="T42" fmla="*/ 272 w 426"/>
                      <a:gd name="T43" fmla="*/ 746 h 785"/>
                      <a:gd name="T44" fmla="*/ 306 w 426"/>
                      <a:gd name="T45" fmla="*/ 785 h 785"/>
                      <a:gd name="T46" fmla="*/ 426 w 426"/>
                      <a:gd name="T47" fmla="*/ 670 h 785"/>
                      <a:gd name="T48" fmla="*/ 426 w 426"/>
                      <a:gd name="T49" fmla="*/ 670 h 785"/>
                      <a:gd name="T50" fmla="*/ 396 w 426"/>
                      <a:gd name="T51" fmla="*/ 637 h 785"/>
                      <a:gd name="T52" fmla="*/ 369 w 426"/>
                      <a:gd name="T53" fmla="*/ 603 h 785"/>
                      <a:gd name="T54" fmla="*/ 341 w 426"/>
                      <a:gd name="T55" fmla="*/ 566 h 785"/>
                      <a:gd name="T56" fmla="*/ 317 w 426"/>
                      <a:gd name="T57" fmla="*/ 530 h 785"/>
                      <a:gd name="T58" fmla="*/ 293 w 426"/>
                      <a:gd name="T59" fmla="*/ 491 h 785"/>
                      <a:gd name="T60" fmla="*/ 272 w 426"/>
                      <a:gd name="T61" fmla="*/ 452 h 785"/>
                      <a:gd name="T62" fmla="*/ 253 w 426"/>
                      <a:gd name="T63" fmla="*/ 411 h 785"/>
                      <a:gd name="T64" fmla="*/ 235 w 426"/>
                      <a:gd name="T65" fmla="*/ 370 h 785"/>
                      <a:gd name="T66" fmla="*/ 219 w 426"/>
                      <a:gd name="T67" fmla="*/ 328 h 785"/>
                      <a:gd name="T68" fmla="*/ 205 w 426"/>
                      <a:gd name="T69" fmla="*/ 285 h 785"/>
                      <a:gd name="T70" fmla="*/ 193 w 426"/>
                      <a:gd name="T71" fmla="*/ 241 h 785"/>
                      <a:gd name="T72" fmla="*/ 184 w 426"/>
                      <a:gd name="T73" fmla="*/ 195 h 785"/>
                      <a:gd name="T74" fmla="*/ 176 w 426"/>
                      <a:gd name="T75" fmla="*/ 150 h 785"/>
                      <a:gd name="T76" fmla="*/ 170 w 426"/>
                      <a:gd name="T77" fmla="*/ 104 h 785"/>
                      <a:gd name="T78" fmla="*/ 167 w 426"/>
                      <a:gd name="T79" fmla="*/ 57 h 785"/>
                      <a:gd name="T80" fmla="*/ 166 w 426"/>
                      <a:gd name="T81" fmla="*/ 9 h 785"/>
                      <a:gd name="T82" fmla="*/ 166 w 426"/>
                      <a:gd name="T83" fmla="*/ 9 h 7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26" h="785">
                        <a:moveTo>
                          <a:pt x="166" y="9"/>
                        </a:moveTo>
                        <a:lnTo>
                          <a:pt x="166" y="9"/>
                        </a:lnTo>
                        <a:lnTo>
                          <a:pt x="166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9"/>
                        </a:lnTo>
                        <a:lnTo>
                          <a:pt x="2" y="65"/>
                        </a:lnTo>
                        <a:lnTo>
                          <a:pt x="6" y="120"/>
                        </a:lnTo>
                        <a:lnTo>
                          <a:pt x="12" y="174"/>
                        </a:lnTo>
                        <a:lnTo>
                          <a:pt x="21" y="228"/>
                        </a:lnTo>
                        <a:lnTo>
                          <a:pt x="33" y="281"/>
                        </a:lnTo>
                        <a:lnTo>
                          <a:pt x="47" y="333"/>
                        </a:lnTo>
                        <a:lnTo>
                          <a:pt x="63" y="384"/>
                        </a:lnTo>
                        <a:lnTo>
                          <a:pt x="82" y="433"/>
                        </a:lnTo>
                        <a:lnTo>
                          <a:pt x="103" y="482"/>
                        </a:lnTo>
                        <a:lnTo>
                          <a:pt x="127" y="530"/>
                        </a:lnTo>
                        <a:lnTo>
                          <a:pt x="151" y="575"/>
                        </a:lnTo>
                        <a:lnTo>
                          <a:pt x="179" y="620"/>
                        </a:lnTo>
                        <a:lnTo>
                          <a:pt x="207" y="664"/>
                        </a:lnTo>
                        <a:lnTo>
                          <a:pt x="239" y="706"/>
                        </a:lnTo>
                        <a:lnTo>
                          <a:pt x="272" y="746"/>
                        </a:lnTo>
                        <a:lnTo>
                          <a:pt x="306" y="785"/>
                        </a:lnTo>
                        <a:lnTo>
                          <a:pt x="426" y="670"/>
                        </a:lnTo>
                        <a:lnTo>
                          <a:pt x="426" y="670"/>
                        </a:lnTo>
                        <a:lnTo>
                          <a:pt x="396" y="637"/>
                        </a:lnTo>
                        <a:lnTo>
                          <a:pt x="369" y="603"/>
                        </a:lnTo>
                        <a:lnTo>
                          <a:pt x="341" y="566"/>
                        </a:lnTo>
                        <a:lnTo>
                          <a:pt x="317" y="530"/>
                        </a:lnTo>
                        <a:lnTo>
                          <a:pt x="293" y="491"/>
                        </a:lnTo>
                        <a:lnTo>
                          <a:pt x="272" y="452"/>
                        </a:lnTo>
                        <a:lnTo>
                          <a:pt x="253" y="411"/>
                        </a:lnTo>
                        <a:lnTo>
                          <a:pt x="235" y="370"/>
                        </a:lnTo>
                        <a:lnTo>
                          <a:pt x="219" y="328"/>
                        </a:lnTo>
                        <a:lnTo>
                          <a:pt x="205" y="285"/>
                        </a:lnTo>
                        <a:lnTo>
                          <a:pt x="193" y="241"/>
                        </a:lnTo>
                        <a:lnTo>
                          <a:pt x="184" y="195"/>
                        </a:lnTo>
                        <a:lnTo>
                          <a:pt x="176" y="150"/>
                        </a:lnTo>
                        <a:lnTo>
                          <a:pt x="170" y="104"/>
                        </a:lnTo>
                        <a:lnTo>
                          <a:pt x="167" y="57"/>
                        </a:lnTo>
                        <a:lnTo>
                          <a:pt x="166" y="9"/>
                        </a:lnTo>
                        <a:lnTo>
                          <a:pt x="166" y="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7" name="Freeform 67"/>
                  <p:cNvSpPr>
                    <a:spLocks/>
                  </p:cNvSpPr>
                  <p:nvPr/>
                </p:nvSpPr>
                <p:spPr bwMode="auto">
                  <a:xfrm>
                    <a:off x="4254500" y="4060826"/>
                    <a:ext cx="311150" cy="179388"/>
                  </a:xfrm>
                  <a:custGeom>
                    <a:avLst/>
                    <a:gdLst>
                      <a:gd name="T0" fmla="*/ 114 w 785"/>
                      <a:gd name="T1" fmla="*/ 0 h 450"/>
                      <a:gd name="T2" fmla="*/ 0 w 785"/>
                      <a:gd name="T3" fmla="*/ 118 h 450"/>
                      <a:gd name="T4" fmla="*/ 0 w 785"/>
                      <a:gd name="T5" fmla="*/ 118 h 450"/>
                      <a:gd name="T6" fmla="*/ 37 w 785"/>
                      <a:gd name="T7" fmla="*/ 155 h 450"/>
                      <a:gd name="T8" fmla="*/ 78 w 785"/>
                      <a:gd name="T9" fmla="*/ 190 h 450"/>
                      <a:gd name="T10" fmla="*/ 119 w 785"/>
                      <a:gd name="T11" fmla="*/ 223 h 450"/>
                      <a:gd name="T12" fmla="*/ 164 w 785"/>
                      <a:gd name="T13" fmla="*/ 254 h 450"/>
                      <a:gd name="T14" fmla="*/ 208 w 785"/>
                      <a:gd name="T15" fmla="*/ 284 h 450"/>
                      <a:gd name="T16" fmla="*/ 255 w 785"/>
                      <a:gd name="T17" fmla="*/ 310 h 450"/>
                      <a:gd name="T18" fmla="*/ 303 w 785"/>
                      <a:gd name="T19" fmla="*/ 335 h 450"/>
                      <a:gd name="T20" fmla="*/ 351 w 785"/>
                      <a:gd name="T21" fmla="*/ 358 h 450"/>
                      <a:gd name="T22" fmla="*/ 402 w 785"/>
                      <a:gd name="T23" fmla="*/ 378 h 450"/>
                      <a:gd name="T24" fmla="*/ 453 w 785"/>
                      <a:gd name="T25" fmla="*/ 396 h 450"/>
                      <a:gd name="T26" fmla="*/ 506 w 785"/>
                      <a:gd name="T27" fmla="*/ 411 h 450"/>
                      <a:gd name="T28" fmla="*/ 559 w 785"/>
                      <a:gd name="T29" fmla="*/ 424 h 450"/>
                      <a:gd name="T30" fmla="*/ 614 w 785"/>
                      <a:gd name="T31" fmla="*/ 435 h 450"/>
                      <a:gd name="T32" fmla="*/ 669 w 785"/>
                      <a:gd name="T33" fmla="*/ 443 h 450"/>
                      <a:gd name="T34" fmla="*/ 725 w 785"/>
                      <a:gd name="T35" fmla="*/ 448 h 450"/>
                      <a:gd name="T36" fmla="*/ 782 w 785"/>
                      <a:gd name="T37" fmla="*/ 450 h 450"/>
                      <a:gd name="T38" fmla="*/ 785 w 785"/>
                      <a:gd name="T39" fmla="*/ 284 h 450"/>
                      <a:gd name="T40" fmla="*/ 785 w 785"/>
                      <a:gd name="T41" fmla="*/ 284 h 450"/>
                      <a:gd name="T42" fmla="*/ 735 w 785"/>
                      <a:gd name="T43" fmla="*/ 282 h 450"/>
                      <a:gd name="T44" fmla="*/ 687 w 785"/>
                      <a:gd name="T45" fmla="*/ 279 h 450"/>
                      <a:gd name="T46" fmla="*/ 640 w 785"/>
                      <a:gd name="T47" fmla="*/ 271 h 450"/>
                      <a:gd name="T48" fmla="*/ 593 w 785"/>
                      <a:gd name="T49" fmla="*/ 262 h 450"/>
                      <a:gd name="T50" fmla="*/ 548 w 785"/>
                      <a:gd name="T51" fmla="*/ 251 h 450"/>
                      <a:gd name="T52" fmla="*/ 502 w 785"/>
                      <a:gd name="T53" fmla="*/ 238 h 450"/>
                      <a:gd name="T54" fmla="*/ 459 w 785"/>
                      <a:gd name="T55" fmla="*/ 223 h 450"/>
                      <a:gd name="T56" fmla="*/ 416 w 785"/>
                      <a:gd name="T57" fmla="*/ 206 h 450"/>
                      <a:gd name="T58" fmla="*/ 373 w 785"/>
                      <a:gd name="T59" fmla="*/ 186 h 450"/>
                      <a:gd name="T60" fmla="*/ 333 w 785"/>
                      <a:gd name="T61" fmla="*/ 164 h 450"/>
                      <a:gd name="T62" fmla="*/ 293 w 785"/>
                      <a:gd name="T63" fmla="*/ 141 h 450"/>
                      <a:gd name="T64" fmla="*/ 255 w 785"/>
                      <a:gd name="T65" fmla="*/ 116 h 450"/>
                      <a:gd name="T66" fmla="*/ 217 w 785"/>
                      <a:gd name="T67" fmla="*/ 90 h 450"/>
                      <a:gd name="T68" fmla="*/ 182 w 785"/>
                      <a:gd name="T69" fmla="*/ 61 h 450"/>
                      <a:gd name="T70" fmla="*/ 147 w 785"/>
                      <a:gd name="T71" fmla="*/ 31 h 450"/>
                      <a:gd name="T72" fmla="*/ 114 w 785"/>
                      <a:gd name="T73" fmla="*/ 0 h 450"/>
                      <a:gd name="T74" fmla="*/ 114 w 785"/>
                      <a:gd name="T75" fmla="*/ 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85" h="450">
                        <a:moveTo>
                          <a:pt x="114" y="0"/>
                        </a:move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37" y="155"/>
                        </a:lnTo>
                        <a:lnTo>
                          <a:pt x="78" y="190"/>
                        </a:lnTo>
                        <a:lnTo>
                          <a:pt x="119" y="223"/>
                        </a:lnTo>
                        <a:lnTo>
                          <a:pt x="164" y="254"/>
                        </a:lnTo>
                        <a:lnTo>
                          <a:pt x="208" y="284"/>
                        </a:lnTo>
                        <a:lnTo>
                          <a:pt x="255" y="310"/>
                        </a:lnTo>
                        <a:lnTo>
                          <a:pt x="303" y="335"/>
                        </a:lnTo>
                        <a:lnTo>
                          <a:pt x="351" y="358"/>
                        </a:lnTo>
                        <a:lnTo>
                          <a:pt x="402" y="378"/>
                        </a:lnTo>
                        <a:lnTo>
                          <a:pt x="453" y="396"/>
                        </a:lnTo>
                        <a:lnTo>
                          <a:pt x="506" y="411"/>
                        </a:lnTo>
                        <a:lnTo>
                          <a:pt x="559" y="424"/>
                        </a:lnTo>
                        <a:lnTo>
                          <a:pt x="614" y="435"/>
                        </a:lnTo>
                        <a:lnTo>
                          <a:pt x="669" y="443"/>
                        </a:lnTo>
                        <a:lnTo>
                          <a:pt x="725" y="448"/>
                        </a:lnTo>
                        <a:lnTo>
                          <a:pt x="782" y="450"/>
                        </a:lnTo>
                        <a:lnTo>
                          <a:pt x="785" y="284"/>
                        </a:lnTo>
                        <a:lnTo>
                          <a:pt x="785" y="284"/>
                        </a:lnTo>
                        <a:lnTo>
                          <a:pt x="735" y="282"/>
                        </a:lnTo>
                        <a:lnTo>
                          <a:pt x="687" y="279"/>
                        </a:lnTo>
                        <a:lnTo>
                          <a:pt x="640" y="271"/>
                        </a:lnTo>
                        <a:lnTo>
                          <a:pt x="593" y="262"/>
                        </a:lnTo>
                        <a:lnTo>
                          <a:pt x="548" y="251"/>
                        </a:lnTo>
                        <a:lnTo>
                          <a:pt x="502" y="238"/>
                        </a:lnTo>
                        <a:lnTo>
                          <a:pt x="459" y="223"/>
                        </a:lnTo>
                        <a:lnTo>
                          <a:pt x="416" y="206"/>
                        </a:lnTo>
                        <a:lnTo>
                          <a:pt x="373" y="186"/>
                        </a:lnTo>
                        <a:lnTo>
                          <a:pt x="333" y="164"/>
                        </a:lnTo>
                        <a:lnTo>
                          <a:pt x="293" y="141"/>
                        </a:lnTo>
                        <a:lnTo>
                          <a:pt x="255" y="116"/>
                        </a:lnTo>
                        <a:lnTo>
                          <a:pt x="217" y="90"/>
                        </a:lnTo>
                        <a:lnTo>
                          <a:pt x="182" y="61"/>
                        </a:lnTo>
                        <a:lnTo>
                          <a:pt x="147" y="31"/>
                        </a:lnTo>
                        <a:lnTo>
                          <a:pt x="114" y="0"/>
                        </a:lnTo>
                        <a:lnTo>
                          <a:pt x="114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8" name="Freeform 68"/>
                  <p:cNvSpPr>
                    <a:spLocks/>
                  </p:cNvSpPr>
                  <p:nvPr/>
                </p:nvSpPr>
                <p:spPr bwMode="auto">
                  <a:xfrm>
                    <a:off x="4578350" y="4060826"/>
                    <a:ext cx="312738" cy="179388"/>
                  </a:xfrm>
                  <a:custGeom>
                    <a:avLst/>
                    <a:gdLst>
                      <a:gd name="T0" fmla="*/ 671 w 787"/>
                      <a:gd name="T1" fmla="*/ 0 h 450"/>
                      <a:gd name="T2" fmla="*/ 671 w 787"/>
                      <a:gd name="T3" fmla="*/ 0 h 450"/>
                      <a:gd name="T4" fmla="*/ 638 w 787"/>
                      <a:gd name="T5" fmla="*/ 31 h 450"/>
                      <a:gd name="T6" fmla="*/ 603 w 787"/>
                      <a:gd name="T7" fmla="*/ 61 h 450"/>
                      <a:gd name="T8" fmla="*/ 568 w 787"/>
                      <a:gd name="T9" fmla="*/ 90 h 450"/>
                      <a:gd name="T10" fmla="*/ 530 w 787"/>
                      <a:gd name="T11" fmla="*/ 116 h 450"/>
                      <a:gd name="T12" fmla="*/ 492 w 787"/>
                      <a:gd name="T13" fmla="*/ 141 h 450"/>
                      <a:gd name="T14" fmla="*/ 452 w 787"/>
                      <a:gd name="T15" fmla="*/ 164 h 450"/>
                      <a:gd name="T16" fmla="*/ 412 w 787"/>
                      <a:gd name="T17" fmla="*/ 186 h 450"/>
                      <a:gd name="T18" fmla="*/ 370 w 787"/>
                      <a:gd name="T19" fmla="*/ 206 h 450"/>
                      <a:gd name="T20" fmla="*/ 326 w 787"/>
                      <a:gd name="T21" fmla="*/ 223 h 450"/>
                      <a:gd name="T22" fmla="*/ 283 w 787"/>
                      <a:gd name="T23" fmla="*/ 238 h 450"/>
                      <a:gd name="T24" fmla="*/ 237 w 787"/>
                      <a:gd name="T25" fmla="*/ 251 h 450"/>
                      <a:gd name="T26" fmla="*/ 192 w 787"/>
                      <a:gd name="T27" fmla="*/ 262 h 450"/>
                      <a:gd name="T28" fmla="*/ 145 w 787"/>
                      <a:gd name="T29" fmla="*/ 271 h 450"/>
                      <a:gd name="T30" fmla="*/ 98 w 787"/>
                      <a:gd name="T31" fmla="*/ 279 h 450"/>
                      <a:gd name="T32" fmla="*/ 50 w 787"/>
                      <a:gd name="T33" fmla="*/ 282 h 450"/>
                      <a:gd name="T34" fmla="*/ 0 w 787"/>
                      <a:gd name="T35" fmla="*/ 284 h 450"/>
                      <a:gd name="T36" fmla="*/ 3 w 787"/>
                      <a:gd name="T37" fmla="*/ 450 h 450"/>
                      <a:gd name="T38" fmla="*/ 3 w 787"/>
                      <a:gd name="T39" fmla="*/ 450 h 450"/>
                      <a:gd name="T40" fmla="*/ 60 w 787"/>
                      <a:gd name="T41" fmla="*/ 448 h 450"/>
                      <a:gd name="T42" fmla="*/ 116 w 787"/>
                      <a:gd name="T43" fmla="*/ 443 h 450"/>
                      <a:gd name="T44" fmla="*/ 172 w 787"/>
                      <a:gd name="T45" fmla="*/ 435 h 450"/>
                      <a:gd name="T46" fmla="*/ 226 w 787"/>
                      <a:gd name="T47" fmla="*/ 424 h 450"/>
                      <a:gd name="T48" fmla="*/ 280 w 787"/>
                      <a:gd name="T49" fmla="*/ 411 h 450"/>
                      <a:gd name="T50" fmla="*/ 332 w 787"/>
                      <a:gd name="T51" fmla="*/ 396 h 450"/>
                      <a:gd name="T52" fmla="*/ 383 w 787"/>
                      <a:gd name="T53" fmla="*/ 378 h 450"/>
                      <a:gd name="T54" fmla="*/ 434 w 787"/>
                      <a:gd name="T55" fmla="*/ 358 h 450"/>
                      <a:gd name="T56" fmla="*/ 483 w 787"/>
                      <a:gd name="T57" fmla="*/ 335 h 450"/>
                      <a:gd name="T58" fmla="*/ 530 w 787"/>
                      <a:gd name="T59" fmla="*/ 310 h 450"/>
                      <a:gd name="T60" fmla="*/ 577 w 787"/>
                      <a:gd name="T61" fmla="*/ 284 h 450"/>
                      <a:gd name="T62" fmla="*/ 621 w 787"/>
                      <a:gd name="T63" fmla="*/ 254 h 450"/>
                      <a:gd name="T64" fmla="*/ 666 w 787"/>
                      <a:gd name="T65" fmla="*/ 223 h 450"/>
                      <a:gd name="T66" fmla="*/ 707 w 787"/>
                      <a:gd name="T67" fmla="*/ 190 h 450"/>
                      <a:gd name="T68" fmla="*/ 748 w 787"/>
                      <a:gd name="T69" fmla="*/ 155 h 450"/>
                      <a:gd name="T70" fmla="*/ 787 w 787"/>
                      <a:gd name="T71" fmla="*/ 118 h 450"/>
                      <a:gd name="T72" fmla="*/ 671 w 787"/>
                      <a:gd name="T73" fmla="*/ 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87" h="450">
                        <a:moveTo>
                          <a:pt x="671" y="0"/>
                        </a:moveTo>
                        <a:lnTo>
                          <a:pt x="671" y="0"/>
                        </a:lnTo>
                        <a:lnTo>
                          <a:pt x="638" y="31"/>
                        </a:lnTo>
                        <a:lnTo>
                          <a:pt x="603" y="61"/>
                        </a:lnTo>
                        <a:lnTo>
                          <a:pt x="568" y="90"/>
                        </a:lnTo>
                        <a:lnTo>
                          <a:pt x="530" y="116"/>
                        </a:lnTo>
                        <a:lnTo>
                          <a:pt x="492" y="141"/>
                        </a:lnTo>
                        <a:lnTo>
                          <a:pt x="452" y="164"/>
                        </a:lnTo>
                        <a:lnTo>
                          <a:pt x="412" y="186"/>
                        </a:lnTo>
                        <a:lnTo>
                          <a:pt x="370" y="206"/>
                        </a:lnTo>
                        <a:lnTo>
                          <a:pt x="326" y="223"/>
                        </a:lnTo>
                        <a:lnTo>
                          <a:pt x="283" y="238"/>
                        </a:lnTo>
                        <a:lnTo>
                          <a:pt x="237" y="251"/>
                        </a:lnTo>
                        <a:lnTo>
                          <a:pt x="192" y="262"/>
                        </a:lnTo>
                        <a:lnTo>
                          <a:pt x="145" y="271"/>
                        </a:lnTo>
                        <a:lnTo>
                          <a:pt x="98" y="279"/>
                        </a:lnTo>
                        <a:lnTo>
                          <a:pt x="50" y="282"/>
                        </a:lnTo>
                        <a:lnTo>
                          <a:pt x="0" y="284"/>
                        </a:lnTo>
                        <a:lnTo>
                          <a:pt x="3" y="450"/>
                        </a:lnTo>
                        <a:lnTo>
                          <a:pt x="3" y="450"/>
                        </a:lnTo>
                        <a:lnTo>
                          <a:pt x="60" y="448"/>
                        </a:lnTo>
                        <a:lnTo>
                          <a:pt x="116" y="443"/>
                        </a:lnTo>
                        <a:lnTo>
                          <a:pt x="172" y="435"/>
                        </a:lnTo>
                        <a:lnTo>
                          <a:pt x="226" y="424"/>
                        </a:lnTo>
                        <a:lnTo>
                          <a:pt x="280" y="411"/>
                        </a:lnTo>
                        <a:lnTo>
                          <a:pt x="332" y="396"/>
                        </a:lnTo>
                        <a:lnTo>
                          <a:pt x="383" y="378"/>
                        </a:lnTo>
                        <a:lnTo>
                          <a:pt x="434" y="358"/>
                        </a:lnTo>
                        <a:lnTo>
                          <a:pt x="483" y="335"/>
                        </a:lnTo>
                        <a:lnTo>
                          <a:pt x="530" y="310"/>
                        </a:lnTo>
                        <a:lnTo>
                          <a:pt x="577" y="284"/>
                        </a:lnTo>
                        <a:lnTo>
                          <a:pt x="621" y="254"/>
                        </a:lnTo>
                        <a:lnTo>
                          <a:pt x="666" y="223"/>
                        </a:lnTo>
                        <a:lnTo>
                          <a:pt x="707" y="190"/>
                        </a:lnTo>
                        <a:lnTo>
                          <a:pt x="748" y="155"/>
                        </a:lnTo>
                        <a:lnTo>
                          <a:pt x="787" y="118"/>
                        </a:lnTo>
                        <a:lnTo>
                          <a:pt x="671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9" name="Freeform 69"/>
                  <p:cNvSpPr>
                    <a:spLocks/>
                  </p:cNvSpPr>
                  <p:nvPr/>
                </p:nvSpPr>
                <p:spPr bwMode="auto">
                  <a:xfrm>
                    <a:off x="4264025" y="3338513"/>
                    <a:ext cx="301625" cy="169863"/>
                  </a:xfrm>
                  <a:custGeom>
                    <a:avLst/>
                    <a:gdLst>
                      <a:gd name="T0" fmla="*/ 762 w 762"/>
                      <a:gd name="T1" fmla="*/ 165 h 425"/>
                      <a:gd name="T2" fmla="*/ 759 w 762"/>
                      <a:gd name="T3" fmla="*/ 0 h 425"/>
                      <a:gd name="T4" fmla="*/ 759 w 762"/>
                      <a:gd name="T5" fmla="*/ 0 h 425"/>
                      <a:gd name="T6" fmla="*/ 705 w 762"/>
                      <a:gd name="T7" fmla="*/ 2 h 425"/>
                      <a:gd name="T8" fmla="*/ 650 w 762"/>
                      <a:gd name="T9" fmla="*/ 7 h 425"/>
                      <a:gd name="T10" fmla="*/ 597 w 762"/>
                      <a:gd name="T11" fmla="*/ 14 h 425"/>
                      <a:gd name="T12" fmla="*/ 545 w 762"/>
                      <a:gd name="T13" fmla="*/ 24 h 425"/>
                      <a:gd name="T14" fmla="*/ 493 w 762"/>
                      <a:gd name="T15" fmla="*/ 36 h 425"/>
                      <a:gd name="T16" fmla="*/ 443 w 762"/>
                      <a:gd name="T17" fmla="*/ 50 h 425"/>
                      <a:gd name="T18" fmla="*/ 394 w 762"/>
                      <a:gd name="T19" fmla="*/ 66 h 425"/>
                      <a:gd name="T20" fmla="*/ 344 w 762"/>
                      <a:gd name="T21" fmla="*/ 86 h 425"/>
                      <a:gd name="T22" fmla="*/ 297 w 762"/>
                      <a:gd name="T23" fmla="*/ 106 h 425"/>
                      <a:gd name="T24" fmla="*/ 250 w 762"/>
                      <a:gd name="T25" fmla="*/ 128 h 425"/>
                      <a:gd name="T26" fmla="*/ 206 w 762"/>
                      <a:gd name="T27" fmla="*/ 155 h 425"/>
                      <a:gd name="T28" fmla="*/ 162 w 762"/>
                      <a:gd name="T29" fmla="*/ 181 h 425"/>
                      <a:gd name="T30" fmla="*/ 119 w 762"/>
                      <a:gd name="T31" fmla="*/ 209 h 425"/>
                      <a:gd name="T32" fmla="*/ 79 w 762"/>
                      <a:gd name="T33" fmla="*/ 240 h 425"/>
                      <a:gd name="T34" fmla="*/ 38 w 762"/>
                      <a:gd name="T35" fmla="*/ 273 h 425"/>
                      <a:gd name="T36" fmla="*/ 0 w 762"/>
                      <a:gd name="T37" fmla="*/ 307 h 425"/>
                      <a:gd name="T38" fmla="*/ 116 w 762"/>
                      <a:gd name="T39" fmla="*/ 425 h 425"/>
                      <a:gd name="T40" fmla="*/ 116 w 762"/>
                      <a:gd name="T41" fmla="*/ 425 h 425"/>
                      <a:gd name="T42" fmla="*/ 149 w 762"/>
                      <a:gd name="T43" fmla="*/ 397 h 425"/>
                      <a:gd name="T44" fmla="*/ 183 w 762"/>
                      <a:gd name="T45" fmla="*/ 369 h 425"/>
                      <a:gd name="T46" fmla="*/ 217 w 762"/>
                      <a:gd name="T47" fmla="*/ 343 h 425"/>
                      <a:gd name="T48" fmla="*/ 253 w 762"/>
                      <a:gd name="T49" fmla="*/ 319 h 425"/>
                      <a:gd name="T50" fmla="*/ 291 w 762"/>
                      <a:gd name="T51" fmla="*/ 296 h 425"/>
                      <a:gd name="T52" fmla="*/ 328 w 762"/>
                      <a:gd name="T53" fmla="*/ 274 h 425"/>
                      <a:gd name="T54" fmla="*/ 369 w 762"/>
                      <a:gd name="T55" fmla="*/ 256 h 425"/>
                      <a:gd name="T56" fmla="*/ 409 w 762"/>
                      <a:gd name="T57" fmla="*/ 238 h 425"/>
                      <a:gd name="T58" fmla="*/ 450 w 762"/>
                      <a:gd name="T59" fmla="*/ 222 h 425"/>
                      <a:gd name="T60" fmla="*/ 493 w 762"/>
                      <a:gd name="T61" fmla="*/ 208 h 425"/>
                      <a:gd name="T62" fmla="*/ 535 w 762"/>
                      <a:gd name="T63" fmla="*/ 196 h 425"/>
                      <a:gd name="T64" fmla="*/ 580 w 762"/>
                      <a:gd name="T65" fmla="*/ 186 h 425"/>
                      <a:gd name="T66" fmla="*/ 624 w 762"/>
                      <a:gd name="T67" fmla="*/ 178 h 425"/>
                      <a:gd name="T68" fmla="*/ 670 w 762"/>
                      <a:gd name="T69" fmla="*/ 171 h 425"/>
                      <a:gd name="T70" fmla="*/ 715 w 762"/>
                      <a:gd name="T71" fmla="*/ 168 h 425"/>
                      <a:gd name="T72" fmla="*/ 762 w 762"/>
                      <a:gd name="T73" fmla="*/ 165 h 425"/>
                      <a:gd name="T74" fmla="*/ 762 w 762"/>
                      <a:gd name="T75" fmla="*/ 165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2" h="425">
                        <a:moveTo>
                          <a:pt x="762" y="165"/>
                        </a:moveTo>
                        <a:lnTo>
                          <a:pt x="759" y="0"/>
                        </a:lnTo>
                        <a:lnTo>
                          <a:pt x="759" y="0"/>
                        </a:lnTo>
                        <a:lnTo>
                          <a:pt x="705" y="2"/>
                        </a:lnTo>
                        <a:lnTo>
                          <a:pt x="650" y="7"/>
                        </a:lnTo>
                        <a:lnTo>
                          <a:pt x="597" y="14"/>
                        </a:lnTo>
                        <a:lnTo>
                          <a:pt x="545" y="24"/>
                        </a:lnTo>
                        <a:lnTo>
                          <a:pt x="493" y="36"/>
                        </a:lnTo>
                        <a:lnTo>
                          <a:pt x="443" y="50"/>
                        </a:lnTo>
                        <a:lnTo>
                          <a:pt x="394" y="66"/>
                        </a:lnTo>
                        <a:lnTo>
                          <a:pt x="344" y="86"/>
                        </a:lnTo>
                        <a:lnTo>
                          <a:pt x="297" y="106"/>
                        </a:lnTo>
                        <a:lnTo>
                          <a:pt x="250" y="128"/>
                        </a:lnTo>
                        <a:lnTo>
                          <a:pt x="206" y="155"/>
                        </a:lnTo>
                        <a:lnTo>
                          <a:pt x="162" y="181"/>
                        </a:lnTo>
                        <a:lnTo>
                          <a:pt x="119" y="209"/>
                        </a:lnTo>
                        <a:lnTo>
                          <a:pt x="79" y="240"/>
                        </a:lnTo>
                        <a:lnTo>
                          <a:pt x="38" y="273"/>
                        </a:lnTo>
                        <a:lnTo>
                          <a:pt x="0" y="307"/>
                        </a:lnTo>
                        <a:lnTo>
                          <a:pt x="116" y="425"/>
                        </a:lnTo>
                        <a:lnTo>
                          <a:pt x="116" y="425"/>
                        </a:lnTo>
                        <a:lnTo>
                          <a:pt x="149" y="397"/>
                        </a:lnTo>
                        <a:lnTo>
                          <a:pt x="183" y="369"/>
                        </a:lnTo>
                        <a:lnTo>
                          <a:pt x="217" y="343"/>
                        </a:lnTo>
                        <a:lnTo>
                          <a:pt x="253" y="319"/>
                        </a:lnTo>
                        <a:lnTo>
                          <a:pt x="291" y="296"/>
                        </a:lnTo>
                        <a:lnTo>
                          <a:pt x="328" y="274"/>
                        </a:lnTo>
                        <a:lnTo>
                          <a:pt x="369" y="256"/>
                        </a:lnTo>
                        <a:lnTo>
                          <a:pt x="409" y="238"/>
                        </a:lnTo>
                        <a:lnTo>
                          <a:pt x="450" y="222"/>
                        </a:lnTo>
                        <a:lnTo>
                          <a:pt x="493" y="208"/>
                        </a:lnTo>
                        <a:lnTo>
                          <a:pt x="535" y="196"/>
                        </a:lnTo>
                        <a:lnTo>
                          <a:pt x="580" y="186"/>
                        </a:lnTo>
                        <a:lnTo>
                          <a:pt x="624" y="178"/>
                        </a:lnTo>
                        <a:lnTo>
                          <a:pt x="670" y="171"/>
                        </a:lnTo>
                        <a:lnTo>
                          <a:pt x="715" y="168"/>
                        </a:lnTo>
                        <a:lnTo>
                          <a:pt x="762" y="165"/>
                        </a:lnTo>
                        <a:lnTo>
                          <a:pt x="762" y="16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0" name="Freeform 72" hidden="1"/>
                  <p:cNvSpPr>
                    <a:spLocks/>
                  </p:cNvSpPr>
                  <p:nvPr/>
                </p:nvSpPr>
                <p:spPr bwMode="auto">
                  <a:xfrm>
                    <a:off x="4781550" y="3784601"/>
                    <a:ext cx="123825" cy="231775"/>
                  </a:xfrm>
                  <a:custGeom>
                    <a:avLst/>
                    <a:gdLst>
                      <a:gd name="T0" fmla="*/ 311 w 311"/>
                      <a:gd name="T1" fmla="*/ 1 h 583"/>
                      <a:gd name="T2" fmla="*/ 189 w 311"/>
                      <a:gd name="T3" fmla="*/ 0 h 583"/>
                      <a:gd name="T4" fmla="*/ 189 w 311"/>
                      <a:gd name="T5" fmla="*/ 0 h 583"/>
                      <a:gd name="T6" fmla="*/ 189 w 311"/>
                      <a:gd name="T7" fmla="*/ 13 h 583"/>
                      <a:gd name="T8" fmla="*/ 189 w 311"/>
                      <a:gd name="T9" fmla="*/ 13 h 583"/>
                      <a:gd name="T10" fmla="*/ 189 w 311"/>
                      <a:gd name="T11" fmla="*/ 48 h 583"/>
                      <a:gd name="T12" fmla="*/ 186 w 311"/>
                      <a:gd name="T13" fmla="*/ 82 h 583"/>
                      <a:gd name="T14" fmla="*/ 182 w 311"/>
                      <a:gd name="T15" fmla="*/ 116 h 583"/>
                      <a:gd name="T16" fmla="*/ 176 w 311"/>
                      <a:gd name="T17" fmla="*/ 150 h 583"/>
                      <a:gd name="T18" fmla="*/ 169 w 311"/>
                      <a:gd name="T19" fmla="*/ 182 h 583"/>
                      <a:gd name="T20" fmla="*/ 160 w 311"/>
                      <a:gd name="T21" fmla="*/ 215 h 583"/>
                      <a:gd name="T22" fmla="*/ 150 w 311"/>
                      <a:gd name="T23" fmla="*/ 246 h 583"/>
                      <a:gd name="T24" fmla="*/ 138 w 311"/>
                      <a:gd name="T25" fmla="*/ 277 h 583"/>
                      <a:gd name="T26" fmla="*/ 125 w 311"/>
                      <a:gd name="T27" fmla="*/ 307 h 583"/>
                      <a:gd name="T28" fmla="*/ 111 w 311"/>
                      <a:gd name="T29" fmla="*/ 337 h 583"/>
                      <a:gd name="T30" fmla="*/ 95 w 311"/>
                      <a:gd name="T31" fmla="*/ 366 h 583"/>
                      <a:gd name="T32" fmla="*/ 78 w 311"/>
                      <a:gd name="T33" fmla="*/ 395 h 583"/>
                      <a:gd name="T34" fmla="*/ 61 w 311"/>
                      <a:gd name="T35" fmla="*/ 422 h 583"/>
                      <a:gd name="T36" fmla="*/ 42 w 311"/>
                      <a:gd name="T37" fmla="*/ 448 h 583"/>
                      <a:gd name="T38" fmla="*/ 21 w 311"/>
                      <a:gd name="T39" fmla="*/ 473 h 583"/>
                      <a:gd name="T40" fmla="*/ 0 w 311"/>
                      <a:gd name="T41" fmla="*/ 497 h 583"/>
                      <a:gd name="T42" fmla="*/ 87 w 311"/>
                      <a:gd name="T43" fmla="*/ 583 h 583"/>
                      <a:gd name="T44" fmla="*/ 87 w 311"/>
                      <a:gd name="T45" fmla="*/ 583 h 583"/>
                      <a:gd name="T46" fmla="*/ 113 w 311"/>
                      <a:gd name="T47" fmla="*/ 555 h 583"/>
                      <a:gd name="T48" fmla="*/ 137 w 311"/>
                      <a:gd name="T49" fmla="*/ 525 h 583"/>
                      <a:gd name="T50" fmla="*/ 160 w 311"/>
                      <a:gd name="T51" fmla="*/ 493 h 583"/>
                      <a:gd name="T52" fmla="*/ 181 w 311"/>
                      <a:gd name="T53" fmla="*/ 462 h 583"/>
                      <a:gd name="T54" fmla="*/ 200 w 311"/>
                      <a:gd name="T55" fmla="*/ 428 h 583"/>
                      <a:gd name="T56" fmla="*/ 219 w 311"/>
                      <a:gd name="T57" fmla="*/ 395 h 583"/>
                      <a:gd name="T58" fmla="*/ 236 w 311"/>
                      <a:gd name="T59" fmla="*/ 361 h 583"/>
                      <a:gd name="T60" fmla="*/ 251 w 311"/>
                      <a:gd name="T61" fmla="*/ 324 h 583"/>
                      <a:gd name="T62" fmla="*/ 266 w 311"/>
                      <a:gd name="T63" fmla="*/ 288 h 583"/>
                      <a:gd name="T64" fmla="*/ 277 w 311"/>
                      <a:gd name="T65" fmla="*/ 250 h 583"/>
                      <a:gd name="T66" fmla="*/ 288 w 311"/>
                      <a:gd name="T67" fmla="*/ 212 h 583"/>
                      <a:gd name="T68" fmla="*/ 295 w 311"/>
                      <a:gd name="T69" fmla="*/ 174 h 583"/>
                      <a:gd name="T70" fmla="*/ 302 w 311"/>
                      <a:gd name="T71" fmla="*/ 134 h 583"/>
                      <a:gd name="T72" fmla="*/ 307 w 311"/>
                      <a:gd name="T73" fmla="*/ 95 h 583"/>
                      <a:gd name="T74" fmla="*/ 310 w 311"/>
                      <a:gd name="T75" fmla="*/ 53 h 583"/>
                      <a:gd name="T76" fmla="*/ 311 w 311"/>
                      <a:gd name="T77" fmla="*/ 13 h 583"/>
                      <a:gd name="T78" fmla="*/ 311 w 311"/>
                      <a:gd name="T79" fmla="*/ 13 h 583"/>
                      <a:gd name="T80" fmla="*/ 311 w 311"/>
                      <a:gd name="T81" fmla="*/ 1 h 583"/>
                      <a:gd name="T82" fmla="*/ 311 w 311"/>
                      <a:gd name="T83" fmla="*/ 1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11" h="583">
                        <a:moveTo>
                          <a:pt x="311" y="1"/>
                        </a:moveTo>
                        <a:lnTo>
                          <a:pt x="189" y="0"/>
                        </a:lnTo>
                        <a:lnTo>
                          <a:pt x="189" y="0"/>
                        </a:lnTo>
                        <a:lnTo>
                          <a:pt x="189" y="13"/>
                        </a:lnTo>
                        <a:lnTo>
                          <a:pt x="189" y="13"/>
                        </a:lnTo>
                        <a:lnTo>
                          <a:pt x="189" y="48"/>
                        </a:lnTo>
                        <a:lnTo>
                          <a:pt x="186" y="82"/>
                        </a:lnTo>
                        <a:lnTo>
                          <a:pt x="182" y="116"/>
                        </a:lnTo>
                        <a:lnTo>
                          <a:pt x="176" y="150"/>
                        </a:lnTo>
                        <a:lnTo>
                          <a:pt x="169" y="182"/>
                        </a:lnTo>
                        <a:lnTo>
                          <a:pt x="160" y="215"/>
                        </a:lnTo>
                        <a:lnTo>
                          <a:pt x="150" y="246"/>
                        </a:lnTo>
                        <a:lnTo>
                          <a:pt x="138" y="277"/>
                        </a:lnTo>
                        <a:lnTo>
                          <a:pt x="125" y="307"/>
                        </a:lnTo>
                        <a:lnTo>
                          <a:pt x="111" y="337"/>
                        </a:lnTo>
                        <a:lnTo>
                          <a:pt x="95" y="366"/>
                        </a:lnTo>
                        <a:lnTo>
                          <a:pt x="78" y="395"/>
                        </a:lnTo>
                        <a:lnTo>
                          <a:pt x="61" y="422"/>
                        </a:lnTo>
                        <a:lnTo>
                          <a:pt x="42" y="448"/>
                        </a:lnTo>
                        <a:lnTo>
                          <a:pt x="21" y="473"/>
                        </a:lnTo>
                        <a:lnTo>
                          <a:pt x="0" y="497"/>
                        </a:lnTo>
                        <a:lnTo>
                          <a:pt x="87" y="583"/>
                        </a:lnTo>
                        <a:lnTo>
                          <a:pt x="87" y="583"/>
                        </a:lnTo>
                        <a:lnTo>
                          <a:pt x="113" y="555"/>
                        </a:lnTo>
                        <a:lnTo>
                          <a:pt x="137" y="525"/>
                        </a:lnTo>
                        <a:lnTo>
                          <a:pt x="160" y="493"/>
                        </a:lnTo>
                        <a:lnTo>
                          <a:pt x="181" y="462"/>
                        </a:lnTo>
                        <a:lnTo>
                          <a:pt x="200" y="428"/>
                        </a:lnTo>
                        <a:lnTo>
                          <a:pt x="219" y="395"/>
                        </a:lnTo>
                        <a:lnTo>
                          <a:pt x="236" y="361"/>
                        </a:lnTo>
                        <a:lnTo>
                          <a:pt x="251" y="324"/>
                        </a:lnTo>
                        <a:lnTo>
                          <a:pt x="266" y="288"/>
                        </a:lnTo>
                        <a:lnTo>
                          <a:pt x="277" y="250"/>
                        </a:lnTo>
                        <a:lnTo>
                          <a:pt x="288" y="212"/>
                        </a:lnTo>
                        <a:lnTo>
                          <a:pt x="295" y="174"/>
                        </a:lnTo>
                        <a:lnTo>
                          <a:pt x="302" y="134"/>
                        </a:lnTo>
                        <a:lnTo>
                          <a:pt x="307" y="95"/>
                        </a:lnTo>
                        <a:lnTo>
                          <a:pt x="310" y="53"/>
                        </a:lnTo>
                        <a:lnTo>
                          <a:pt x="311" y="13"/>
                        </a:lnTo>
                        <a:lnTo>
                          <a:pt x="311" y="13"/>
                        </a:lnTo>
                        <a:lnTo>
                          <a:pt x="311" y="1"/>
                        </a:lnTo>
                        <a:lnTo>
                          <a:pt x="311" y="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1" name="Freeform 73" hidden="1"/>
                  <p:cNvSpPr>
                    <a:spLocks/>
                  </p:cNvSpPr>
                  <p:nvPr/>
                </p:nvSpPr>
                <p:spPr bwMode="auto">
                  <a:xfrm>
                    <a:off x="4335463" y="3989388"/>
                    <a:ext cx="231775" cy="133350"/>
                  </a:xfrm>
                  <a:custGeom>
                    <a:avLst/>
                    <a:gdLst>
                      <a:gd name="T0" fmla="*/ 85 w 584"/>
                      <a:gd name="T1" fmla="*/ 0 h 336"/>
                      <a:gd name="T2" fmla="*/ 0 w 584"/>
                      <a:gd name="T3" fmla="*/ 88 h 336"/>
                      <a:gd name="T4" fmla="*/ 0 w 584"/>
                      <a:gd name="T5" fmla="*/ 88 h 336"/>
                      <a:gd name="T6" fmla="*/ 29 w 584"/>
                      <a:gd name="T7" fmla="*/ 115 h 336"/>
                      <a:gd name="T8" fmla="*/ 59 w 584"/>
                      <a:gd name="T9" fmla="*/ 142 h 336"/>
                      <a:gd name="T10" fmla="*/ 90 w 584"/>
                      <a:gd name="T11" fmla="*/ 166 h 336"/>
                      <a:gd name="T12" fmla="*/ 121 w 584"/>
                      <a:gd name="T13" fmla="*/ 190 h 336"/>
                      <a:gd name="T14" fmla="*/ 155 w 584"/>
                      <a:gd name="T15" fmla="*/ 211 h 336"/>
                      <a:gd name="T16" fmla="*/ 189 w 584"/>
                      <a:gd name="T17" fmla="*/ 231 h 336"/>
                      <a:gd name="T18" fmla="*/ 226 w 584"/>
                      <a:gd name="T19" fmla="*/ 250 h 336"/>
                      <a:gd name="T20" fmla="*/ 262 w 584"/>
                      <a:gd name="T21" fmla="*/ 267 h 336"/>
                      <a:gd name="T22" fmla="*/ 299 w 584"/>
                      <a:gd name="T23" fmla="*/ 282 h 336"/>
                      <a:gd name="T24" fmla="*/ 338 w 584"/>
                      <a:gd name="T25" fmla="*/ 295 h 336"/>
                      <a:gd name="T26" fmla="*/ 377 w 584"/>
                      <a:gd name="T27" fmla="*/ 307 h 336"/>
                      <a:gd name="T28" fmla="*/ 416 w 584"/>
                      <a:gd name="T29" fmla="*/ 316 h 336"/>
                      <a:gd name="T30" fmla="*/ 456 w 584"/>
                      <a:gd name="T31" fmla="*/ 324 h 336"/>
                      <a:gd name="T32" fmla="*/ 498 w 584"/>
                      <a:gd name="T33" fmla="*/ 330 h 336"/>
                      <a:gd name="T34" fmla="*/ 539 w 584"/>
                      <a:gd name="T35" fmla="*/ 334 h 336"/>
                      <a:gd name="T36" fmla="*/ 582 w 584"/>
                      <a:gd name="T37" fmla="*/ 336 h 336"/>
                      <a:gd name="T38" fmla="*/ 584 w 584"/>
                      <a:gd name="T39" fmla="*/ 213 h 336"/>
                      <a:gd name="T40" fmla="*/ 584 w 584"/>
                      <a:gd name="T41" fmla="*/ 213 h 336"/>
                      <a:gd name="T42" fmla="*/ 547 w 584"/>
                      <a:gd name="T43" fmla="*/ 212 h 336"/>
                      <a:gd name="T44" fmla="*/ 512 w 584"/>
                      <a:gd name="T45" fmla="*/ 208 h 336"/>
                      <a:gd name="T46" fmla="*/ 476 w 584"/>
                      <a:gd name="T47" fmla="*/ 204 h 336"/>
                      <a:gd name="T48" fmla="*/ 442 w 584"/>
                      <a:gd name="T49" fmla="*/ 196 h 336"/>
                      <a:gd name="T50" fmla="*/ 408 w 584"/>
                      <a:gd name="T51" fmla="*/ 188 h 336"/>
                      <a:gd name="T52" fmla="*/ 374 w 584"/>
                      <a:gd name="T53" fmla="*/ 178 h 336"/>
                      <a:gd name="T54" fmla="*/ 341 w 584"/>
                      <a:gd name="T55" fmla="*/ 166 h 336"/>
                      <a:gd name="T56" fmla="*/ 309 w 584"/>
                      <a:gd name="T57" fmla="*/ 153 h 336"/>
                      <a:gd name="T58" fmla="*/ 278 w 584"/>
                      <a:gd name="T59" fmla="*/ 139 h 336"/>
                      <a:gd name="T60" fmla="*/ 248 w 584"/>
                      <a:gd name="T61" fmla="*/ 123 h 336"/>
                      <a:gd name="T62" fmla="*/ 218 w 584"/>
                      <a:gd name="T63" fmla="*/ 106 h 336"/>
                      <a:gd name="T64" fmla="*/ 189 w 584"/>
                      <a:gd name="T65" fmla="*/ 87 h 336"/>
                      <a:gd name="T66" fmla="*/ 162 w 584"/>
                      <a:gd name="T67" fmla="*/ 67 h 336"/>
                      <a:gd name="T68" fmla="*/ 136 w 584"/>
                      <a:gd name="T69" fmla="*/ 46 h 336"/>
                      <a:gd name="T70" fmla="*/ 110 w 584"/>
                      <a:gd name="T71" fmla="*/ 23 h 336"/>
                      <a:gd name="T72" fmla="*/ 85 w 584"/>
                      <a:gd name="T73" fmla="*/ 0 h 336"/>
                      <a:gd name="T74" fmla="*/ 85 w 584"/>
                      <a:gd name="T75" fmla="*/ 0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336">
                        <a:moveTo>
                          <a:pt x="85" y="0"/>
                        </a:moveTo>
                        <a:lnTo>
                          <a:pt x="0" y="88"/>
                        </a:lnTo>
                        <a:lnTo>
                          <a:pt x="0" y="88"/>
                        </a:lnTo>
                        <a:lnTo>
                          <a:pt x="29" y="115"/>
                        </a:lnTo>
                        <a:lnTo>
                          <a:pt x="59" y="142"/>
                        </a:lnTo>
                        <a:lnTo>
                          <a:pt x="90" y="166"/>
                        </a:lnTo>
                        <a:lnTo>
                          <a:pt x="121" y="190"/>
                        </a:lnTo>
                        <a:lnTo>
                          <a:pt x="155" y="211"/>
                        </a:lnTo>
                        <a:lnTo>
                          <a:pt x="189" y="231"/>
                        </a:lnTo>
                        <a:lnTo>
                          <a:pt x="226" y="250"/>
                        </a:lnTo>
                        <a:lnTo>
                          <a:pt x="262" y="267"/>
                        </a:lnTo>
                        <a:lnTo>
                          <a:pt x="299" y="282"/>
                        </a:lnTo>
                        <a:lnTo>
                          <a:pt x="338" y="295"/>
                        </a:lnTo>
                        <a:lnTo>
                          <a:pt x="377" y="307"/>
                        </a:lnTo>
                        <a:lnTo>
                          <a:pt x="416" y="316"/>
                        </a:lnTo>
                        <a:lnTo>
                          <a:pt x="456" y="324"/>
                        </a:lnTo>
                        <a:lnTo>
                          <a:pt x="498" y="330"/>
                        </a:lnTo>
                        <a:lnTo>
                          <a:pt x="539" y="334"/>
                        </a:lnTo>
                        <a:lnTo>
                          <a:pt x="582" y="336"/>
                        </a:lnTo>
                        <a:lnTo>
                          <a:pt x="584" y="213"/>
                        </a:lnTo>
                        <a:lnTo>
                          <a:pt x="584" y="213"/>
                        </a:lnTo>
                        <a:lnTo>
                          <a:pt x="547" y="212"/>
                        </a:lnTo>
                        <a:lnTo>
                          <a:pt x="512" y="208"/>
                        </a:lnTo>
                        <a:lnTo>
                          <a:pt x="476" y="204"/>
                        </a:lnTo>
                        <a:lnTo>
                          <a:pt x="442" y="196"/>
                        </a:lnTo>
                        <a:lnTo>
                          <a:pt x="408" y="188"/>
                        </a:lnTo>
                        <a:lnTo>
                          <a:pt x="374" y="178"/>
                        </a:lnTo>
                        <a:lnTo>
                          <a:pt x="341" y="166"/>
                        </a:lnTo>
                        <a:lnTo>
                          <a:pt x="309" y="153"/>
                        </a:lnTo>
                        <a:lnTo>
                          <a:pt x="278" y="139"/>
                        </a:lnTo>
                        <a:lnTo>
                          <a:pt x="248" y="123"/>
                        </a:lnTo>
                        <a:lnTo>
                          <a:pt x="218" y="106"/>
                        </a:lnTo>
                        <a:lnTo>
                          <a:pt x="189" y="87"/>
                        </a:lnTo>
                        <a:lnTo>
                          <a:pt x="162" y="67"/>
                        </a:lnTo>
                        <a:lnTo>
                          <a:pt x="136" y="46"/>
                        </a:lnTo>
                        <a:lnTo>
                          <a:pt x="110" y="23"/>
                        </a:lnTo>
                        <a:lnTo>
                          <a:pt x="85" y="0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2" name="Freeform 74" hidden="1"/>
                  <p:cNvSpPr>
                    <a:spLocks/>
                  </p:cNvSpPr>
                  <p:nvPr/>
                </p:nvSpPr>
                <p:spPr bwMode="auto">
                  <a:xfrm>
                    <a:off x="4770438" y="3552826"/>
                    <a:ext cx="133350" cy="222250"/>
                  </a:xfrm>
                  <a:custGeom>
                    <a:avLst/>
                    <a:gdLst>
                      <a:gd name="T0" fmla="*/ 213 w 336"/>
                      <a:gd name="T1" fmla="*/ 558 h 558"/>
                      <a:gd name="T2" fmla="*/ 336 w 336"/>
                      <a:gd name="T3" fmla="*/ 557 h 558"/>
                      <a:gd name="T4" fmla="*/ 336 w 336"/>
                      <a:gd name="T5" fmla="*/ 557 h 558"/>
                      <a:gd name="T6" fmla="*/ 333 w 336"/>
                      <a:gd name="T7" fmla="*/ 517 h 558"/>
                      <a:gd name="T8" fmla="*/ 328 w 336"/>
                      <a:gd name="T9" fmla="*/ 476 h 558"/>
                      <a:gd name="T10" fmla="*/ 321 w 336"/>
                      <a:gd name="T11" fmla="*/ 437 h 558"/>
                      <a:gd name="T12" fmla="*/ 314 w 336"/>
                      <a:gd name="T13" fmla="*/ 398 h 558"/>
                      <a:gd name="T14" fmla="*/ 303 w 336"/>
                      <a:gd name="T15" fmla="*/ 360 h 558"/>
                      <a:gd name="T16" fmla="*/ 292 w 336"/>
                      <a:gd name="T17" fmla="*/ 323 h 558"/>
                      <a:gd name="T18" fmla="*/ 279 w 336"/>
                      <a:gd name="T19" fmla="*/ 286 h 558"/>
                      <a:gd name="T20" fmla="*/ 263 w 336"/>
                      <a:gd name="T21" fmla="*/ 250 h 558"/>
                      <a:gd name="T22" fmla="*/ 246 w 336"/>
                      <a:gd name="T23" fmla="*/ 216 h 558"/>
                      <a:gd name="T24" fmla="*/ 228 w 336"/>
                      <a:gd name="T25" fmla="*/ 182 h 558"/>
                      <a:gd name="T26" fmla="*/ 208 w 336"/>
                      <a:gd name="T27" fmla="*/ 148 h 558"/>
                      <a:gd name="T28" fmla="*/ 186 w 336"/>
                      <a:gd name="T29" fmla="*/ 117 h 558"/>
                      <a:gd name="T30" fmla="*/ 164 w 336"/>
                      <a:gd name="T31" fmla="*/ 86 h 558"/>
                      <a:gd name="T32" fmla="*/ 141 w 336"/>
                      <a:gd name="T33" fmla="*/ 56 h 558"/>
                      <a:gd name="T34" fmla="*/ 114 w 336"/>
                      <a:gd name="T35" fmla="*/ 27 h 558"/>
                      <a:gd name="T36" fmla="*/ 88 w 336"/>
                      <a:gd name="T37" fmla="*/ 0 h 558"/>
                      <a:gd name="T38" fmla="*/ 0 w 336"/>
                      <a:gd name="T39" fmla="*/ 84 h 558"/>
                      <a:gd name="T40" fmla="*/ 0 w 336"/>
                      <a:gd name="T41" fmla="*/ 84 h 558"/>
                      <a:gd name="T42" fmla="*/ 23 w 336"/>
                      <a:gd name="T43" fmla="*/ 108 h 558"/>
                      <a:gd name="T44" fmla="*/ 44 w 336"/>
                      <a:gd name="T45" fmla="*/ 132 h 558"/>
                      <a:gd name="T46" fmla="*/ 65 w 336"/>
                      <a:gd name="T47" fmla="*/ 157 h 558"/>
                      <a:gd name="T48" fmla="*/ 85 w 336"/>
                      <a:gd name="T49" fmla="*/ 185 h 558"/>
                      <a:gd name="T50" fmla="*/ 103 w 336"/>
                      <a:gd name="T51" fmla="*/ 211 h 558"/>
                      <a:gd name="T52" fmla="*/ 120 w 336"/>
                      <a:gd name="T53" fmla="*/ 239 h 558"/>
                      <a:gd name="T54" fmla="*/ 135 w 336"/>
                      <a:gd name="T55" fmla="*/ 268 h 558"/>
                      <a:gd name="T56" fmla="*/ 150 w 336"/>
                      <a:gd name="T57" fmla="*/ 298 h 558"/>
                      <a:gd name="T58" fmla="*/ 163 w 336"/>
                      <a:gd name="T59" fmla="*/ 328 h 558"/>
                      <a:gd name="T60" fmla="*/ 174 w 336"/>
                      <a:gd name="T61" fmla="*/ 359 h 558"/>
                      <a:gd name="T62" fmla="*/ 185 w 336"/>
                      <a:gd name="T63" fmla="*/ 392 h 558"/>
                      <a:gd name="T64" fmla="*/ 194 w 336"/>
                      <a:gd name="T65" fmla="*/ 423 h 558"/>
                      <a:gd name="T66" fmla="*/ 200 w 336"/>
                      <a:gd name="T67" fmla="*/ 457 h 558"/>
                      <a:gd name="T68" fmla="*/ 207 w 336"/>
                      <a:gd name="T69" fmla="*/ 491 h 558"/>
                      <a:gd name="T70" fmla="*/ 211 w 336"/>
                      <a:gd name="T71" fmla="*/ 524 h 558"/>
                      <a:gd name="T72" fmla="*/ 213 w 336"/>
                      <a:gd name="T73" fmla="*/ 558 h 558"/>
                      <a:gd name="T74" fmla="*/ 213 w 336"/>
                      <a:gd name="T75" fmla="*/ 558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36" h="558">
                        <a:moveTo>
                          <a:pt x="213" y="558"/>
                        </a:moveTo>
                        <a:lnTo>
                          <a:pt x="336" y="557"/>
                        </a:lnTo>
                        <a:lnTo>
                          <a:pt x="336" y="557"/>
                        </a:lnTo>
                        <a:lnTo>
                          <a:pt x="333" y="517"/>
                        </a:lnTo>
                        <a:lnTo>
                          <a:pt x="328" y="476"/>
                        </a:lnTo>
                        <a:lnTo>
                          <a:pt x="321" y="437"/>
                        </a:lnTo>
                        <a:lnTo>
                          <a:pt x="314" y="398"/>
                        </a:lnTo>
                        <a:lnTo>
                          <a:pt x="303" y="360"/>
                        </a:lnTo>
                        <a:lnTo>
                          <a:pt x="292" y="323"/>
                        </a:lnTo>
                        <a:lnTo>
                          <a:pt x="279" y="286"/>
                        </a:lnTo>
                        <a:lnTo>
                          <a:pt x="263" y="250"/>
                        </a:lnTo>
                        <a:lnTo>
                          <a:pt x="246" y="216"/>
                        </a:lnTo>
                        <a:lnTo>
                          <a:pt x="228" y="182"/>
                        </a:lnTo>
                        <a:lnTo>
                          <a:pt x="208" y="148"/>
                        </a:lnTo>
                        <a:lnTo>
                          <a:pt x="186" y="117"/>
                        </a:lnTo>
                        <a:lnTo>
                          <a:pt x="164" y="86"/>
                        </a:lnTo>
                        <a:lnTo>
                          <a:pt x="141" y="56"/>
                        </a:lnTo>
                        <a:lnTo>
                          <a:pt x="114" y="27"/>
                        </a:lnTo>
                        <a:lnTo>
                          <a:pt x="88" y="0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23" y="108"/>
                        </a:lnTo>
                        <a:lnTo>
                          <a:pt x="44" y="132"/>
                        </a:lnTo>
                        <a:lnTo>
                          <a:pt x="65" y="157"/>
                        </a:lnTo>
                        <a:lnTo>
                          <a:pt x="85" y="185"/>
                        </a:lnTo>
                        <a:lnTo>
                          <a:pt x="103" y="211"/>
                        </a:lnTo>
                        <a:lnTo>
                          <a:pt x="120" y="239"/>
                        </a:lnTo>
                        <a:lnTo>
                          <a:pt x="135" y="268"/>
                        </a:lnTo>
                        <a:lnTo>
                          <a:pt x="150" y="298"/>
                        </a:lnTo>
                        <a:lnTo>
                          <a:pt x="163" y="328"/>
                        </a:lnTo>
                        <a:lnTo>
                          <a:pt x="174" y="359"/>
                        </a:lnTo>
                        <a:lnTo>
                          <a:pt x="185" y="392"/>
                        </a:lnTo>
                        <a:lnTo>
                          <a:pt x="194" y="423"/>
                        </a:lnTo>
                        <a:lnTo>
                          <a:pt x="200" y="457"/>
                        </a:lnTo>
                        <a:lnTo>
                          <a:pt x="207" y="491"/>
                        </a:lnTo>
                        <a:lnTo>
                          <a:pt x="211" y="524"/>
                        </a:lnTo>
                        <a:lnTo>
                          <a:pt x="213" y="558"/>
                        </a:lnTo>
                        <a:lnTo>
                          <a:pt x="213" y="558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3" name="Freeform 75" hidden="1"/>
                  <p:cNvSpPr>
                    <a:spLocks/>
                  </p:cNvSpPr>
                  <p:nvPr/>
                </p:nvSpPr>
                <p:spPr bwMode="auto">
                  <a:xfrm>
                    <a:off x="4576763" y="3455988"/>
                    <a:ext cx="222250" cy="123825"/>
                  </a:xfrm>
                  <a:custGeom>
                    <a:avLst/>
                    <a:gdLst>
                      <a:gd name="T0" fmla="*/ 474 w 560"/>
                      <a:gd name="T1" fmla="*/ 312 h 312"/>
                      <a:gd name="T2" fmla="*/ 560 w 560"/>
                      <a:gd name="T3" fmla="*/ 223 h 312"/>
                      <a:gd name="T4" fmla="*/ 560 w 560"/>
                      <a:gd name="T5" fmla="*/ 223 h 312"/>
                      <a:gd name="T6" fmla="*/ 531 w 560"/>
                      <a:gd name="T7" fmla="*/ 198 h 312"/>
                      <a:gd name="T8" fmla="*/ 503 w 560"/>
                      <a:gd name="T9" fmla="*/ 175 h 312"/>
                      <a:gd name="T10" fmla="*/ 473 w 560"/>
                      <a:gd name="T11" fmla="*/ 153 h 312"/>
                      <a:gd name="T12" fmla="*/ 441 w 560"/>
                      <a:gd name="T13" fmla="*/ 132 h 312"/>
                      <a:gd name="T14" fmla="*/ 409 w 560"/>
                      <a:gd name="T15" fmla="*/ 112 h 312"/>
                      <a:gd name="T16" fmla="*/ 375 w 560"/>
                      <a:gd name="T17" fmla="*/ 94 h 312"/>
                      <a:gd name="T18" fmla="*/ 341 w 560"/>
                      <a:gd name="T19" fmla="*/ 77 h 312"/>
                      <a:gd name="T20" fmla="*/ 306 w 560"/>
                      <a:gd name="T21" fmla="*/ 62 h 312"/>
                      <a:gd name="T22" fmla="*/ 271 w 560"/>
                      <a:gd name="T23" fmla="*/ 49 h 312"/>
                      <a:gd name="T24" fmla="*/ 234 w 560"/>
                      <a:gd name="T25" fmla="*/ 37 h 312"/>
                      <a:gd name="T26" fmla="*/ 198 w 560"/>
                      <a:gd name="T27" fmla="*/ 26 h 312"/>
                      <a:gd name="T28" fmla="*/ 160 w 560"/>
                      <a:gd name="T29" fmla="*/ 17 h 312"/>
                      <a:gd name="T30" fmla="*/ 121 w 560"/>
                      <a:gd name="T31" fmla="*/ 11 h 312"/>
                      <a:gd name="T32" fmla="*/ 82 w 560"/>
                      <a:gd name="T33" fmla="*/ 6 h 312"/>
                      <a:gd name="T34" fmla="*/ 43 w 560"/>
                      <a:gd name="T35" fmla="*/ 2 h 312"/>
                      <a:gd name="T36" fmla="*/ 3 w 560"/>
                      <a:gd name="T37" fmla="*/ 0 h 312"/>
                      <a:gd name="T38" fmla="*/ 0 w 560"/>
                      <a:gd name="T39" fmla="*/ 123 h 312"/>
                      <a:gd name="T40" fmla="*/ 0 w 560"/>
                      <a:gd name="T41" fmla="*/ 123 h 312"/>
                      <a:gd name="T42" fmla="*/ 35 w 560"/>
                      <a:gd name="T43" fmla="*/ 124 h 312"/>
                      <a:gd name="T44" fmla="*/ 68 w 560"/>
                      <a:gd name="T45" fmla="*/ 127 h 312"/>
                      <a:gd name="T46" fmla="*/ 102 w 560"/>
                      <a:gd name="T47" fmla="*/ 131 h 312"/>
                      <a:gd name="T48" fmla="*/ 134 w 560"/>
                      <a:gd name="T49" fmla="*/ 137 h 312"/>
                      <a:gd name="T50" fmla="*/ 167 w 560"/>
                      <a:gd name="T51" fmla="*/ 145 h 312"/>
                      <a:gd name="T52" fmla="*/ 198 w 560"/>
                      <a:gd name="T53" fmla="*/ 153 h 312"/>
                      <a:gd name="T54" fmla="*/ 229 w 560"/>
                      <a:gd name="T55" fmla="*/ 163 h 312"/>
                      <a:gd name="T56" fmla="*/ 259 w 560"/>
                      <a:gd name="T57" fmla="*/ 175 h 312"/>
                      <a:gd name="T58" fmla="*/ 289 w 560"/>
                      <a:gd name="T59" fmla="*/ 188 h 312"/>
                      <a:gd name="T60" fmla="*/ 318 w 560"/>
                      <a:gd name="T61" fmla="*/ 202 h 312"/>
                      <a:gd name="T62" fmla="*/ 345 w 560"/>
                      <a:gd name="T63" fmla="*/ 218 h 312"/>
                      <a:gd name="T64" fmla="*/ 374 w 560"/>
                      <a:gd name="T65" fmla="*/ 234 h 312"/>
                      <a:gd name="T66" fmla="*/ 400 w 560"/>
                      <a:gd name="T67" fmla="*/ 252 h 312"/>
                      <a:gd name="T68" fmla="*/ 426 w 560"/>
                      <a:gd name="T69" fmla="*/ 271 h 312"/>
                      <a:gd name="T70" fmla="*/ 451 w 560"/>
                      <a:gd name="T71" fmla="*/ 291 h 312"/>
                      <a:gd name="T72" fmla="*/ 474 w 560"/>
                      <a:gd name="T73" fmla="*/ 312 h 312"/>
                      <a:gd name="T74" fmla="*/ 474 w 560"/>
                      <a:gd name="T75" fmla="*/ 312 h 3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60" h="312">
                        <a:moveTo>
                          <a:pt x="474" y="312"/>
                        </a:moveTo>
                        <a:lnTo>
                          <a:pt x="560" y="223"/>
                        </a:lnTo>
                        <a:lnTo>
                          <a:pt x="560" y="223"/>
                        </a:lnTo>
                        <a:lnTo>
                          <a:pt x="531" y="198"/>
                        </a:lnTo>
                        <a:lnTo>
                          <a:pt x="503" y="175"/>
                        </a:lnTo>
                        <a:lnTo>
                          <a:pt x="473" y="153"/>
                        </a:lnTo>
                        <a:lnTo>
                          <a:pt x="441" y="132"/>
                        </a:lnTo>
                        <a:lnTo>
                          <a:pt x="409" y="112"/>
                        </a:lnTo>
                        <a:lnTo>
                          <a:pt x="375" y="94"/>
                        </a:lnTo>
                        <a:lnTo>
                          <a:pt x="341" y="77"/>
                        </a:lnTo>
                        <a:lnTo>
                          <a:pt x="306" y="62"/>
                        </a:lnTo>
                        <a:lnTo>
                          <a:pt x="271" y="49"/>
                        </a:lnTo>
                        <a:lnTo>
                          <a:pt x="234" y="37"/>
                        </a:lnTo>
                        <a:lnTo>
                          <a:pt x="198" y="26"/>
                        </a:lnTo>
                        <a:lnTo>
                          <a:pt x="160" y="17"/>
                        </a:lnTo>
                        <a:lnTo>
                          <a:pt x="121" y="11"/>
                        </a:lnTo>
                        <a:lnTo>
                          <a:pt x="82" y="6"/>
                        </a:lnTo>
                        <a:lnTo>
                          <a:pt x="43" y="2"/>
                        </a:lnTo>
                        <a:lnTo>
                          <a:pt x="3" y="0"/>
                        </a:lnTo>
                        <a:lnTo>
                          <a:pt x="0" y="123"/>
                        </a:lnTo>
                        <a:lnTo>
                          <a:pt x="0" y="123"/>
                        </a:lnTo>
                        <a:lnTo>
                          <a:pt x="35" y="124"/>
                        </a:lnTo>
                        <a:lnTo>
                          <a:pt x="68" y="127"/>
                        </a:lnTo>
                        <a:lnTo>
                          <a:pt x="102" y="131"/>
                        </a:lnTo>
                        <a:lnTo>
                          <a:pt x="134" y="137"/>
                        </a:lnTo>
                        <a:lnTo>
                          <a:pt x="167" y="145"/>
                        </a:lnTo>
                        <a:lnTo>
                          <a:pt x="198" y="153"/>
                        </a:lnTo>
                        <a:lnTo>
                          <a:pt x="229" y="163"/>
                        </a:lnTo>
                        <a:lnTo>
                          <a:pt x="259" y="175"/>
                        </a:lnTo>
                        <a:lnTo>
                          <a:pt x="289" y="188"/>
                        </a:lnTo>
                        <a:lnTo>
                          <a:pt x="318" y="202"/>
                        </a:lnTo>
                        <a:lnTo>
                          <a:pt x="345" y="218"/>
                        </a:lnTo>
                        <a:lnTo>
                          <a:pt x="374" y="234"/>
                        </a:lnTo>
                        <a:lnTo>
                          <a:pt x="400" y="252"/>
                        </a:lnTo>
                        <a:lnTo>
                          <a:pt x="426" y="271"/>
                        </a:lnTo>
                        <a:lnTo>
                          <a:pt x="451" y="291"/>
                        </a:lnTo>
                        <a:lnTo>
                          <a:pt x="474" y="312"/>
                        </a:lnTo>
                        <a:lnTo>
                          <a:pt x="474" y="312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4" name="Freeform 77" hidden="1"/>
                  <p:cNvSpPr>
                    <a:spLocks/>
                  </p:cNvSpPr>
                  <p:nvPr/>
                </p:nvSpPr>
                <p:spPr bwMode="auto">
                  <a:xfrm>
                    <a:off x="4576763" y="3989388"/>
                    <a:ext cx="231775" cy="133350"/>
                  </a:xfrm>
                  <a:custGeom>
                    <a:avLst/>
                    <a:gdLst>
                      <a:gd name="T0" fmla="*/ 0 w 584"/>
                      <a:gd name="T1" fmla="*/ 213 h 336"/>
                      <a:gd name="T2" fmla="*/ 3 w 584"/>
                      <a:gd name="T3" fmla="*/ 336 h 336"/>
                      <a:gd name="T4" fmla="*/ 3 w 584"/>
                      <a:gd name="T5" fmla="*/ 336 h 336"/>
                      <a:gd name="T6" fmla="*/ 45 w 584"/>
                      <a:gd name="T7" fmla="*/ 334 h 336"/>
                      <a:gd name="T8" fmla="*/ 86 w 584"/>
                      <a:gd name="T9" fmla="*/ 330 h 336"/>
                      <a:gd name="T10" fmla="*/ 128 w 584"/>
                      <a:gd name="T11" fmla="*/ 324 h 336"/>
                      <a:gd name="T12" fmla="*/ 168 w 584"/>
                      <a:gd name="T13" fmla="*/ 316 h 336"/>
                      <a:gd name="T14" fmla="*/ 209 w 584"/>
                      <a:gd name="T15" fmla="*/ 307 h 336"/>
                      <a:gd name="T16" fmla="*/ 248 w 584"/>
                      <a:gd name="T17" fmla="*/ 295 h 336"/>
                      <a:gd name="T18" fmla="*/ 285 w 584"/>
                      <a:gd name="T19" fmla="*/ 282 h 336"/>
                      <a:gd name="T20" fmla="*/ 323 w 584"/>
                      <a:gd name="T21" fmla="*/ 267 h 336"/>
                      <a:gd name="T22" fmla="*/ 358 w 584"/>
                      <a:gd name="T23" fmla="*/ 250 h 336"/>
                      <a:gd name="T24" fmla="*/ 395 w 584"/>
                      <a:gd name="T25" fmla="*/ 231 h 336"/>
                      <a:gd name="T26" fmla="*/ 429 w 584"/>
                      <a:gd name="T27" fmla="*/ 211 h 336"/>
                      <a:gd name="T28" fmla="*/ 463 w 584"/>
                      <a:gd name="T29" fmla="*/ 190 h 336"/>
                      <a:gd name="T30" fmla="*/ 495 w 584"/>
                      <a:gd name="T31" fmla="*/ 166 h 336"/>
                      <a:gd name="T32" fmla="*/ 525 w 584"/>
                      <a:gd name="T33" fmla="*/ 142 h 336"/>
                      <a:gd name="T34" fmla="*/ 555 w 584"/>
                      <a:gd name="T35" fmla="*/ 115 h 336"/>
                      <a:gd name="T36" fmla="*/ 584 w 584"/>
                      <a:gd name="T37" fmla="*/ 88 h 336"/>
                      <a:gd name="T38" fmla="*/ 499 w 584"/>
                      <a:gd name="T39" fmla="*/ 0 h 336"/>
                      <a:gd name="T40" fmla="*/ 499 w 584"/>
                      <a:gd name="T41" fmla="*/ 0 h 336"/>
                      <a:gd name="T42" fmla="*/ 474 w 584"/>
                      <a:gd name="T43" fmla="*/ 23 h 336"/>
                      <a:gd name="T44" fmla="*/ 450 w 584"/>
                      <a:gd name="T45" fmla="*/ 46 h 336"/>
                      <a:gd name="T46" fmla="*/ 422 w 584"/>
                      <a:gd name="T47" fmla="*/ 67 h 336"/>
                      <a:gd name="T48" fmla="*/ 395 w 584"/>
                      <a:gd name="T49" fmla="*/ 87 h 336"/>
                      <a:gd name="T50" fmla="*/ 366 w 584"/>
                      <a:gd name="T51" fmla="*/ 106 h 336"/>
                      <a:gd name="T52" fmla="*/ 336 w 584"/>
                      <a:gd name="T53" fmla="*/ 123 h 336"/>
                      <a:gd name="T54" fmla="*/ 306 w 584"/>
                      <a:gd name="T55" fmla="*/ 139 h 336"/>
                      <a:gd name="T56" fmla="*/ 275 w 584"/>
                      <a:gd name="T57" fmla="*/ 153 h 336"/>
                      <a:gd name="T58" fmla="*/ 243 w 584"/>
                      <a:gd name="T59" fmla="*/ 166 h 336"/>
                      <a:gd name="T60" fmla="*/ 210 w 584"/>
                      <a:gd name="T61" fmla="*/ 178 h 336"/>
                      <a:gd name="T62" fmla="*/ 177 w 584"/>
                      <a:gd name="T63" fmla="*/ 188 h 336"/>
                      <a:gd name="T64" fmla="*/ 142 w 584"/>
                      <a:gd name="T65" fmla="*/ 196 h 336"/>
                      <a:gd name="T66" fmla="*/ 108 w 584"/>
                      <a:gd name="T67" fmla="*/ 204 h 336"/>
                      <a:gd name="T68" fmla="*/ 73 w 584"/>
                      <a:gd name="T69" fmla="*/ 208 h 336"/>
                      <a:gd name="T70" fmla="*/ 37 w 584"/>
                      <a:gd name="T71" fmla="*/ 212 h 336"/>
                      <a:gd name="T72" fmla="*/ 0 w 584"/>
                      <a:gd name="T73" fmla="*/ 213 h 336"/>
                      <a:gd name="T74" fmla="*/ 0 w 584"/>
                      <a:gd name="T75" fmla="*/ 213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336">
                        <a:moveTo>
                          <a:pt x="0" y="213"/>
                        </a:moveTo>
                        <a:lnTo>
                          <a:pt x="3" y="336"/>
                        </a:lnTo>
                        <a:lnTo>
                          <a:pt x="3" y="336"/>
                        </a:lnTo>
                        <a:lnTo>
                          <a:pt x="45" y="334"/>
                        </a:lnTo>
                        <a:lnTo>
                          <a:pt x="86" y="330"/>
                        </a:lnTo>
                        <a:lnTo>
                          <a:pt x="128" y="324"/>
                        </a:lnTo>
                        <a:lnTo>
                          <a:pt x="168" y="316"/>
                        </a:lnTo>
                        <a:lnTo>
                          <a:pt x="209" y="307"/>
                        </a:lnTo>
                        <a:lnTo>
                          <a:pt x="248" y="295"/>
                        </a:lnTo>
                        <a:lnTo>
                          <a:pt x="285" y="282"/>
                        </a:lnTo>
                        <a:lnTo>
                          <a:pt x="323" y="267"/>
                        </a:lnTo>
                        <a:lnTo>
                          <a:pt x="358" y="250"/>
                        </a:lnTo>
                        <a:lnTo>
                          <a:pt x="395" y="231"/>
                        </a:lnTo>
                        <a:lnTo>
                          <a:pt x="429" y="211"/>
                        </a:lnTo>
                        <a:lnTo>
                          <a:pt x="463" y="190"/>
                        </a:lnTo>
                        <a:lnTo>
                          <a:pt x="495" y="166"/>
                        </a:lnTo>
                        <a:lnTo>
                          <a:pt x="525" y="142"/>
                        </a:lnTo>
                        <a:lnTo>
                          <a:pt x="555" y="115"/>
                        </a:lnTo>
                        <a:lnTo>
                          <a:pt x="584" y="88"/>
                        </a:lnTo>
                        <a:lnTo>
                          <a:pt x="499" y="0"/>
                        </a:lnTo>
                        <a:lnTo>
                          <a:pt x="499" y="0"/>
                        </a:lnTo>
                        <a:lnTo>
                          <a:pt x="474" y="23"/>
                        </a:lnTo>
                        <a:lnTo>
                          <a:pt x="450" y="46"/>
                        </a:lnTo>
                        <a:lnTo>
                          <a:pt x="422" y="67"/>
                        </a:lnTo>
                        <a:lnTo>
                          <a:pt x="395" y="87"/>
                        </a:lnTo>
                        <a:lnTo>
                          <a:pt x="366" y="106"/>
                        </a:lnTo>
                        <a:lnTo>
                          <a:pt x="336" y="123"/>
                        </a:lnTo>
                        <a:lnTo>
                          <a:pt x="306" y="139"/>
                        </a:lnTo>
                        <a:lnTo>
                          <a:pt x="275" y="153"/>
                        </a:lnTo>
                        <a:lnTo>
                          <a:pt x="243" y="166"/>
                        </a:lnTo>
                        <a:lnTo>
                          <a:pt x="210" y="178"/>
                        </a:lnTo>
                        <a:lnTo>
                          <a:pt x="177" y="188"/>
                        </a:lnTo>
                        <a:lnTo>
                          <a:pt x="142" y="196"/>
                        </a:lnTo>
                        <a:lnTo>
                          <a:pt x="108" y="204"/>
                        </a:lnTo>
                        <a:lnTo>
                          <a:pt x="73" y="208"/>
                        </a:lnTo>
                        <a:lnTo>
                          <a:pt x="37" y="212"/>
                        </a:lnTo>
                        <a:lnTo>
                          <a:pt x="0" y="213"/>
                        </a:lnTo>
                        <a:lnTo>
                          <a:pt x="0" y="21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5" name="Freeform 11"/>
                  <p:cNvSpPr>
                    <a:spLocks/>
                  </p:cNvSpPr>
                  <p:nvPr/>
                </p:nvSpPr>
                <p:spPr bwMode="auto">
                  <a:xfrm rot="16200000">
                    <a:off x="4958559" y="976820"/>
                    <a:ext cx="979487" cy="1674813"/>
                  </a:xfrm>
                  <a:custGeom>
                    <a:avLst/>
                    <a:gdLst>
                      <a:gd name="T0" fmla="*/ 1430 w 2470"/>
                      <a:gd name="T1" fmla="*/ 0 h 4220"/>
                      <a:gd name="T2" fmla="*/ 1422 w 2470"/>
                      <a:gd name="T3" fmla="*/ 253 h 4220"/>
                      <a:gd name="T4" fmla="*/ 1400 w 2470"/>
                      <a:gd name="T5" fmla="*/ 503 h 4220"/>
                      <a:gd name="T6" fmla="*/ 1367 w 2470"/>
                      <a:gd name="T7" fmla="*/ 749 h 4220"/>
                      <a:gd name="T8" fmla="*/ 1323 w 2470"/>
                      <a:gd name="T9" fmla="*/ 991 h 4220"/>
                      <a:gd name="T10" fmla="*/ 1268 w 2470"/>
                      <a:gd name="T11" fmla="*/ 1229 h 4220"/>
                      <a:gd name="T12" fmla="*/ 1202 w 2470"/>
                      <a:gd name="T13" fmla="*/ 1464 h 4220"/>
                      <a:gd name="T14" fmla="*/ 1125 w 2470"/>
                      <a:gd name="T15" fmla="*/ 1693 h 4220"/>
                      <a:gd name="T16" fmla="*/ 1037 w 2470"/>
                      <a:gd name="T17" fmla="*/ 1917 h 4220"/>
                      <a:gd name="T18" fmla="*/ 940 w 2470"/>
                      <a:gd name="T19" fmla="*/ 2136 h 4220"/>
                      <a:gd name="T20" fmla="*/ 832 w 2470"/>
                      <a:gd name="T21" fmla="*/ 2349 h 4220"/>
                      <a:gd name="T22" fmla="*/ 716 w 2470"/>
                      <a:gd name="T23" fmla="*/ 2558 h 4220"/>
                      <a:gd name="T24" fmla="*/ 590 w 2470"/>
                      <a:gd name="T25" fmla="*/ 2758 h 4220"/>
                      <a:gd name="T26" fmla="*/ 455 w 2470"/>
                      <a:gd name="T27" fmla="*/ 2953 h 4220"/>
                      <a:gd name="T28" fmla="*/ 311 w 2470"/>
                      <a:gd name="T29" fmla="*/ 3142 h 4220"/>
                      <a:gd name="T30" fmla="*/ 159 w 2470"/>
                      <a:gd name="T31" fmla="*/ 3323 h 4220"/>
                      <a:gd name="T32" fmla="*/ 0 w 2470"/>
                      <a:gd name="T33" fmla="*/ 3498 h 4220"/>
                      <a:gd name="T34" fmla="*/ 746 w 2470"/>
                      <a:gd name="T35" fmla="*/ 4220 h 4220"/>
                      <a:gd name="T36" fmla="*/ 844 w 2470"/>
                      <a:gd name="T37" fmla="*/ 4118 h 4220"/>
                      <a:gd name="T38" fmla="*/ 939 w 2470"/>
                      <a:gd name="T39" fmla="*/ 4012 h 4220"/>
                      <a:gd name="T40" fmla="*/ 1031 w 2470"/>
                      <a:gd name="T41" fmla="*/ 3904 h 4220"/>
                      <a:gd name="T42" fmla="*/ 1121 w 2470"/>
                      <a:gd name="T43" fmla="*/ 3793 h 4220"/>
                      <a:gd name="T44" fmla="*/ 1210 w 2470"/>
                      <a:gd name="T45" fmla="*/ 3681 h 4220"/>
                      <a:gd name="T46" fmla="*/ 1294 w 2470"/>
                      <a:gd name="T47" fmla="*/ 3567 h 4220"/>
                      <a:gd name="T48" fmla="*/ 1376 w 2470"/>
                      <a:gd name="T49" fmla="*/ 3451 h 4220"/>
                      <a:gd name="T50" fmla="*/ 1457 w 2470"/>
                      <a:gd name="T51" fmla="*/ 3332 h 4220"/>
                      <a:gd name="T52" fmla="*/ 1534 w 2470"/>
                      <a:gd name="T53" fmla="*/ 3213 h 4220"/>
                      <a:gd name="T54" fmla="*/ 1608 w 2470"/>
                      <a:gd name="T55" fmla="*/ 3090 h 4220"/>
                      <a:gd name="T56" fmla="*/ 1680 w 2470"/>
                      <a:gd name="T57" fmla="*/ 2966 h 4220"/>
                      <a:gd name="T58" fmla="*/ 1749 w 2470"/>
                      <a:gd name="T59" fmla="*/ 2841 h 4220"/>
                      <a:gd name="T60" fmla="*/ 1815 w 2470"/>
                      <a:gd name="T61" fmla="*/ 2714 h 4220"/>
                      <a:gd name="T62" fmla="*/ 1878 w 2470"/>
                      <a:gd name="T63" fmla="*/ 2585 h 4220"/>
                      <a:gd name="T64" fmla="*/ 1938 w 2470"/>
                      <a:gd name="T65" fmla="*/ 2453 h 4220"/>
                      <a:gd name="T66" fmla="*/ 1995 w 2470"/>
                      <a:gd name="T67" fmla="*/ 2321 h 4220"/>
                      <a:gd name="T68" fmla="*/ 2049 w 2470"/>
                      <a:gd name="T69" fmla="*/ 2188 h 4220"/>
                      <a:gd name="T70" fmla="*/ 2100 w 2470"/>
                      <a:gd name="T71" fmla="*/ 2052 h 4220"/>
                      <a:gd name="T72" fmla="*/ 2148 w 2470"/>
                      <a:gd name="T73" fmla="*/ 1914 h 4220"/>
                      <a:gd name="T74" fmla="*/ 2194 w 2470"/>
                      <a:gd name="T75" fmla="*/ 1776 h 4220"/>
                      <a:gd name="T76" fmla="*/ 2236 w 2470"/>
                      <a:gd name="T77" fmla="*/ 1637 h 4220"/>
                      <a:gd name="T78" fmla="*/ 2273 w 2470"/>
                      <a:gd name="T79" fmla="*/ 1495 h 4220"/>
                      <a:gd name="T80" fmla="*/ 2309 w 2470"/>
                      <a:gd name="T81" fmla="*/ 1353 h 4220"/>
                      <a:gd name="T82" fmla="*/ 2340 w 2470"/>
                      <a:gd name="T83" fmla="*/ 1209 h 4220"/>
                      <a:gd name="T84" fmla="*/ 2368 w 2470"/>
                      <a:gd name="T85" fmla="*/ 1064 h 4220"/>
                      <a:gd name="T86" fmla="*/ 2393 w 2470"/>
                      <a:gd name="T87" fmla="*/ 917 h 4220"/>
                      <a:gd name="T88" fmla="*/ 2415 w 2470"/>
                      <a:gd name="T89" fmla="*/ 770 h 4220"/>
                      <a:gd name="T90" fmla="*/ 2434 w 2470"/>
                      <a:gd name="T91" fmla="*/ 621 h 4220"/>
                      <a:gd name="T92" fmla="*/ 2448 w 2470"/>
                      <a:gd name="T93" fmla="*/ 472 h 4220"/>
                      <a:gd name="T94" fmla="*/ 2458 w 2470"/>
                      <a:gd name="T95" fmla="*/ 322 h 4220"/>
                      <a:gd name="T96" fmla="*/ 2466 w 2470"/>
                      <a:gd name="T97" fmla="*/ 170 h 4220"/>
                      <a:gd name="T98" fmla="*/ 2470 w 2470"/>
                      <a:gd name="T99" fmla="*/ 17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470" h="4220">
                        <a:moveTo>
                          <a:pt x="1430" y="0"/>
                        </a:moveTo>
                        <a:lnTo>
                          <a:pt x="1430" y="0"/>
                        </a:lnTo>
                        <a:lnTo>
                          <a:pt x="1427" y="128"/>
                        </a:lnTo>
                        <a:lnTo>
                          <a:pt x="1422" y="253"/>
                        </a:lnTo>
                        <a:lnTo>
                          <a:pt x="1413" y="379"/>
                        </a:lnTo>
                        <a:lnTo>
                          <a:pt x="1400" y="503"/>
                        </a:lnTo>
                        <a:lnTo>
                          <a:pt x="1385" y="627"/>
                        </a:lnTo>
                        <a:lnTo>
                          <a:pt x="1367" y="749"/>
                        </a:lnTo>
                        <a:lnTo>
                          <a:pt x="1346" y="871"/>
                        </a:lnTo>
                        <a:lnTo>
                          <a:pt x="1323" y="991"/>
                        </a:lnTo>
                        <a:lnTo>
                          <a:pt x="1297" y="1111"/>
                        </a:lnTo>
                        <a:lnTo>
                          <a:pt x="1268" y="1229"/>
                        </a:lnTo>
                        <a:lnTo>
                          <a:pt x="1236" y="1348"/>
                        </a:lnTo>
                        <a:lnTo>
                          <a:pt x="1202" y="1464"/>
                        </a:lnTo>
                        <a:lnTo>
                          <a:pt x="1164" y="1578"/>
                        </a:lnTo>
                        <a:lnTo>
                          <a:pt x="1125" y="1693"/>
                        </a:lnTo>
                        <a:lnTo>
                          <a:pt x="1082" y="1805"/>
                        </a:lnTo>
                        <a:lnTo>
                          <a:pt x="1037" y="1917"/>
                        </a:lnTo>
                        <a:lnTo>
                          <a:pt x="990" y="2028"/>
                        </a:lnTo>
                        <a:lnTo>
                          <a:pt x="940" y="2136"/>
                        </a:lnTo>
                        <a:lnTo>
                          <a:pt x="887" y="2244"/>
                        </a:lnTo>
                        <a:lnTo>
                          <a:pt x="832" y="2349"/>
                        </a:lnTo>
                        <a:lnTo>
                          <a:pt x="775" y="2453"/>
                        </a:lnTo>
                        <a:lnTo>
                          <a:pt x="716" y="2558"/>
                        </a:lnTo>
                        <a:lnTo>
                          <a:pt x="654" y="2658"/>
                        </a:lnTo>
                        <a:lnTo>
                          <a:pt x="590" y="2758"/>
                        </a:lnTo>
                        <a:lnTo>
                          <a:pt x="524" y="2857"/>
                        </a:lnTo>
                        <a:lnTo>
                          <a:pt x="455" y="2953"/>
                        </a:lnTo>
                        <a:lnTo>
                          <a:pt x="384" y="3048"/>
                        </a:lnTo>
                        <a:lnTo>
                          <a:pt x="311" y="3142"/>
                        </a:lnTo>
                        <a:lnTo>
                          <a:pt x="237" y="3233"/>
                        </a:lnTo>
                        <a:lnTo>
                          <a:pt x="159" y="3323"/>
                        </a:lnTo>
                        <a:lnTo>
                          <a:pt x="81" y="3412"/>
                        </a:lnTo>
                        <a:lnTo>
                          <a:pt x="0" y="3498"/>
                        </a:lnTo>
                        <a:lnTo>
                          <a:pt x="746" y="4220"/>
                        </a:lnTo>
                        <a:lnTo>
                          <a:pt x="746" y="4220"/>
                        </a:lnTo>
                        <a:lnTo>
                          <a:pt x="796" y="4170"/>
                        </a:lnTo>
                        <a:lnTo>
                          <a:pt x="844" y="4118"/>
                        </a:lnTo>
                        <a:lnTo>
                          <a:pt x="892" y="4064"/>
                        </a:lnTo>
                        <a:lnTo>
                          <a:pt x="939" y="4012"/>
                        </a:lnTo>
                        <a:lnTo>
                          <a:pt x="986" y="3957"/>
                        </a:lnTo>
                        <a:lnTo>
                          <a:pt x="1031" y="3904"/>
                        </a:lnTo>
                        <a:lnTo>
                          <a:pt x="1077" y="3849"/>
                        </a:lnTo>
                        <a:lnTo>
                          <a:pt x="1121" y="3793"/>
                        </a:lnTo>
                        <a:lnTo>
                          <a:pt x="1165" y="3737"/>
                        </a:lnTo>
                        <a:lnTo>
                          <a:pt x="1210" y="3681"/>
                        </a:lnTo>
                        <a:lnTo>
                          <a:pt x="1253" y="3624"/>
                        </a:lnTo>
                        <a:lnTo>
                          <a:pt x="1294" y="3567"/>
                        </a:lnTo>
                        <a:lnTo>
                          <a:pt x="1336" y="3509"/>
                        </a:lnTo>
                        <a:lnTo>
                          <a:pt x="1376" y="3451"/>
                        </a:lnTo>
                        <a:lnTo>
                          <a:pt x="1417" y="3392"/>
                        </a:lnTo>
                        <a:lnTo>
                          <a:pt x="1457" y="3332"/>
                        </a:lnTo>
                        <a:lnTo>
                          <a:pt x="1496" y="3272"/>
                        </a:lnTo>
                        <a:lnTo>
                          <a:pt x="1534" y="3213"/>
                        </a:lnTo>
                        <a:lnTo>
                          <a:pt x="1572" y="3151"/>
                        </a:lnTo>
                        <a:lnTo>
                          <a:pt x="1608" y="3090"/>
                        </a:lnTo>
                        <a:lnTo>
                          <a:pt x="1645" y="3029"/>
                        </a:lnTo>
                        <a:lnTo>
                          <a:pt x="1680" y="2966"/>
                        </a:lnTo>
                        <a:lnTo>
                          <a:pt x="1715" y="2904"/>
                        </a:lnTo>
                        <a:lnTo>
                          <a:pt x="1749" y="2841"/>
                        </a:lnTo>
                        <a:lnTo>
                          <a:pt x="1783" y="2778"/>
                        </a:lnTo>
                        <a:lnTo>
                          <a:pt x="1815" y="2714"/>
                        </a:lnTo>
                        <a:lnTo>
                          <a:pt x="1846" y="2649"/>
                        </a:lnTo>
                        <a:lnTo>
                          <a:pt x="1878" y="2585"/>
                        </a:lnTo>
                        <a:lnTo>
                          <a:pt x="1909" y="2520"/>
                        </a:lnTo>
                        <a:lnTo>
                          <a:pt x="1938" y="2453"/>
                        </a:lnTo>
                        <a:lnTo>
                          <a:pt x="1967" y="2387"/>
                        </a:lnTo>
                        <a:lnTo>
                          <a:pt x="1995" y="2321"/>
                        </a:lnTo>
                        <a:lnTo>
                          <a:pt x="2022" y="2254"/>
                        </a:lnTo>
                        <a:lnTo>
                          <a:pt x="2049" y="2188"/>
                        </a:lnTo>
                        <a:lnTo>
                          <a:pt x="2076" y="2120"/>
                        </a:lnTo>
                        <a:lnTo>
                          <a:pt x="2100" y="2052"/>
                        </a:lnTo>
                        <a:lnTo>
                          <a:pt x="2125" y="1983"/>
                        </a:lnTo>
                        <a:lnTo>
                          <a:pt x="2148" y="1914"/>
                        </a:lnTo>
                        <a:lnTo>
                          <a:pt x="2172" y="1845"/>
                        </a:lnTo>
                        <a:lnTo>
                          <a:pt x="2194" y="1776"/>
                        </a:lnTo>
                        <a:lnTo>
                          <a:pt x="2215" y="1706"/>
                        </a:lnTo>
                        <a:lnTo>
                          <a:pt x="2236" y="1637"/>
                        </a:lnTo>
                        <a:lnTo>
                          <a:pt x="2255" y="1565"/>
                        </a:lnTo>
                        <a:lnTo>
                          <a:pt x="2273" y="1495"/>
                        </a:lnTo>
                        <a:lnTo>
                          <a:pt x="2292" y="1423"/>
                        </a:lnTo>
                        <a:lnTo>
                          <a:pt x="2309" y="1353"/>
                        </a:lnTo>
                        <a:lnTo>
                          <a:pt x="2324" y="1280"/>
                        </a:lnTo>
                        <a:lnTo>
                          <a:pt x="2340" y="1209"/>
                        </a:lnTo>
                        <a:lnTo>
                          <a:pt x="2355" y="1137"/>
                        </a:lnTo>
                        <a:lnTo>
                          <a:pt x="2368" y="1064"/>
                        </a:lnTo>
                        <a:lnTo>
                          <a:pt x="2381" y="991"/>
                        </a:lnTo>
                        <a:lnTo>
                          <a:pt x="2393" y="917"/>
                        </a:lnTo>
                        <a:lnTo>
                          <a:pt x="2405" y="844"/>
                        </a:lnTo>
                        <a:lnTo>
                          <a:pt x="2415" y="770"/>
                        </a:lnTo>
                        <a:lnTo>
                          <a:pt x="2424" y="696"/>
                        </a:lnTo>
                        <a:lnTo>
                          <a:pt x="2434" y="621"/>
                        </a:lnTo>
                        <a:lnTo>
                          <a:pt x="2441" y="547"/>
                        </a:lnTo>
                        <a:lnTo>
                          <a:pt x="2448" y="472"/>
                        </a:lnTo>
                        <a:lnTo>
                          <a:pt x="2454" y="397"/>
                        </a:lnTo>
                        <a:lnTo>
                          <a:pt x="2458" y="322"/>
                        </a:lnTo>
                        <a:lnTo>
                          <a:pt x="2463" y="246"/>
                        </a:lnTo>
                        <a:lnTo>
                          <a:pt x="2466" y="170"/>
                        </a:lnTo>
                        <a:lnTo>
                          <a:pt x="2469" y="94"/>
                        </a:lnTo>
                        <a:lnTo>
                          <a:pt x="2470" y="17"/>
                        </a:lnTo>
                        <a:lnTo>
                          <a:pt x="143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</p:grpSp>
            <p:sp>
              <p:nvSpPr>
                <p:cNvPr id="183" name="矩形 182"/>
                <p:cNvSpPr/>
                <p:nvPr/>
              </p:nvSpPr>
              <p:spPr>
                <a:xfrm>
                  <a:off x="4418878" y="2255798"/>
                  <a:ext cx="34740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spc="50" dirty="0" smtClean="0">
                      <a:ln w="11430"/>
                      <a:solidFill>
                        <a:schemeClr val="bg1">
                          <a:lumMod val="9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微软雅黑" pitchFamily="34" charset="-122"/>
                      <a:cs typeface="Times New Roman" panose="02020603050405020304" pitchFamily="18" charset="0"/>
                    </a:rPr>
                    <a:t>幽门螺杆菌精准医疗</a:t>
                  </a:r>
                  <a:endParaRPr lang="zh-CN" altLang="en-US" sz="28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grpSp>
            <p:nvGrpSpPr>
              <p:cNvPr id="10" name="组合 9"/>
              <p:cNvGrpSpPr>
                <a:grpSpLocks noChangeAspect="1"/>
              </p:cNvGrpSpPr>
              <p:nvPr/>
            </p:nvGrpSpPr>
            <p:grpSpPr>
              <a:xfrm>
                <a:off x="3813435" y="2371569"/>
                <a:ext cx="358758" cy="360000"/>
                <a:chOff x="2124075" y="1324483"/>
                <a:chExt cx="4895851" cy="4912805"/>
              </a:xfrm>
            </p:grpSpPr>
            <p:sp>
              <p:nvSpPr>
                <p:cNvPr id="130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1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2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3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4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5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6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7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8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9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0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1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2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3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4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5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6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7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8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9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0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1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2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3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4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5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6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7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8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9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0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1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2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3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4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5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6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7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8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9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0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1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2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3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4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5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6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7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8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9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80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81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11" name="组合 10"/>
              <p:cNvGrpSpPr>
                <a:grpSpLocks noChangeAspect="1"/>
              </p:cNvGrpSpPr>
              <p:nvPr/>
            </p:nvGrpSpPr>
            <p:grpSpPr>
              <a:xfrm>
                <a:off x="3821360" y="3804494"/>
                <a:ext cx="358758" cy="360000"/>
                <a:chOff x="2124075" y="1324483"/>
                <a:chExt cx="4895851" cy="4912805"/>
              </a:xfrm>
            </p:grpSpPr>
            <p:sp>
              <p:nvSpPr>
                <p:cNvPr id="78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9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0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1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2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3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4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5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6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7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8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9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0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1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2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3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4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5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6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7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8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9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0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1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2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3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4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5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6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7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8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9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0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1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2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3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4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5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6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7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8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9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0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1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2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3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4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5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6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7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8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9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12" name="组合 11"/>
              <p:cNvGrpSpPr>
                <a:grpSpLocks noChangeAspect="1"/>
              </p:cNvGrpSpPr>
              <p:nvPr/>
            </p:nvGrpSpPr>
            <p:grpSpPr>
              <a:xfrm>
                <a:off x="3823335" y="3058344"/>
                <a:ext cx="358758" cy="360000"/>
                <a:chOff x="2124075" y="1324483"/>
                <a:chExt cx="4895851" cy="4912805"/>
              </a:xfrm>
            </p:grpSpPr>
            <p:sp>
              <p:nvSpPr>
                <p:cNvPr id="26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8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6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7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8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9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0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1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2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3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4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5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6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7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8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9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0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1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2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3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4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5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6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7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8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9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0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1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2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3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4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5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6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7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13" name="组合 12"/>
              <p:cNvGrpSpPr>
                <a:grpSpLocks noChangeAspect="1"/>
              </p:cNvGrpSpPr>
              <p:nvPr/>
            </p:nvGrpSpPr>
            <p:grpSpPr>
              <a:xfrm>
                <a:off x="3819385" y="4563762"/>
                <a:ext cx="358758" cy="358758"/>
                <a:chOff x="2124075" y="1341438"/>
                <a:chExt cx="4895850" cy="4895850"/>
              </a:xfrm>
            </p:grpSpPr>
            <p:sp>
              <p:nvSpPr>
                <p:cNvPr id="14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8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9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0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1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2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3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4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</p:grpSp>
        <p:sp>
          <p:nvSpPr>
            <p:cNvPr id="6" name="矩形 5"/>
            <p:cNvSpPr/>
            <p:nvPr/>
          </p:nvSpPr>
          <p:spPr>
            <a:xfrm>
              <a:off x="4870128" y="1756633"/>
              <a:ext cx="35349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中国人群</a:t>
              </a:r>
              <a:r>
                <a:rPr lang="en-US" altLang="zh-CN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Hp</a:t>
              </a:r>
              <a:r>
                <a:rPr lang="zh-CN" altLang="en-US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感染特征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885368" y="3204433"/>
              <a:ext cx="31085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 smtClean="0">
                  <a:ln w="11430"/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精准医疗研究方向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900608" y="3920713"/>
              <a:ext cx="16466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 smtClean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研究方案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2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2" y="2206128"/>
            <a:ext cx="3621600" cy="2420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53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组合 8"/>
          <p:cNvGrpSpPr>
            <a:grpSpLocks/>
          </p:cNvGrpSpPr>
          <p:nvPr/>
        </p:nvGrpSpPr>
        <p:grpSpPr bwMode="auto">
          <a:xfrm>
            <a:off x="963613" y="1220153"/>
            <a:ext cx="7029450" cy="5483225"/>
            <a:chOff x="963977" y="1052736"/>
            <a:chExt cx="7029450" cy="5483062"/>
          </a:xfrm>
        </p:grpSpPr>
        <p:pic>
          <p:nvPicPr>
            <p:cNvPr id="717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60" y="1052736"/>
              <a:ext cx="3816750" cy="25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977" y="3861048"/>
              <a:ext cx="7029450" cy="226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7" name="TextBox 6"/>
            <p:cNvSpPr txBox="1">
              <a:spLocks noChangeArrowheads="1"/>
            </p:cNvSpPr>
            <p:nvPr/>
          </p:nvSpPr>
          <p:spPr bwMode="auto">
            <a:xfrm>
              <a:off x="1012860" y="6166466"/>
              <a:ext cx="29014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Su et al., Helicobacter, 2013</a:t>
              </a:r>
              <a:endParaRPr lang="zh-CN" alt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" name="单圆角矩形 7"/>
          <p:cNvSpPr/>
          <p:nvPr/>
        </p:nvSpPr>
        <p:spPr>
          <a:xfrm rot="5400000">
            <a:off x="6911975" y="5160328"/>
            <a:ext cx="1296988" cy="360362"/>
          </a:xfrm>
          <a:prstGeom prst="round1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74" name="TextBox 9"/>
          <p:cNvSpPr txBox="1">
            <a:spLocks noChangeArrowheads="1"/>
          </p:cNvSpPr>
          <p:nvPr/>
        </p:nvSpPr>
        <p:spPr bwMode="auto">
          <a:xfrm>
            <a:off x="5754688" y="1700213"/>
            <a:ext cx="1812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>
                <a:latin typeface="黑体" pitchFamily="49" charset="-122"/>
                <a:ea typeface="黑体" pitchFamily="49" charset="-122"/>
              </a:rPr>
              <a:t>克拉霉素耐药</a:t>
            </a:r>
            <a:endParaRPr lang="en-US" altLang="zh-CN" b="1">
              <a:latin typeface="黑体" pitchFamily="49" charset="-122"/>
              <a:ea typeface="黑体" pitchFamily="49" charset="-122"/>
            </a:endParaRPr>
          </a:p>
          <a:p>
            <a:pPr eaLnBrk="1" hangingPunct="1"/>
            <a:endParaRPr lang="en-US" altLang="zh-CN" b="1">
              <a:latin typeface="黑体" pitchFamily="49" charset="-122"/>
              <a:ea typeface="黑体" pitchFamily="49" charset="-122"/>
            </a:endParaRPr>
          </a:p>
          <a:p>
            <a:pPr eaLnBrk="1" hangingPunct="1"/>
            <a:r>
              <a:rPr lang="zh-CN" altLang="en-US" b="1">
                <a:latin typeface="黑体" pitchFamily="49" charset="-122"/>
                <a:ea typeface="黑体" pitchFamily="49" charset="-122"/>
              </a:rPr>
              <a:t>多种抗生素耐药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重耐药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13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127212"/>
            <a:ext cx="8677472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spc="50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Hp</a:t>
            </a:r>
            <a:r>
              <a:rPr lang="zh-CN" altLang="en-US" sz="3200" b="1" spc="50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感染者应该给予根除治疗</a:t>
            </a:r>
            <a:endParaRPr lang="en-US" altLang="zh-CN" sz="3200" b="1" spc="50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200" b="1" spc="50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 descr="http://www.cancerprevention.cn/files/image/20140813/94e314e9-cb04-4991-a58d-1abbc6f7c7a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987" y="1052736"/>
            <a:ext cx="4662750" cy="24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5" y="1074957"/>
            <a:ext cx="2595582" cy="1880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胃炎</a:t>
            </a:r>
            <a:endParaRPr lang="en-US" altLang="zh-CN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传染性疾病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感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染性疾病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结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局转归难以预测</a:t>
            </a:r>
            <a:endParaRPr lang="en-US" altLang="zh-CN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0060" y="353286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99"/>
                </a:solidFill>
              </a:rPr>
              <a:t>治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疗获益</a:t>
            </a:r>
            <a:endParaRPr lang="zh-CN" altLang="en-US" sz="2000" b="1" dirty="0">
              <a:solidFill>
                <a:srgbClr val="00009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6759" y="353972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0099"/>
                </a:solidFill>
              </a:rPr>
              <a:t>&gt;&gt;&gt;&gt;</a:t>
            </a:r>
            <a:endParaRPr lang="zh-CN" altLang="en-US" sz="2000" b="1" dirty="0">
              <a:solidFill>
                <a:srgbClr val="00009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7116" y="3539728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0099"/>
                </a:solidFill>
              </a:rPr>
              <a:t>潜</a:t>
            </a:r>
            <a:r>
              <a:rPr lang="zh-CN" altLang="en-US" sz="2000" b="1" dirty="0" smtClean="0">
                <a:solidFill>
                  <a:srgbClr val="000099"/>
                </a:solidFill>
              </a:rPr>
              <a:t>在的负面影响</a:t>
            </a:r>
            <a:endParaRPr lang="zh-CN" altLang="en-US" sz="2000" b="1" dirty="0">
              <a:solidFill>
                <a:srgbClr val="00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1907" y="4003060"/>
            <a:ext cx="1555682" cy="1886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消化性溃疡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慢</a:t>
            </a:r>
            <a:r>
              <a:rPr lang="zh-CN" altLang="en-US" sz="2000" b="1" dirty="0" smtClean="0"/>
              <a:t>性胃炎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MALT</a:t>
            </a:r>
            <a:r>
              <a:rPr lang="zh-CN" altLang="en-US" sz="2000" b="1" dirty="0" smtClean="0"/>
              <a:t>淋巴瘤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肠型胃癌</a:t>
            </a:r>
            <a:endParaRPr lang="zh-CN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64900" y="3971152"/>
            <a:ext cx="19912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胃食管反流病？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儿</a:t>
            </a:r>
            <a:r>
              <a:rPr lang="zh-CN" altLang="en-US" sz="2000" b="1" dirty="0" smtClean="0"/>
              <a:t>童哮喘？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肥</a:t>
            </a:r>
            <a:r>
              <a:rPr lang="zh-CN" altLang="en-US" sz="2000" b="1" dirty="0" smtClean="0"/>
              <a:t>胖？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菌</a:t>
            </a:r>
            <a:r>
              <a:rPr lang="zh-CN" altLang="en-US" sz="2000" b="1" dirty="0" smtClean="0"/>
              <a:t>群失调？</a:t>
            </a:r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57240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F:\嘉兴医院文章\投稿\Fig.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2" y="1961024"/>
            <a:ext cx="4967586" cy="38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672433" y="2204864"/>
            <a:ext cx="357501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 smtClean="0"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zh-CN" sz="1600" dirty="0" smtClean="0">
                <a:ea typeface="楷体" pitchFamily="49" charset="-122"/>
                <a:cs typeface="Times New Roman" pitchFamily="18" charset="0"/>
              </a:rPr>
              <a:t>菌</a:t>
            </a:r>
            <a:r>
              <a:rPr lang="zh-CN" altLang="zh-CN" sz="1600" dirty="0">
                <a:ea typeface="楷体" pitchFamily="49" charset="-122"/>
                <a:cs typeface="Times New Roman" pitchFamily="18" charset="0"/>
              </a:rPr>
              <a:t>株耐药性逐年增</a:t>
            </a:r>
            <a:r>
              <a:rPr lang="zh-CN" altLang="zh-CN" sz="1600" dirty="0" smtClean="0">
                <a:ea typeface="楷体" pitchFamily="49" charset="-122"/>
                <a:cs typeface="Times New Roman" pitchFamily="18" charset="0"/>
              </a:rPr>
              <a:t>大</a:t>
            </a:r>
            <a:endParaRPr lang="en-US" altLang="zh-CN" sz="1600" dirty="0" smtClean="0"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1600" dirty="0">
                <a:ea typeface="楷体" pitchFamily="49" charset="-122"/>
                <a:cs typeface="Times New Roman" pitchFamily="18" charset="0"/>
              </a:rPr>
              <a:t>同一菌株两种以上抗生素耐</a:t>
            </a:r>
            <a:r>
              <a:rPr lang="zh-CN" altLang="zh-CN" sz="1600" dirty="0" smtClean="0">
                <a:ea typeface="楷体" pitchFamily="49" charset="-122"/>
                <a:cs typeface="Times New Roman" pitchFamily="18" charset="0"/>
              </a:rPr>
              <a:t>药增多</a:t>
            </a:r>
            <a:endParaRPr lang="en-US" altLang="zh-CN" sz="1600" dirty="0" smtClean="0"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ea typeface="楷体" pitchFamily="49" charset="-122"/>
                <a:cs typeface="Times New Roman" pitchFamily="18" charset="0"/>
              </a:rPr>
              <a:t>不规</a:t>
            </a:r>
            <a:r>
              <a:rPr lang="zh-CN" altLang="en-US" sz="1600" dirty="0" smtClean="0">
                <a:ea typeface="楷体" pitchFamily="49" charset="-122"/>
                <a:cs typeface="Times New Roman" pitchFamily="18" charset="0"/>
              </a:rPr>
              <a:t>范用药</a:t>
            </a:r>
            <a:endParaRPr lang="en-US" altLang="zh-CN" sz="1600" dirty="0" smtClean="0"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ea typeface="楷体" pitchFamily="49" charset="-122"/>
                <a:cs typeface="Times New Roman" pitchFamily="18" charset="0"/>
              </a:rPr>
              <a:t>科</a:t>
            </a:r>
            <a:r>
              <a:rPr lang="zh-CN" altLang="en-US" sz="1600" dirty="0" smtClean="0">
                <a:ea typeface="楷体" pitchFamily="49" charset="-122"/>
                <a:cs typeface="Times New Roman" pitchFamily="18" charset="0"/>
              </a:rPr>
              <a:t>室间交叉用药</a:t>
            </a:r>
            <a:endParaRPr lang="en-US" altLang="zh-CN" sz="1600" dirty="0" smtClean="0"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ea typeface="楷体" pitchFamily="49" charset="-122"/>
                <a:cs typeface="Times New Roman" pitchFamily="18" charset="0"/>
              </a:rPr>
              <a:t>患</a:t>
            </a:r>
            <a:r>
              <a:rPr lang="zh-CN" altLang="en-US" sz="1600" dirty="0" smtClean="0">
                <a:ea typeface="楷体" pitchFamily="49" charset="-122"/>
                <a:cs typeface="Times New Roman" pitchFamily="18" charset="0"/>
              </a:rPr>
              <a:t>者盲目用药</a:t>
            </a:r>
            <a:endParaRPr lang="zh-CN" altLang="en-US" sz="1600" dirty="0"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重耐药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43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混合感染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26"/>
          <p:cNvGrpSpPr>
            <a:grpSpLocks/>
          </p:cNvGrpSpPr>
          <p:nvPr/>
        </p:nvGrpSpPr>
        <p:grpSpPr bwMode="auto">
          <a:xfrm>
            <a:off x="446088" y="1610360"/>
            <a:ext cx="8085137" cy="4183063"/>
            <a:chOff x="445439" y="1000280"/>
            <a:chExt cx="8085906" cy="4181624"/>
          </a:xfrm>
        </p:grpSpPr>
        <p:sp>
          <p:nvSpPr>
            <p:cNvPr id="8" name="矩形 7"/>
            <p:cNvSpPr/>
            <p:nvPr/>
          </p:nvSpPr>
          <p:spPr>
            <a:xfrm>
              <a:off x="6443584" y="4491579"/>
              <a:ext cx="2087761" cy="6474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9" name="组合 25"/>
            <p:cNvGrpSpPr>
              <a:grpSpLocks/>
            </p:cNvGrpSpPr>
            <p:nvPr/>
          </p:nvGrpSpPr>
          <p:grpSpPr bwMode="auto">
            <a:xfrm>
              <a:off x="445439" y="1000280"/>
              <a:ext cx="7986843" cy="4181624"/>
              <a:chOff x="670527" y="958076"/>
              <a:chExt cx="7986843" cy="4181624"/>
            </a:xfrm>
          </p:grpSpPr>
          <p:pic>
            <p:nvPicPr>
              <p:cNvPr id="10" name="图片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8311" y="958076"/>
                <a:ext cx="3860640" cy="413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组合 24"/>
              <p:cNvGrpSpPr>
                <a:grpSpLocks/>
              </p:cNvGrpSpPr>
              <p:nvPr/>
            </p:nvGrpSpPr>
            <p:grpSpPr bwMode="auto">
              <a:xfrm>
                <a:off x="670527" y="1626184"/>
                <a:ext cx="7986843" cy="3513516"/>
                <a:chOff x="670527" y="1626184"/>
                <a:chExt cx="7986843" cy="3513516"/>
              </a:xfrm>
            </p:grpSpPr>
            <p:grpSp>
              <p:nvGrpSpPr>
                <p:cNvPr id="12" name="组合 18"/>
                <p:cNvGrpSpPr>
                  <a:grpSpLocks/>
                </p:cNvGrpSpPr>
                <p:nvPr/>
              </p:nvGrpSpPr>
              <p:grpSpPr bwMode="auto">
                <a:xfrm>
                  <a:off x="1097378" y="3019184"/>
                  <a:ext cx="2088000" cy="648072"/>
                  <a:chOff x="511345" y="3019184"/>
                  <a:chExt cx="2088000" cy="648072"/>
                </a:xfrm>
              </p:grpSpPr>
              <p:sp>
                <p:nvSpPr>
                  <p:cNvPr id="25" name="矩形 24"/>
                  <p:cNvSpPr/>
                  <p:nvPr/>
                </p:nvSpPr>
                <p:spPr>
                  <a:xfrm>
                    <a:off x="511572" y="3019530"/>
                    <a:ext cx="2087762" cy="647477"/>
                  </a:xfrm>
                  <a:prstGeom prst="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6" name="Text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9488" y="3170274"/>
                    <a:ext cx="1579278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9pPr>
                  </a:lstStyle>
                  <a:p>
                    <a:pPr eaLnBrk="1" hangingPunct="1"/>
                    <a:r>
                      <a:rPr lang="zh-CN" altLang="en-US" b="1"/>
                      <a:t>抗生素耐药菌</a:t>
                    </a:r>
                  </a:p>
                </p:txBody>
              </p:sp>
            </p:grpSp>
            <p:grpSp>
              <p:nvGrpSpPr>
                <p:cNvPr id="13" name="组合 23"/>
                <p:cNvGrpSpPr>
                  <a:grpSpLocks/>
                </p:cNvGrpSpPr>
                <p:nvPr/>
              </p:nvGrpSpPr>
              <p:grpSpPr bwMode="auto">
                <a:xfrm>
                  <a:off x="670527" y="1626184"/>
                  <a:ext cx="7986843" cy="3513516"/>
                  <a:chOff x="670527" y="1626184"/>
                  <a:chExt cx="7986843" cy="3513516"/>
                </a:xfrm>
              </p:grpSpPr>
              <p:grpSp>
                <p:nvGrpSpPr>
                  <p:cNvPr id="14" name="组合 21"/>
                  <p:cNvGrpSpPr>
                    <a:grpSpLocks/>
                  </p:cNvGrpSpPr>
                  <p:nvPr/>
                </p:nvGrpSpPr>
                <p:grpSpPr bwMode="auto">
                  <a:xfrm>
                    <a:off x="1413548" y="1626184"/>
                    <a:ext cx="6774674" cy="2051931"/>
                    <a:chOff x="1413548" y="1626184"/>
                    <a:chExt cx="6774674" cy="2051931"/>
                  </a:xfrm>
                </p:grpSpPr>
                <p:sp>
                  <p:nvSpPr>
                    <p:cNvPr id="19" name="矩形 18"/>
                    <p:cNvSpPr/>
                    <p:nvPr/>
                  </p:nvSpPr>
                  <p:spPr>
                    <a:xfrm>
                      <a:off x="1413548" y="1627771"/>
                      <a:ext cx="2087761" cy="64906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0" name="TextBox 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476294" y="1768170"/>
                      <a:ext cx="2121093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eaLnBrk="1" hangingPunct="1"/>
                      <a:r>
                        <a:rPr lang="zh-CN" altLang="en-US" b="1"/>
                        <a:t>幽门螺杆菌（</a:t>
                      </a:r>
                      <a:r>
                        <a:rPr lang="en-US" altLang="zh-CN" b="1"/>
                        <a:t>HP</a:t>
                      </a:r>
                      <a:r>
                        <a:rPr lang="zh-CN" altLang="en-US" b="1"/>
                        <a:t>）</a:t>
                      </a:r>
                    </a:p>
                  </p:txBody>
                </p:sp>
                <p:sp>
                  <p:nvSpPr>
                    <p:cNvPr id="21" name="矩形 20"/>
                    <p:cNvSpPr/>
                    <p:nvPr/>
                  </p:nvSpPr>
                  <p:spPr>
                    <a:xfrm>
                      <a:off x="5773238" y="1626184"/>
                      <a:ext cx="2379889" cy="64747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2" name="Text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722482" y="1777316"/>
                      <a:ext cx="2465740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eaLnBrk="1" hangingPunct="1"/>
                      <a:r>
                        <a:rPr lang="zh-CN" altLang="en-US" b="1"/>
                        <a:t>其他螺杆菌（</a:t>
                      </a:r>
                      <a:r>
                        <a:rPr lang="en-US" altLang="zh-CN" b="1"/>
                        <a:t>NHPH</a:t>
                      </a:r>
                      <a:r>
                        <a:rPr lang="zh-CN" altLang="en-US" b="1"/>
                        <a:t>）</a:t>
                      </a:r>
                    </a:p>
                  </p:txBody>
                </p:sp>
                <p:sp>
                  <p:nvSpPr>
                    <p:cNvPr id="23" name="矩形 22"/>
                    <p:cNvSpPr/>
                    <p:nvPr/>
                  </p:nvSpPr>
                  <p:spPr>
                    <a:xfrm>
                      <a:off x="6065366" y="3030638"/>
                      <a:ext cx="2087761" cy="64747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24" name="TextBox 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320218" y="3170274"/>
                      <a:ext cx="1579278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eaLnBrk="1" hangingPunct="1"/>
                      <a:r>
                        <a:rPr lang="zh-CN" altLang="en-US" b="1"/>
                        <a:t>抗生素敏感菌</a:t>
                      </a:r>
                    </a:p>
                  </p:txBody>
                </p:sp>
              </p:grpSp>
              <p:grpSp>
                <p:nvGrpSpPr>
                  <p:cNvPr id="15" name="组合 22"/>
                  <p:cNvGrpSpPr>
                    <a:grpSpLocks/>
                  </p:cNvGrpSpPr>
                  <p:nvPr/>
                </p:nvGrpSpPr>
                <p:grpSpPr bwMode="auto">
                  <a:xfrm>
                    <a:off x="670527" y="4491628"/>
                    <a:ext cx="7986843" cy="648072"/>
                    <a:chOff x="670527" y="4491628"/>
                    <a:chExt cx="7986843" cy="648072"/>
                  </a:xfrm>
                </p:grpSpPr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670527" y="4492223"/>
                      <a:ext cx="2087761" cy="64747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sp>
                  <p:nvSpPr>
                    <p:cNvPr id="17" name="Text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4521" y="4616930"/>
                      <a:ext cx="2044149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eaLnBrk="1" hangingPunct="1"/>
                      <a:r>
                        <a:rPr lang="zh-CN" altLang="en-US" b="1"/>
                        <a:t>单种抗生素耐药菌</a:t>
                      </a:r>
                    </a:p>
                  </p:txBody>
                </p:sp>
                <p:sp>
                  <p:nvSpPr>
                    <p:cNvPr id="18" name="Text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613221" y="4630998"/>
                      <a:ext cx="2044149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eaLnBrk="1" hangingPunct="1"/>
                      <a:r>
                        <a:rPr lang="zh-CN" altLang="en-US" b="1"/>
                        <a:t>多种抗生素耐药菌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0876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40" y="1763667"/>
            <a:ext cx="4459836" cy="2775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9139" y="4824767"/>
            <a:ext cx="7819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cs typeface="Times New Roman" pitchFamily="18" charset="0"/>
              </a:rPr>
              <a:t>274</a:t>
            </a:r>
            <a:r>
              <a:rPr lang="zh-CN" altLang="zh-CN" sz="1400" dirty="0">
                <a:cs typeface="Times New Roman" pitchFamily="18" charset="0"/>
              </a:rPr>
              <a:t>位患者，每位患者进行胃粘膜取样时分别进行</a:t>
            </a:r>
            <a:r>
              <a:rPr lang="zh-CN" altLang="zh-CN" sz="1400" dirty="0">
                <a:solidFill>
                  <a:srgbClr val="FF0000"/>
                </a:solidFill>
                <a:cs typeface="Times New Roman" pitchFamily="18" charset="0"/>
              </a:rPr>
              <a:t>胃窦小弯</a:t>
            </a:r>
            <a:r>
              <a:rPr lang="zh-CN" altLang="zh-CN" sz="1400" dirty="0">
                <a:cs typeface="Times New Roman" pitchFamily="18" charset="0"/>
              </a:rPr>
              <a:t>、胃窦大弯、胃角和</a:t>
            </a:r>
            <a:r>
              <a:rPr lang="zh-CN" altLang="zh-CN" sz="1400" dirty="0">
                <a:solidFill>
                  <a:srgbClr val="FF0000"/>
                </a:solidFill>
                <a:cs typeface="Times New Roman" pitchFamily="18" charset="0"/>
              </a:rPr>
              <a:t>胃</a:t>
            </a:r>
            <a:r>
              <a:rPr lang="zh-CN" altLang="zh-CN" sz="1400" dirty="0" smtClean="0">
                <a:solidFill>
                  <a:srgbClr val="FF0000"/>
                </a:solidFill>
                <a:cs typeface="Times New Roman" pitchFamily="18" charset="0"/>
              </a:rPr>
              <a:t>体</a:t>
            </a:r>
            <a:r>
              <a:rPr lang="zh-CN" altLang="en-US" sz="1400" dirty="0" smtClean="0">
                <a:solidFill>
                  <a:srgbClr val="FF0000"/>
                </a:solidFill>
                <a:cs typeface="Times New Roman" pitchFamily="18" charset="0"/>
              </a:rPr>
              <a:t>大弯</a:t>
            </a:r>
            <a:r>
              <a:rPr lang="zh-CN" altLang="zh-CN" sz="1400" dirty="0" smtClean="0">
                <a:cs typeface="Times New Roman" pitchFamily="18" charset="0"/>
              </a:rPr>
              <a:t>的</a:t>
            </a:r>
            <a:r>
              <a:rPr lang="zh-CN" altLang="zh-CN" sz="1400" dirty="0">
                <a:cs typeface="Times New Roman" pitchFamily="18" charset="0"/>
              </a:rPr>
              <a:t>取样</a:t>
            </a:r>
            <a:endParaRPr lang="zh-CN" altLang="en-US" sz="1400" dirty="0"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390" y="5132544"/>
            <a:ext cx="6218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sz="1600" dirty="0" smtClean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两</a:t>
            </a:r>
            <a:r>
              <a:rPr lang="zh-CN" altLang="zh-CN" sz="1600" dirty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个部位组合后的阳性率均高于单个部位采集的阳性率</a:t>
            </a:r>
            <a:endParaRPr lang="zh-CN" altLang="en-US" sz="1600" dirty="0">
              <a:solidFill>
                <a:srgbClr val="00B050"/>
              </a:solidFill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综合考虑，</a:t>
            </a:r>
            <a:r>
              <a:rPr lang="zh-CN" altLang="zh-CN" sz="1600" dirty="0" smtClean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胃</a:t>
            </a:r>
            <a:r>
              <a:rPr lang="zh-CN" altLang="zh-CN" sz="1600" dirty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窦小弯和胃</a:t>
            </a:r>
            <a:r>
              <a:rPr lang="zh-CN" altLang="zh-CN" sz="1600" dirty="0" smtClean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体</a:t>
            </a:r>
            <a:r>
              <a:rPr lang="zh-CN" altLang="en-US" sz="1600" dirty="0" smtClean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大弯</a:t>
            </a:r>
            <a:r>
              <a:rPr lang="zh-CN" altLang="zh-CN" sz="1600" dirty="0" smtClean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两</a:t>
            </a:r>
            <a:r>
              <a:rPr lang="zh-CN" altLang="zh-CN" sz="1600" dirty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个部位同时取样的阳性</a:t>
            </a:r>
            <a:r>
              <a:rPr lang="zh-CN" altLang="zh-CN" sz="1600" dirty="0" smtClean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率</a:t>
            </a:r>
            <a:r>
              <a:rPr lang="zh-CN" altLang="en-US" sz="1600" dirty="0" smtClean="0">
                <a:solidFill>
                  <a:srgbClr val="00B050"/>
                </a:solidFill>
                <a:ea typeface="楷体" pitchFamily="49" charset="-122"/>
                <a:cs typeface="Times New Roman" pitchFamily="18" charset="0"/>
              </a:rPr>
              <a:t>高</a:t>
            </a:r>
            <a:endParaRPr lang="en-US" altLang="zh-CN" sz="1600" dirty="0" smtClean="0">
              <a:solidFill>
                <a:srgbClr val="00B050"/>
              </a:solidFill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1600" dirty="0">
              <a:solidFill>
                <a:srgbClr val="00B050"/>
              </a:solidFill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混合感染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93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混合感染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11"/>
          <p:cNvGrpSpPr>
            <a:grpSpLocks/>
          </p:cNvGrpSpPr>
          <p:nvPr/>
        </p:nvGrpSpPr>
        <p:grpSpPr bwMode="auto">
          <a:xfrm>
            <a:off x="353998" y="4454813"/>
            <a:ext cx="7729538" cy="1841500"/>
            <a:chOff x="539552" y="1556792"/>
            <a:chExt cx="7729140" cy="1841430"/>
          </a:xfrm>
        </p:grpSpPr>
        <p:sp>
          <p:nvSpPr>
            <p:cNvPr id="7" name="矩形 5"/>
            <p:cNvSpPr>
              <a:spLocks noChangeArrowheads="1"/>
            </p:cNvSpPr>
            <p:nvPr/>
          </p:nvSpPr>
          <p:spPr bwMode="auto">
            <a:xfrm>
              <a:off x="539552" y="1556792"/>
              <a:ext cx="7729140" cy="133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Selgrad</a:t>
              </a:r>
              <a:r>
                <a:rPr lang="zh-CN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等人采用</a:t>
              </a:r>
              <a:r>
                <a:rPr lang="en-US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E-test</a:t>
              </a:r>
              <a:r>
                <a:rPr lang="zh-CN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方法，评估了抗生素耐药性在胃窦和胃体的差异性。</a:t>
              </a:r>
              <a:endPara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从</a:t>
              </a:r>
              <a:r>
                <a:rPr lang="en-US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66</a:t>
              </a:r>
              <a:r>
                <a:rPr lang="zh-CN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位患者的胃窦和胃体中分离出</a:t>
              </a:r>
              <a:r>
                <a:rPr lang="en-US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HP</a:t>
              </a:r>
              <a:r>
                <a:rPr lang="zh-CN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菌，并进行</a:t>
              </a:r>
              <a:r>
                <a:rPr lang="en-US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6</a:t>
              </a:r>
              <a:r>
                <a:rPr lang="zh-CN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种抗生素的药敏试验。</a:t>
              </a:r>
              <a:endPara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66</a:t>
              </a:r>
              <a:r>
                <a:rPr lang="zh-CN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个患者中有</a:t>
              </a:r>
              <a:r>
                <a:rPr lang="en-US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10</a:t>
              </a:r>
              <a:r>
                <a:rPr lang="zh-CN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个患者存在不同部位的耐药性，占</a:t>
              </a:r>
              <a:r>
                <a:rPr lang="en-US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15.2%</a:t>
              </a:r>
              <a:r>
                <a:rPr lang="zh-CN" altLang="zh-CN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的比例。</a:t>
              </a:r>
            </a:p>
          </p:txBody>
        </p:sp>
        <p:sp>
          <p:nvSpPr>
            <p:cNvPr id="8" name="矩形 10"/>
            <p:cNvSpPr>
              <a:spLocks noChangeArrowheads="1"/>
            </p:cNvSpPr>
            <p:nvPr/>
          </p:nvSpPr>
          <p:spPr bwMode="auto">
            <a:xfrm>
              <a:off x="1706834" y="3059668"/>
              <a:ext cx="49678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Selgrad et al., World Journal of gastroenterology, 2014</a:t>
              </a:r>
              <a:endParaRPr lang="zh-CN" altLang="en-US" sz="1600" dirty="0"/>
            </a:p>
          </p:txBody>
        </p:sp>
      </p:grpSp>
      <p:pic>
        <p:nvPicPr>
          <p:cNvPr id="3073" name="Picture 1" descr="C:\Users\jzf0428\AppData\Roaming\Tencent\Users\419504126\QQ\WinTemp\RichOle\IWE{YEKFJPAA_43NKCH9W7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8" y="1188326"/>
            <a:ext cx="5943600" cy="17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4440168" y="2495813"/>
            <a:ext cx="2425700" cy="1882800"/>
            <a:chOff x="558799" y="2156681"/>
            <a:chExt cx="2425700" cy="2601913"/>
          </a:xfrm>
        </p:grpSpPr>
        <p:sp>
          <p:nvSpPr>
            <p:cNvPr id="12" name="AutoShape 78"/>
            <p:cNvSpPr>
              <a:spLocks noChangeArrowheads="1"/>
            </p:cNvSpPr>
            <p:nvPr/>
          </p:nvSpPr>
          <p:spPr bwMode="gray">
            <a:xfrm rot="5400000">
              <a:off x="470692" y="2244788"/>
              <a:ext cx="2601913" cy="2425700"/>
            </a:xfrm>
            <a:prstGeom prst="cube">
              <a:avLst>
                <a:gd name="adj" fmla="val 11819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83"/>
            <p:cNvSpPr>
              <a:spLocks noChangeArrowheads="1"/>
            </p:cNvSpPr>
            <p:nvPr/>
          </p:nvSpPr>
          <p:spPr bwMode="gray">
            <a:xfrm>
              <a:off x="751348" y="2689720"/>
              <a:ext cx="1799029" cy="1203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10800" rIns="18000" bIns="10800" anchor="ctr"/>
            <a:lstStyle>
              <a:lvl1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zh-CN" altLang="en-US" sz="2000" dirty="0"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不</a:t>
              </a:r>
              <a:r>
                <a:rPr lang="zh-CN" altLang="en-US" sz="2000" dirty="0" smtClean="0"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同取样部位间耐药性差异</a:t>
              </a:r>
              <a:endParaRPr lang="en-US" altLang="ko-KR" sz="2000" dirty="0">
                <a:latin typeface="Times New Roman" pitchFamily="18" charset="0"/>
                <a:ea typeface="楷体" pitchFamily="49" charset="-122"/>
                <a:cs typeface="Times New Roman" pitchFamily="18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7020272" y="3024519"/>
            <a:ext cx="1838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ea typeface="楷体" pitchFamily="49" charset="-122"/>
                <a:cs typeface="Times New Roman" pitchFamily="18" charset="0"/>
              </a:rPr>
              <a:t>胃</a:t>
            </a:r>
            <a:r>
              <a:rPr lang="zh-CN" altLang="en-US" sz="1600" dirty="0" smtClean="0">
                <a:ea typeface="楷体" pitchFamily="49" charset="-122"/>
                <a:cs typeface="Times New Roman" pitchFamily="18" charset="0"/>
              </a:rPr>
              <a:t>窦克拉霉素敏感</a:t>
            </a:r>
            <a:endParaRPr lang="en-US" altLang="zh-CN" sz="1600" dirty="0" smtClean="0">
              <a:ea typeface="楷体" pitchFamily="49" charset="-122"/>
              <a:cs typeface="Times New Roman" pitchFamily="18" charset="0"/>
            </a:endParaRPr>
          </a:p>
          <a:p>
            <a:r>
              <a:rPr lang="zh-CN" altLang="en-US" sz="1600" dirty="0">
                <a:ea typeface="楷体" pitchFamily="49" charset="-122"/>
                <a:cs typeface="Times New Roman" pitchFamily="18" charset="0"/>
              </a:rPr>
              <a:t>胃</a:t>
            </a:r>
            <a:r>
              <a:rPr lang="zh-CN" altLang="en-US" sz="1600" dirty="0" smtClean="0">
                <a:ea typeface="楷体" pitchFamily="49" charset="-122"/>
                <a:cs typeface="Times New Roman" pitchFamily="18" charset="0"/>
              </a:rPr>
              <a:t>体克拉霉素耐药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14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混合感染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2"/>
          <p:cNvSpPr>
            <a:spLocks noChangeArrowheads="1"/>
          </p:cNvSpPr>
          <p:nvPr/>
        </p:nvSpPr>
        <p:spPr bwMode="auto">
          <a:xfrm>
            <a:off x="441305" y="3261008"/>
            <a:ext cx="8037513" cy="2947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观察是否不同部位存在同一抗生素的混合感染，而不单单是不同抗生素的混合感染</a:t>
            </a:r>
            <a:r>
              <a:rPr lang="zh-CN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en-US" altLang="zh-CN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69</a:t>
            </a: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位</a:t>
            </a: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HP</a:t>
            </a: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阳性患者的胃窦小弯、胃窦大弯、胃体、胃角</a:t>
            </a: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个部位的胃粘膜组织进行</a:t>
            </a: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DNA</a:t>
            </a: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提取，并采用</a:t>
            </a: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PCR</a:t>
            </a: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扩增及测序的方法</a:t>
            </a:r>
            <a:r>
              <a:rPr lang="zh-CN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en-US" altLang="zh-CN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个不同部位在同一患者中，同时存在克拉霉素耐药和敏感的仅有</a:t>
            </a: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</a:t>
            </a: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人，占总数的</a:t>
            </a: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7.2%</a:t>
            </a:r>
            <a:r>
              <a:rPr lang="zh-CN" altLang="en-US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en-US" altLang="zh-CN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同时存在左氧氟沙星耐药和敏感的仅有</a:t>
            </a: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11</a:t>
            </a: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人，占总数的</a:t>
            </a:r>
            <a:r>
              <a:rPr lang="en-US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15.94%</a:t>
            </a:r>
            <a:r>
              <a:rPr lang="zh-CN" altLang="zh-CN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。</a:t>
            </a:r>
            <a:endParaRPr lang="en-US" altLang="zh-CN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07704" y="1236278"/>
            <a:ext cx="2425700" cy="1882800"/>
            <a:chOff x="3522931" y="2170476"/>
            <a:chExt cx="2425700" cy="2601913"/>
          </a:xfrm>
        </p:grpSpPr>
        <p:sp>
          <p:nvSpPr>
            <p:cNvPr id="10" name="AutoShape 79"/>
            <p:cNvSpPr>
              <a:spLocks noChangeArrowheads="1"/>
            </p:cNvSpPr>
            <p:nvPr/>
          </p:nvSpPr>
          <p:spPr bwMode="gray">
            <a:xfrm rot="5400000">
              <a:off x="3434824" y="2258583"/>
              <a:ext cx="2601913" cy="2425700"/>
            </a:xfrm>
            <a:prstGeom prst="cube">
              <a:avLst>
                <a:gd name="adj" fmla="val 11819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83"/>
            <p:cNvSpPr>
              <a:spLocks noChangeArrowheads="1"/>
            </p:cNvSpPr>
            <p:nvPr/>
          </p:nvSpPr>
          <p:spPr bwMode="gray">
            <a:xfrm>
              <a:off x="3706325" y="2709430"/>
              <a:ext cx="1799029" cy="1203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000" tIns="10800" rIns="18000" bIns="10800" anchor="ctr"/>
            <a:lstStyle>
              <a:lvl1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algn="ctr"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zh-CN" altLang="en-US" sz="2000" dirty="0" smtClean="0"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同一取样部位间耐药敏感比例不同</a:t>
              </a:r>
              <a:endParaRPr lang="en-US" altLang="ko-KR" sz="2000" dirty="0">
                <a:latin typeface="Times New Roman" pitchFamily="18" charset="0"/>
                <a:ea typeface="楷体" pitchFamily="49" charset="-122"/>
                <a:cs typeface="Times New Roman" pitchFamily="18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375283" y="1649525"/>
            <a:ext cx="1838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ea typeface="楷体" pitchFamily="49" charset="-122"/>
                <a:cs typeface="Times New Roman" pitchFamily="18" charset="0"/>
              </a:rPr>
              <a:t>耐药基因纯合突变</a:t>
            </a:r>
            <a:endParaRPr lang="en-US" altLang="zh-CN" sz="1600" dirty="0" smtClean="0">
              <a:ea typeface="楷体" pitchFamily="49" charset="-122"/>
              <a:cs typeface="Times New Roman" pitchFamily="18" charset="0"/>
            </a:endParaRPr>
          </a:p>
          <a:p>
            <a:r>
              <a:rPr lang="zh-CN" altLang="en-US" sz="1600" dirty="0" smtClean="0">
                <a:ea typeface="楷体" pitchFamily="49" charset="-122"/>
                <a:cs typeface="Times New Roman" pitchFamily="18" charset="0"/>
              </a:rPr>
              <a:t>耐药基因杂合突变</a:t>
            </a:r>
            <a:endParaRPr lang="zh-CN" altLang="en-US" sz="1600" dirty="0"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3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3700" y="4076700"/>
          <a:ext cx="3883025" cy="204628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{616DA210-FB5B-4158-B5E0-FEB733F419BA}</a:tableStyleId>
              </a:tblPr>
              <a:tblGrid>
                <a:gridCol w="2177643"/>
                <a:gridCol w="1705382"/>
              </a:tblGrid>
              <a:tr h="2870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基因型</a:t>
                      </a:r>
                      <a:endParaRPr lang="zh-CN" sz="11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代谢类型</a:t>
                      </a:r>
                      <a:endParaRPr lang="zh-CN" sz="11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36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(636GG,681GG)</a:t>
                      </a:r>
                      <a:endParaRPr lang="zh-CN" sz="11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/>
                          </a:solidFill>
                          <a:effectLst/>
                        </a:rPr>
                        <a:t>快代谢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11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(636GG,681GA</a:t>
                      </a:r>
                      <a:r>
                        <a:rPr lang="zh-CN" sz="1200" kern="0" dirty="0">
                          <a:effectLst/>
                        </a:rPr>
                        <a:t>）</a:t>
                      </a:r>
                      <a:endParaRPr lang="zh-CN" sz="11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中代谢</a:t>
                      </a:r>
                      <a:endParaRPr lang="zh-CN" sz="11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36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(636AG,681GG)</a:t>
                      </a:r>
                      <a:endParaRPr lang="zh-CN" sz="11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中代谢</a:t>
                      </a:r>
                      <a:endParaRPr lang="zh-CN" sz="11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36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(636GG,681AA)</a:t>
                      </a:r>
                      <a:endParaRPr lang="zh-CN" sz="11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0000"/>
                          </a:solidFill>
                          <a:effectLst/>
                        </a:rPr>
                        <a:t>慢代谢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36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(636AG,681AG)</a:t>
                      </a:r>
                      <a:endParaRPr lang="zh-CN" sz="11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0000"/>
                          </a:solidFill>
                          <a:effectLst/>
                        </a:rPr>
                        <a:t>慢代谢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36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(636AA,681GG)</a:t>
                      </a:r>
                      <a:endParaRPr lang="zh-CN" sz="11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rgbClr val="FF0000"/>
                          </a:solidFill>
                          <a:effectLst/>
                        </a:rPr>
                        <a:t>慢代谢</a:t>
                      </a:r>
                      <a:endParaRPr lang="zh-CN" sz="1100" kern="1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268" name="TextBox 6"/>
          <p:cNvSpPr txBox="1">
            <a:spLocks noChangeArrowheads="1"/>
          </p:cNvSpPr>
          <p:nvPr/>
        </p:nvSpPr>
        <p:spPr bwMode="auto">
          <a:xfrm>
            <a:off x="1163638" y="6224588"/>
            <a:ext cx="2433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400" b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人体</a:t>
            </a:r>
            <a:r>
              <a:rPr lang="en-US" altLang="zh-CN" sz="1400" b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CYP2C19</a:t>
            </a:r>
            <a:r>
              <a:rPr lang="zh-CN" altLang="en-US" sz="1400" b="1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酶代谢类型</a:t>
            </a:r>
          </a:p>
        </p:txBody>
      </p:sp>
      <p:sp>
        <p:nvSpPr>
          <p:cNvPr id="10269" name="矩形 8"/>
          <p:cNvSpPr>
            <a:spLocks noChangeArrowheads="1"/>
          </p:cNvSpPr>
          <p:nvPr/>
        </p:nvSpPr>
        <p:spPr bwMode="auto">
          <a:xfrm>
            <a:off x="4640263" y="3714750"/>
            <a:ext cx="307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CYP2C19</a:t>
            </a:r>
            <a:r>
              <a:rPr lang="zh-CN" altLang="en-US" b="1"/>
              <a:t>酶基因多态性影响</a:t>
            </a:r>
          </a:p>
        </p:txBody>
      </p:sp>
      <p:sp>
        <p:nvSpPr>
          <p:cNvPr id="10270" name="矩形 9"/>
          <p:cNvSpPr>
            <a:spLocks noChangeArrowheads="1"/>
          </p:cNvSpPr>
          <p:nvPr/>
        </p:nvSpPr>
        <p:spPr bwMode="auto">
          <a:xfrm>
            <a:off x="4870450" y="2141538"/>
            <a:ext cx="24161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PPI</a:t>
            </a:r>
            <a:r>
              <a:rPr lang="zh-CN" altLang="en-US" b="1"/>
              <a:t>药物的不合理服用</a:t>
            </a:r>
          </a:p>
        </p:txBody>
      </p:sp>
      <p:grpSp>
        <p:nvGrpSpPr>
          <p:cNvPr id="10271" name="组合 12"/>
          <p:cNvGrpSpPr>
            <a:grpSpLocks/>
          </p:cNvGrpSpPr>
          <p:nvPr/>
        </p:nvGrpSpPr>
        <p:grpSpPr bwMode="auto">
          <a:xfrm>
            <a:off x="109538" y="2378075"/>
            <a:ext cx="3333750" cy="1139825"/>
            <a:chOff x="249601" y="1628800"/>
            <a:chExt cx="3334395" cy="1139422"/>
          </a:xfrm>
        </p:grpSpPr>
        <p:sp>
          <p:nvSpPr>
            <p:cNvPr id="10282" name="矩形 7"/>
            <p:cNvSpPr>
              <a:spLocks noChangeArrowheads="1"/>
            </p:cNvSpPr>
            <p:nvPr/>
          </p:nvSpPr>
          <p:spPr bwMode="auto">
            <a:xfrm>
              <a:off x="308740" y="2029558"/>
              <a:ext cx="32752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b="1"/>
                <a:t>胃酸</a:t>
              </a:r>
              <a:r>
                <a:rPr lang="en-US" altLang="zh-CN" b="1"/>
                <a:t>PH</a:t>
              </a:r>
              <a:r>
                <a:rPr lang="zh-CN" altLang="en-US" b="1"/>
                <a:t>过低</a:t>
              </a:r>
              <a:r>
                <a:rPr lang="zh-CN" altLang="zh-CN" b="1"/>
                <a:t>导致抗生素药效低</a:t>
              </a:r>
              <a:endParaRPr lang="zh-CN" altLang="en-US" b="1"/>
            </a:p>
          </p:txBody>
        </p:sp>
        <p:sp>
          <p:nvSpPr>
            <p:cNvPr id="11" name="椭圆 10"/>
            <p:cNvSpPr/>
            <p:nvPr/>
          </p:nvSpPr>
          <p:spPr>
            <a:xfrm>
              <a:off x="249601" y="1628800"/>
              <a:ext cx="3302639" cy="1139422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2" name="椭圆 11"/>
          <p:cNvSpPr/>
          <p:nvPr/>
        </p:nvSpPr>
        <p:spPr>
          <a:xfrm>
            <a:off x="4427538" y="1757363"/>
            <a:ext cx="3303587" cy="1139825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440238" y="3330575"/>
            <a:ext cx="3302000" cy="1139825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0274" name="组合 19"/>
          <p:cNvGrpSpPr>
            <a:grpSpLocks/>
          </p:cNvGrpSpPr>
          <p:nvPr/>
        </p:nvGrpSpPr>
        <p:grpSpPr bwMode="auto">
          <a:xfrm>
            <a:off x="3455988" y="2363788"/>
            <a:ext cx="1057275" cy="1281112"/>
            <a:chOff x="3455429" y="1614005"/>
            <a:chExt cx="1057718" cy="1281889"/>
          </a:xfrm>
        </p:grpSpPr>
        <p:sp>
          <p:nvSpPr>
            <p:cNvPr id="16" name="上弧形箭头 15"/>
            <p:cNvSpPr/>
            <p:nvPr/>
          </p:nvSpPr>
          <p:spPr>
            <a:xfrm>
              <a:off x="3504662" y="1614005"/>
              <a:ext cx="1008485" cy="436827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上弧形箭头 18"/>
            <p:cNvSpPr/>
            <p:nvPr/>
          </p:nvSpPr>
          <p:spPr>
            <a:xfrm rot="10800000">
              <a:off x="3455429" y="2459067"/>
              <a:ext cx="1008484" cy="436827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275" name="TextBox 21"/>
          <p:cNvSpPr txBox="1">
            <a:spLocks noChangeArrowheads="1"/>
          </p:cNvSpPr>
          <p:nvPr/>
        </p:nvSpPr>
        <p:spPr bwMode="auto">
          <a:xfrm>
            <a:off x="4467225" y="4689475"/>
            <a:ext cx="391001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       </a:t>
            </a:r>
            <a:r>
              <a:rPr lang="en-US" altLang="zh-CN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99%</a:t>
            </a:r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的亚洲人慢代谢由</a:t>
            </a:r>
            <a:endParaRPr lang="en-US" altLang="zh-CN" sz="1600" b="1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1600" b="1" i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CYP2C19</a:t>
            </a:r>
            <a:r>
              <a:rPr lang="en-US" altLang="zh-CN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*2</a:t>
            </a:r>
            <a:r>
              <a:rPr lang="zh-CN" altLang="zh-CN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和</a:t>
            </a:r>
            <a:r>
              <a:rPr lang="en-US" altLang="zh-CN" sz="1600" b="1" i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CYP2C19</a:t>
            </a:r>
            <a:r>
              <a:rPr lang="en-US" altLang="zh-CN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*3</a:t>
            </a:r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的高频突变造成</a:t>
            </a:r>
            <a:endParaRPr lang="en-US" altLang="zh-CN" sz="1600" b="1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eaLnBrk="1" hangingPunct="1"/>
            <a:endParaRPr lang="en-US" altLang="zh-CN" sz="1600" b="1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1600" b="1" i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CYP2C19</a:t>
            </a:r>
            <a:r>
              <a:rPr lang="en-US" altLang="zh-CN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*17</a:t>
            </a:r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位点突变造成了超快代谢</a:t>
            </a:r>
          </a:p>
        </p:txBody>
      </p:sp>
      <p:sp>
        <p:nvSpPr>
          <p:cNvPr id="10278" name="矩形 19"/>
          <p:cNvSpPr>
            <a:spLocks noChangeArrowheads="1"/>
          </p:cNvSpPr>
          <p:nvPr/>
        </p:nvSpPr>
        <p:spPr bwMode="auto">
          <a:xfrm>
            <a:off x="3219450" y="1125538"/>
            <a:ext cx="23510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楷体" pitchFamily="49" charset="-122"/>
                <a:ea typeface="楷体" pitchFamily="49" charset="-122"/>
              </a:rPr>
              <a:t>宿主代谢型问题</a:t>
            </a:r>
          </a:p>
        </p:txBody>
      </p:sp>
      <p:sp>
        <p:nvSpPr>
          <p:cNvPr id="10279" name="TextBox 21"/>
          <p:cNvSpPr txBox="1">
            <a:spLocks noChangeArrowheads="1"/>
          </p:cNvSpPr>
          <p:nvPr/>
        </p:nvSpPr>
        <p:spPr bwMode="auto">
          <a:xfrm>
            <a:off x="4030663" y="6362700"/>
            <a:ext cx="5111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受</a:t>
            </a:r>
            <a:r>
              <a:rPr lang="en-US" altLang="zh-CN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CYP2C19</a:t>
            </a:r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影响较小的</a:t>
            </a:r>
            <a:r>
              <a:rPr lang="en-US" altLang="zh-CN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PPI</a:t>
            </a:r>
            <a:r>
              <a:rPr lang="zh-CN" altLang="en-US" sz="1600" b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，如埃索美拉唑、雷贝拉唑</a:t>
            </a:r>
            <a:endParaRPr lang="en-US" altLang="zh-CN" sz="1600" b="1">
              <a:solidFill>
                <a:srgbClr val="FF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宿主代谢型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7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92615" y="15675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研究背景</a:t>
            </a:r>
          </a:p>
        </p:txBody>
      </p:sp>
      <p:pic>
        <p:nvPicPr>
          <p:cNvPr id="11265" name="Picture 1" descr="C:\Users\jzf0428\AppData\Roaming\Tencent\Users\419504126\QQ\WinTemp\RichOle\JX{5OQI`VQGA6T`_7~1Y(M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90" y="1888177"/>
            <a:ext cx="76581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70"/>
          <p:cNvGrpSpPr>
            <a:grpSpLocks/>
          </p:cNvGrpSpPr>
          <p:nvPr/>
        </p:nvGrpSpPr>
        <p:grpSpPr bwMode="auto">
          <a:xfrm>
            <a:off x="2003715" y="997710"/>
            <a:ext cx="5295900" cy="958850"/>
            <a:chOff x="1320" y="1600"/>
            <a:chExt cx="3336" cy="604"/>
          </a:xfrm>
        </p:grpSpPr>
        <p:grpSp>
          <p:nvGrpSpPr>
            <p:cNvPr id="8" name="Group 68"/>
            <p:cNvGrpSpPr>
              <a:grpSpLocks/>
            </p:cNvGrpSpPr>
            <p:nvPr/>
          </p:nvGrpSpPr>
          <p:grpSpPr bwMode="auto">
            <a:xfrm>
              <a:off x="1622" y="1690"/>
              <a:ext cx="3034" cy="353"/>
              <a:chOff x="1622" y="1690"/>
              <a:chExt cx="3034" cy="353"/>
            </a:xfrm>
          </p:grpSpPr>
          <p:sp>
            <p:nvSpPr>
              <p:cNvPr id="13" name="Rectangle 13"/>
              <p:cNvSpPr>
                <a:spLocks noChangeArrowheads="1"/>
              </p:cNvSpPr>
              <p:nvPr/>
            </p:nvSpPr>
            <p:spPr bwMode="gray">
              <a:xfrm>
                <a:off x="1622" y="1690"/>
                <a:ext cx="2952" cy="353"/>
              </a:xfrm>
              <a:prstGeom prst="rect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Rectangle 18"/>
              <p:cNvSpPr>
                <a:spLocks noChangeArrowheads="1"/>
              </p:cNvSpPr>
              <p:nvPr/>
            </p:nvSpPr>
            <p:spPr bwMode="gray">
              <a:xfrm>
                <a:off x="4572" y="1690"/>
                <a:ext cx="84" cy="35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Group 50"/>
            <p:cNvGrpSpPr>
              <a:grpSpLocks/>
            </p:cNvGrpSpPr>
            <p:nvPr/>
          </p:nvGrpSpPr>
          <p:grpSpPr bwMode="auto">
            <a:xfrm>
              <a:off x="1320" y="1600"/>
              <a:ext cx="552" cy="604"/>
              <a:chOff x="1310" y="1720"/>
              <a:chExt cx="552" cy="604"/>
            </a:xfrm>
          </p:grpSpPr>
          <p:sp>
            <p:nvSpPr>
              <p:cNvPr id="10" name="AutoShape 51"/>
              <p:cNvSpPr>
                <a:spLocks noChangeArrowheads="1"/>
              </p:cNvSpPr>
              <p:nvPr/>
            </p:nvSpPr>
            <p:spPr bwMode="gray">
              <a:xfrm>
                <a:off x="1310" y="1720"/>
                <a:ext cx="552" cy="396"/>
              </a:xfrm>
              <a:prstGeom prst="diamond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18900000" algn="ctr" rotWithShape="0">
                        <a:schemeClr val="bg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Freeform 52"/>
              <p:cNvSpPr>
                <a:spLocks/>
              </p:cNvSpPr>
              <p:nvPr/>
            </p:nvSpPr>
            <p:spPr bwMode="gray">
              <a:xfrm flipH="1">
                <a:off x="1316" y="1919"/>
                <a:ext cx="275" cy="405"/>
              </a:xfrm>
              <a:custGeom>
                <a:avLst/>
                <a:gdLst>
                  <a:gd name="T0" fmla="*/ 0 w 296"/>
                  <a:gd name="T1" fmla="*/ 436 h 436"/>
                  <a:gd name="T2" fmla="*/ 0 w 296"/>
                  <a:gd name="T3" fmla="*/ 216 h 436"/>
                  <a:gd name="T4" fmla="*/ 296 w 296"/>
                  <a:gd name="T5" fmla="*/ 0 h 436"/>
                  <a:gd name="T6" fmla="*/ 296 w 296"/>
                  <a:gd name="T7" fmla="*/ 216 h 436"/>
                  <a:gd name="T8" fmla="*/ 0 w 296"/>
                  <a:gd name="T9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36">
                    <a:moveTo>
                      <a:pt x="0" y="436"/>
                    </a:moveTo>
                    <a:lnTo>
                      <a:pt x="0" y="216"/>
                    </a:lnTo>
                    <a:lnTo>
                      <a:pt x="296" y="0"/>
                    </a:lnTo>
                    <a:lnTo>
                      <a:pt x="296" y="216"/>
                    </a:lnTo>
                    <a:lnTo>
                      <a:pt x="0" y="4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18900000" algn="ctr" rotWithShape="0">
                        <a:schemeClr val="bg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53"/>
              <p:cNvSpPr>
                <a:spLocks/>
              </p:cNvSpPr>
              <p:nvPr/>
            </p:nvSpPr>
            <p:spPr bwMode="gray">
              <a:xfrm>
                <a:off x="1584" y="1919"/>
                <a:ext cx="275" cy="405"/>
              </a:xfrm>
              <a:custGeom>
                <a:avLst/>
                <a:gdLst>
                  <a:gd name="T0" fmla="*/ 0 w 296"/>
                  <a:gd name="T1" fmla="*/ 436 h 436"/>
                  <a:gd name="T2" fmla="*/ 0 w 296"/>
                  <a:gd name="T3" fmla="*/ 216 h 436"/>
                  <a:gd name="T4" fmla="*/ 296 w 296"/>
                  <a:gd name="T5" fmla="*/ 0 h 436"/>
                  <a:gd name="T6" fmla="*/ 296 w 296"/>
                  <a:gd name="T7" fmla="*/ 216 h 436"/>
                  <a:gd name="T8" fmla="*/ 0 w 296"/>
                  <a:gd name="T9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36">
                    <a:moveTo>
                      <a:pt x="0" y="436"/>
                    </a:moveTo>
                    <a:lnTo>
                      <a:pt x="0" y="216"/>
                    </a:lnTo>
                    <a:lnTo>
                      <a:pt x="296" y="0"/>
                    </a:lnTo>
                    <a:lnTo>
                      <a:pt x="296" y="216"/>
                    </a:lnTo>
                    <a:lnTo>
                      <a:pt x="0" y="4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100000">
                    <a:schemeClr val="tx2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18900000" algn="ctr" rotWithShape="0">
                        <a:schemeClr val="bg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2998520" y="119818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 smtClean="0">
                <a:ea typeface="楷体" pitchFamily="49" charset="-122"/>
                <a:cs typeface="Times New Roman" pitchFamily="18" charset="0"/>
              </a:rPr>
              <a:t>胃内微生物研究发展史</a:t>
            </a:r>
            <a:endParaRPr lang="zh-CN" altLang="en-US" sz="2400" dirty="0"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1025" name="Picture 1" descr="C:\Users\jzf0428\AppData\Roaming\Tencent\Users\419504126\QQ\WinTemp\RichOle\~@VLCNIKV6(71GFI7S74JG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520" y="3633850"/>
            <a:ext cx="29622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胃部微生态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4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92615" y="15675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研究背景</a:t>
            </a:r>
          </a:p>
        </p:txBody>
      </p: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2003715" y="1043430"/>
            <a:ext cx="5295900" cy="958850"/>
            <a:chOff x="1320" y="1600"/>
            <a:chExt cx="3336" cy="604"/>
          </a:xfrm>
        </p:grpSpPr>
        <p:grpSp>
          <p:nvGrpSpPr>
            <p:cNvPr id="10" name="Group 68"/>
            <p:cNvGrpSpPr>
              <a:grpSpLocks/>
            </p:cNvGrpSpPr>
            <p:nvPr/>
          </p:nvGrpSpPr>
          <p:grpSpPr bwMode="auto">
            <a:xfrm>
              <a:off x="1622" y="1690"/>
              <a:ext cx="3034" cy="353"/>
              <a:chOff x="1622" y="1690"/>
              <a:chExt cx="3034" cy="353"/>
            </a:xfrm>
          </p:grpSpPr>
          <p:sp>
            <p:nvSpPr>
              <p:cNvPr id="15" name="Rectangle 13"/>
              <p:cNvSpPr>
                <a:spLocks noChangeArrowheads="1"/>
              </p:cNvSpPr>
              <p:nvPr/>
            </p:nvSpPr>
            <p:spPr bwMode="gray">
              <a:xfrm>
                <a:off x="1622" y="1690"/>
                <a:ext cx="2952" cy="353"/>
              </a:xfrm>
              <a:prstGeom prst="rect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gray">
              <a:xfrm>
                <a:off x="4572" y="1690"/>
                <a:ext cx="84" cy="35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" name="Group 50"/>
            <p:cNvGrpSpPr>
              <a:grpSpLocks/>
            </p:cNvGrpSpPr>
            <p:nvPr/>
          </p:nvGrpSpPr>
          <p:grpSpPr bwMode="auto">
            <a:xfrm>
              <a:off x="1320" y="1600"/>
              <a:ext cx="552" cy="604"/>
              <a:chOff x="1310" y="1720"/>
              <a:chExt cx="552" cy="604"/>
            </a:xfrm>
          </p:grpSpPr>
          <p:sp>
            <p:nvSpPr>
              <p:cNvPr id="12" name="AutoShape 51"/>
              <p:cNvSpPr>
                <a:spLocks noChangeArrowheads="1"/>
              </p:cNvSpPr>
              <p:nvPr/>
            </p:nvSpPr>
            <p:spPr bwMode="gray">
              <a:xfrm>
                <a:off x="1310" y="1720"/>
                <a:ext cx="552" cy="396"/>
              </a:xfrm>
              <a:prstGeom prst="diamond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18900000" algn="ctr" rotWithShape="0">
                        <a:schemeClr val="bg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Freeform 52"/>
              <p:cNvSpPr>
                <a:spLocks/>
              </p:cNvSpPr>
              <p:nvPr/>
            </p:nvSpPr>
            <p:spPr bwMode="gray">
              <a:xfrm flipH="1">
                <a:off x="1316" y="1919"/>
                <a:ext cx="275" cy="405"/>
              </a:xfrm>
              <a:custGeom>
                <a:avLst/>
                <a:gdLst>
                  <a:gd name="T0" fmla="*/ 0 w 296"/>
                  <a:gd name="T1" fmla="*/ 436 h 436"/>
                  <a:gd name="T2" fmla="*/ 0 w 296"/>
                  <a:gd name="T3" fmla="*/ 216 h 436"/>
                  <a:gd name="T4" fmla="*/ 296 w 296"/>
                  <a:gd name="T5" fmla="*/ 0 h 436"/>
                  <a:gd name="T6" fmla="*/ 296 w 296"/>
                  <a:gd name="T7" fmla="*/ 216 h 436"/>
                  <a:gd name="T8" fmla="*/ 0 w 296"/>
                  <a:gd name="T9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36">
                    <a:moveTo>
                      <a:pt x="0" y="436"/>
                    </a:moveTo>
                    <a:lnTo>
                      <a:pt x="0" y="216"/>
                    </a:lnTo>
                    <a:lnTo>
                      <a:pt x="296" y="0"/>
                    </a:lnTo>
                    <a:lnTo>
                      <a:pt x="296" y="216"/>
                    </a:lnTo>
                    <a:lnTo>
                      <a:pt x="0" y="4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18900000" algn="ctr" rotWithShape="0">
                        <a:schemeClr val="bg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53"/>
              <p:cNvSpPr>
                <a:spLocks/>
              </p:cNvSpPr>
              <p:nvPr/>
            </p:nvSpPr>
            <p:spPr bwMode="gray">
              <a:xfrm>
                <a:off x="1584" y="1919"/>
                <a:ext cx="275" cy="405"/>
              </a:xfrm>
              <a:custGeom>
                <a:avLst/>
                <a:gdLst>
                  <a:gd name="T0" fmla="*/ 0 w 296"/>
                  <a:gd name="T1" fmla="*/ 436 h 436"/>
                  <a:gd name="T2" fmla="*/ 0 w 296"/>
                  <a:gd name="T3" fmla="*/ 216 h 436"/>
                  <a:gd name="T4" fmla="*/ 296 w 296"/>
                  <a:gd name="T5" fmla="*/ 0 h 436"/>
                  <a:gd name="T6" fmla="*/ 296 w 296"/>
                  <a:gd name="T7" fmla="*/ 216 h 436"/>
                  <a:gd name="T8" fmla="*/ 0 w 296"/>
                  <a:gd name="T9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36">
                    <a:moveTo>
                      <a:pt x="0" y="436"/>
                    </a:moveTo>
                    <a:lnTo>
                      <a:pt x="0" y="216"/>
                    </a:lnTo>
                    <a:lnTo>
                      <a:pt x="296" y="0"/>
                    </a:lnTo>
                    <a:lnTo>
                      <a:pt x="296" y="216"/>
                    </a:lnTo>
                    <a:lnTo>
                      <a:pt x="0" y="4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100000">
                    <a:schemeClr val="tx2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18900000" algn="ctr" rotWithShape="0">
                        <a:schemeClr val="bg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3037159" y="1235666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楷体" pitchFamily="49" charset="-122"/>
                <a:cs typeface="Times New Roman" pitchFamily="18" charset="0"/>
              </a:rPr>
              <a:t>胃内细菌定植模式图</a:t>
            </a:r>
          </a:p>
        </p:txBody>
      </p:sp>
      <p:sp>
        <p:nvSpPr>
          <p:cNvPr id="7" name="矩形 6"/>
          <p:cNvSpPr/>
          <p:nvPr/>
        </p:nvSpPr>
        <p:spPr>
          <a:xfrm>
            <a:off x="19685" y="266784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1600" dirty="0">
                <a:ea typeface="楷体" pitchFamily="49" charset="-122"/>
                <a:cs typeface="Times New Roman" pitchFamily="18" charset="0"/>
              </a:rPr>
              <a:t>粘液层分外层和内层，内层紧贴上皮细胞。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9685" y="3338491"/>
            <a:ext cx="4315305" cy="784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sz="1600" dirty="0">
                <a:ea typeface="楷体" pitchFamily="49" charset="-122"/>
                <a:cs typeface="Times New Roman" pitchFamily="18" charset="0"/>
              </a:rPr>
              <a:t>主要定植于内层，而胃内的其他细菌可能定植于外层。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4334990" y="2257472"/>
            <a:ext cx="4525517" cy="3630906"/>
            <a:chOff x="4334990" y="1746847"/>
            <a:chExt cx="4525517" cy="3630906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990" y="1746847"/>
              <a:ext cx="4525517" cy="307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4826289" y="4823755"/>
              <a:ext cx="383186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b="0" dirty="0"/>
            </a:p>
            <a:p>
              <a:r>
                <a:rPr lang="en-US" altLang="zh-CN" sz="1200" dirty="0">
                  <a:solidFill>
                    <a:srgbClr val="0070C0"/>
                  </a:solidFill>
                  <a:latin typeface="Comic Sans MS" pitchFamily="66" charset="0"/>
                  <a:ea typeface="宋体" pitchFamily="2" charset="-122"/>
                </a:rPr>
                <a:t>Yang I, er al. FEMS Microbiol Rev. 2013.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胃部微生态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15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8" y="2053009"/>
            <a:ext cx="3415845" cy="432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70"/>
          <p:cNvGrpSpPr>
            <a:grpSpLocks/>
          </p:cNvGrpSpPr>
          <p:nvPr/>
        </p:nvGrpSpPr>
        <p:grpSpPr bwMode="auto">
          <a:xfrm>
            <a:off x="2003715" y="982470"/>
            <a:ext cx="5295900" cy="958850"/>
            <a:chOff x="1320" y="1600"/>
            <a:chExt cx="3336" cy="604"/>
          </a:xfrm>
        </p:grpSpPr>
        <p:grpSp>
          <p:nvGrpSpPr>
            <p:cNvPr id="7" name="Group 68"/>
            <p:cNvGrpSpPr>
              <a:grpSpLocks/>
            </p:cNvGrpSpPr>
            <p:nvPr/>
          </p:nvGrpSpPr>
          <p:grpSpPr bwMode="auto">
            <a:xfrm>
              <a:off x="1622" y="1690"/>
              <a:ext cx="3034" cy="353"/>
              <a:chOff x="1622" y="1690"/>
              <a:chExt cx="3034" cy="353"/>
            </a:xfrm>
          </p:grpSpPr>
          <p:sp>
            <p:nvSpPr>
              <p:cNvPr id="12" name="Rectangle 13"/>
              <p:cNvSpPr>
                <a:spLocks noChangeArrowheads="1"/>
              </p:cNvSpPr>
              <p:nvPr/>
            </p:nvSpPr>
            <p:spPr bwMode="gray">
              <a:xfrm>
                <a:off x="1622" y="1690"/>
                <a:ext cx="2952" cy="353"/>
              </a:xfrm>
              <a:prstGeom prst="rect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Rectangle 18"/>
              <p:cNvSpPr>
                <a:spLocks noChangeArrowheads="1"/>
              </p:cNvSpPr>
              <p:nvPr/>
            </p:nvSpPr>
            <p:spPr bwMode="gray">
              <a:xfrm>
                <a:off x="4572" y="1690"/>
                <a:ext cx="84" cy="35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50"/>
            <p:cNvGrpSpPr>
              <a:grpSpLocks/>
            </p:cNvGrpSpPr>
            <p:nvPr/>
          </p:nvGrpSpPr>
          <p:grpSpPr bwMode="auto">
            <a:xfrm>
              <a:off x="1320" y="1600"/>
              <a:ext cx="552" cy="604"/>
              <a:chOff x="1310" y="1720"/>
              <a:chExt cx="552" cy="604"/>
            </a:xfrm>
          </p:grpSpPr>
          <p:sp>
            <p:nvSpPr>
              <p:cNvPr id="9" name="AutoShape 51"/>
              <p:cNvSpPr>
                <a:spLocks noChangeArrowheads="1"/>
              </p:cNvSpPr>
              <p:nvPr/>
            </p:nvSpPr>
            <p:spPr bwMode="gray">
              <a:xfrm>
                <a:off x="1310" y="1720"/>
                <a:ext cx="552" cy="396"/>
              </a:xfrm>
              <a:prstGeom prst="diamond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18900000" algn="ctr" rotWithShape="0">
                        <a:schemeClr val="bg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Freeform 52"/>
              <p:cNvSpPr>
                <a:spLocks/>
              </p:cNvSpPr>
              <p:nvPr/>
            </p:nvSpPr>
            <p:spPr bwMode="gray">
              <a:xfrm flipH="1">
                <a:off x="1316" y="1919"/>
                <a:ext cx="275" cy="405"/>
              </a:xfrm>
              <a:custGeom>
                <a:avLst/>
                <a:gdLst>
                  <a:gd name="T0" fmla="*/ 0 w 296"/>
                  <a:gd name="T1" fmla="*/ 436 h 436"/>
                  <a:gd name="T2" fmla="*/ 0 w 296"/>
                  <a:gd name="T3" fmla="*/ 216 h 436"/>
                  <a:gd name="T4" fmla="*/ 296 w 296"/>
                  <a:gd name="T5" fmla="*/ 0 h 436"/>
                  <a:gd name="T6" fmla="*/ 296 w 296"/>
                  <a:gd name="T7" fmla="*/ 216 h 436"/>
                  <a:gd name="T8" fmla="*/ 0 w 296"/>
                  <a:gd name="T9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36">
                    <a:moveTo>
                      <a:pt x="0" y="436"/>
                    </a:moveTo>
                    <a:lnTo>
                      <a:pt x="0" y="216"/>
                    </a:lnTo>
                    <a:lnTo>
                      <a:pt x="296" y="0"/>
                    </a:lnTo>
                    <a:lnTo>
                      <a:pt x="296" y="216"/>
                    </a:lnTo>
                    <a:lnTo>
                      <a:pt x="0" y="4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18900000" algn="ctr" rotWithShape="0">
                        <a:schemeClr val="bg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53"/>
              <p:cNvSpPr>
                <a:spLocks/>
              </p:cNvSpPr>
              <p:nvPr/>
            </p:nvSpPr>
            <p:spPr bwMode="gray">
              <a:xfrm>
                <a:off x="1584" y="1919"/>
                <a:ext cx="275" cy="405"/>
              </a:xfrm>
              <a:custGeom>
                <a:avLst/>
                <a:gdLst>
                  <a:gd name="T0" fmla="*/ 0 w 296"/>
                  <a:gd name="T1" fmla="*/ 436 h 436"/>
                  <a:gd name="T2" fmla="*/ 0 w 296"/>
                  <a:gd name="T3" fmla="*/ 216 h 436"/>
                  <a:gd name="T4" fmla="*/ 296 w 296"/>
                  <a:gd name="T5" fmla="*/ 0 h 436"/>
                  <a:gd name="T6" fmla="*/ 296 w 296"/>
                  <a:gd name="T7" fmla="*/ 216 h 436"/>
                  <a:gd name="T8" fmla="*/ 0 w 296"/>
                  <a:gd name="T9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36">
                    <a:moveTo>
                      <a:pt x="0" y="436"/>
                    </a:moveTo>
                    <a:lnTo>
                      <a:pt x="0" y="216"/>
                    </a:lnTo>
                    <a:lnTo>
                      <a:pt x="296" y="0"/>
                    </a:lnTo>
                    <a:lnTo>
                      <a:pt x="296" y="216"/>
                    </a:lnTo>
                    <a:lnTo>
                      <a:pt x="0" y="43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100000">
                    <a:schemeClr val="tx2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18900000" algn="ctr" rotWithShape="0">
                        <a:schemeClr val="bg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3037159" y="1174706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楷体" pitchFamily="49" charset="-122"/>
                <a:cs typeface="Times New Roman" pitchFamily="18" charset="0"/>
              </a:rPr>
              <a:t>健康</a:t>
            </a:r>
            <a:r>
              <a:rPr lang="zh-CN" altLang="en-US" sz="2400" dirty="0" smtClean="0">
                <a:ea typeface="楷体" pitchFamily="49" charset="-122"/>
                <a:cs typeface="Times New Roman" pitchFamily="18" charset="0"/>
              </a:rPr>
              <a:t>人胃内菌群分布</a:t>
            </a:r>
            <a:endParaRPr lang="zh-CN" altLang="en-US" sz="2400" dirty="0"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43698" y="3360717"/>
            <a:ext cx="3297029" cy="53438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97050" y="239691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>
                <a:ea typeface="楷体" pitchFamily="49" charset="-122"/>
                <a:cs typeface="Times New Roman" pitchFamily="18" charset="0"/>
              </a:rPr>
              <a:t>健康人胃内主要是厚壁菌门、拟杆菌门和放线</a:t>
            </a:r>
            <a:r>
              <a:rPr lang="zh-CN" altLang="en-US" sz="1600" dirty="0" smtClean="0">
                <a:ea typeface="楷体" pitchFamily="49" charset="-122"/>
                <a:cs typeface="Times New Roman" pitchFamily="18" charset="0"/>
              </a:rPr>
              <a:t>菌门</a:t>
            </a:r>
            <a:r>
              <a:rPr lang="zh-CN" altLang="en-US" sz="1600" dirty="0">
                <a:ea typeface="楷体" pitchFamily="49" charset="-122"/>
                <a:cs typeface="Times New Roman" pitchFamily="18" charset="0"/>
              </a:rPr>
              <a:t>，但其丰度和比例存在差异。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097050" y="3675411"/>
            <a:ext cx="4572000" cy="4149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 smtClean="0">
                <a:ea typeface="楷体" pitchFamily="49" charset="-122"/>
                <a:cs typeface="Times New Roman" pitchFamily="18" charset="0"/>
              </a:rPr>
              <a:t>不同部位间菌群有差异。</a:t>
            </a:r>
            <a:endParaRPr lang="zh-CN" altLang="en-US" sz="1600" dirty="0"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92497" y="5955913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b="0" dirty="0"/>
          </a:p>
          <a:p>
            <a:r>
              <a:rPr lang="en-US" altLang="zh-CN" sz="1200" dirty="0">
                <a:solidFill>
                  <a:srgbClr val="0070C0"/>
                </a:solidFill>
                <a:latin typeface="Comic Sans MS" pitchFamily="66" charset="0"/>
                <a:ea typeface="宋体" pitchFamily="2" charset="-122"/>
              </a:rPr>
              <a:t>Stearns JC, et al. Sci Rep. 2011.</a:t>
            </a:r>
          </a:p>
        </p:txBody>
      </p:sp>
      <p:sp>
        <p:nvSpPr>
          <p:cNvPr id="20" name="矩形 19"/>
          <p:cNvSpPr/>
          <p:nvPr/>
        </p:nvSpPr>
        <p:spPr>
          <a:xfrm>
            <a:off x="1392615" y="15675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研究背景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胃部微生态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0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胃部微生态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 descr="F:\中华消化内镜2016年第一刊\温岭文章\图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" y="1688773"/>
            <a:ext cx="6454800" cy="471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6664018" y="3485275"/>
            <a:ext cx="2261828" cy="952104"/>
            <a:chOff x="6600375" y="2312677"/>
            <a:chExt cx="2261828" cy="952104"/>
          </a:xfrm>
        </p:grpSpPr>
        <p:sp>
          <p:nvSpPr>
            <p:cNvPr id="10" name="五角星 9"/>
            <p:cNvSpPr/>
            <p:nvPr/>
          </p:nvSpPr>
          <p:spPr>
            <a:xfrm>
              <a:off x="6600375" y="2365871"/>
              <a:ext cx="206175" cy="184666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18425" y="2312677"/>
              <a:ext cx="12859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非</a:t>
              </a:r>
              <a:r>
                <a:rPr lang="en-US" altLang="zh-CN" sz="1600" dirty="0" smtClean="0">
                  <a:ea typeface="楷体" pitchFamily="49" charset="-122"/>
                  <a:cs typeface="Times New Roman" pitchFamily="18" charset="0"/>
                </a:rPr>
                <a:t>Hp</a:t>
              </a:r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菌存在</a:t>
              </a:r>
              <a:endParaRPr lang="zh-CN" altLang="en-US" sz="1600" dirty="0">
                <a:ea typeface="楷体" pitchFamily="49" charset="-122"/>
                <a:cs typeface="Times New Roman" pitchFamily="18" charset="0"/>
              </a:endParaRPr>
            </a:p>
          </p:txBody>
        </p:sp>
        <p:sp>
          <p:nvSpPr>
            <p:cNvPr id="12" name="五角星 11"/>
            <p:cNvSpPr/>
            <p:nvPr/>
          </p:nvSpPr>
          <p:spPr>
            <a:xfrm>
              <a:off x="6610275" y="2672646"/>
              <a:ext cx="206175" cy="184666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16450" y="2631327"/>
              <a:ext cx="2045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ea typeface="楷体" pitchFamily="49" charset="-122"/>
                  <a:cs typeface="Times New Roman" pitchFamily="18" charset="0"/>
                </a:rPr>
                <a:t>胃</a:t>
              </a:r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内多样性基本一致</a:t>
              </a:r>
              <a:endParaRPr lang="zh-CN" altLang="en-US" sz="1600" dirty="0">
                <a:ea typeface="楷体" pitchFamily="49" charset="-122"/>
                <a:cs typeface="Times New Roman" pitchFamily="18" charset="0"/>
              </a:endParaRPr>
            </a:p>
          </p:txBody>
        </p:sp>
        <p:sp>
          <p:nvSpPr>
            <p:cNvPr id="14" name="五角星 13"/>
            <p:cNvSpPr/>
            <p:nvPr/>
          </p:nvSpPr>
          <p:spPr>
            <a:xfrm>
              <a:off x="6632050" y="2979421"/>
              <a:ext cx="206175" cy="184666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26350" y="2926227"/>
              <a:ext cx="1906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ea typeface="楷体" pitchFamily="49" charset="-122"/>
                  <a:cs typeface="Times New Roman" pitchFamily="18" charset="0"/>
                </a:rPr>
                <a:t>胃</a:t>
              </a:r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内</a:t>
              </a:r>
              <a:r>
                <a:rPr lang="en-US" altLang="zh-CN" sz="1600" dirty="0" smtClean="0">
                  <a:ea typeface="楷体" pitchFamily="49" charset="-122"/>
                  <a:cs typeface="Times New Roman" pitchFamily="18" charset="0"/>
                </a:rPr>
                <a:t>Hp</a:t>
              </a:r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比例明显高</a:t>
              </a:r>
              <a:endParaRPr lang="zh-CN" altLang="en-US" sz="1600" dirty="0">
                <a:ea typeface="楷体" pitchFamily="49" charset="-122"/>
                <a:cs typeface="Times New Roman" pitchFamily="18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671944" y="1959632"/>
            <a:ext cx="556240" cy="84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2" y="2206128"/>
            <a:ext cx="3621600" cy="2420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65662" y="546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提纲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54785" y="1756633"/>
            <a:ext cx="4150285" cy="3367762"/>
            <a:chOff x="4254785" y="1756633"/>
            <a:chExt cx="4150285" cy="3367762"/>
          </a:xfrm>
        </p:grpSpPr>
        <p:grpSp>
          <p:nvGrpSpPr>
            <p:cNvPr id="280" name="组合 279"/>
            <p:cNvGrpSpPr/>
            <p:nvPr/>
          </p:nvGrpSpPr>
          <p:grpSpPr>
            <a:xfrm>
              <a:off x="4254785" y="1852496"/>
              <a:ext cx="4089371" cy="3271899"/>
              <a:chOff x="3803535" y="1650621"/>
              <a:chExt cx="4089371" cy="3271899"/>
            </a:xfrm>
          </p:grpSpPr>
          <p:grpSp>
            <p:nvGrpSpPr>
              <p:cNvPr id="281" name="组合 280"/>
              <p:cNvGrpSpPr/>
              <p:nvPr/>
            </p:nvGrpSpPr>
            <p:grpSpPr>
              <a:xfrm>
                <a:off x="3803535" y="1650621"/>
                <a:ext cx="4089371" cy="1128397"/>
                <a:chOff x="3803535" y="1650621"/>
                <a:chExt cx="4089371" cy="1128397"/>
              </a:xfrm>
            </p:grpSpPr>
            <p:grpSp>
              <p:nvGrpSpPr>
                <p:cNvPr id="459" name="组合 458"/>
                <p:cNvGrpSpPr>
                  <a:grpSpLocks noChangeAspect="1"/>
                </p:cNvGrpSpPr>
                <p:nvPr/>
              </p:nvGrpSpPr>
              <p:grpSpPr>
                <a:xfrm>
                  <a:off x="3803535" y="1650621"/>
                  <a:ext cx="358758" cy="360000"/>
                  <a:chOff x="2124075" y="1324483"/>
                  <a:chExt cx="4895851" cy="4912805"/>
                </a:xfrm>
              </p:grpSpPr>
              <p:sp>
                <p:nvSpPr>
                  <p:cNvPr id="461" name="Freeform 6" hidden="1"/>
                  <p:cNvSpPr>
                    <a:spLocks/>
                  </p:cNvSpPr>
                  <p:nvPr/>
                </p:nvSpPr>
                <p:spPr bwMode="auto">
                  <a:xfrm>
                    <a:off x="2874963" y="1341438"/>
                    <a:ext cx="1663700" cy="981075"/>
                  </a:xfrm>
                  <a:custGeom>
                    <a:avLst/>
                    <a:gdLst>
                      <a:gd name="T0" fmla="*/ 4178 w 4195"/>
                      <a:gd name="T1" fmla="*/ 0 h 2470"/>
                      <a:gd name="T2" fmla="*/ 4103 w 4195"/>
                      <a:gd name="T3" fmla="*/ 1 h 2470"/>
                      <a:gd name="T4" fmla="*/ 3952 w 4195"/>
                      <a:gd name="T5" fmla="*/ 8 h 2470"/>
                      <a:gd name="T6" fmla="*/ 3801 w 4195"/>
                      <a:gd name="T7" fmla="*/ 17 h 2470"/>
                      <a:gd name="T8" fmla="*/ 3652 w 4195"/>
                      <a:gd name="T9" fmla="*/ 30 h 2470"/>
                      <a:gd name="T10" fmla="*/ 3504 w 4195"/>
                      <a:gd name="T11" fmla="*/ 47 h 2470"/>
                      <a:gd name="T12" fmla="*/ 3357 w 4195"/>
                      <a:gd name="T13" fmla="*/ 68 h 2470"/>
                      <a:gd name="T14" fmla="*/ 3211 w 4195"/>
                      <a:gd name="T15" fmla="*/ 91 h 2470"/>
                      <a:gd name="T16" fmla="*/ 3067 w 4195"/>
                      <a:gd name="T17" fmla="*/ 118 h 2470"/>
                      <a:gd name="T18" fmla="*/ 2923 w 4195"/>
                      <a:gd name="T19" fmla="*/ 148 h 2470"/>
                      <a:gd name="T20" fmla="*/ 2780 w 4195"/>
                      <a:gd name="T21" fmla="*/ 182 h 2470"/>
                      <a:gd name="T22" fmla="*/ 2639 w 4195"/>
                      <a:gd name="T23" fmla="*/ 219 h 2470"/>
                      <a:gd name="T24" fmla="*/ 2500 w 4195"/>
                      <a:gd name="T25" fmla="*/ 259 h 2470"/>
                      <a:gd name="T26" fmla="*/ 2361 w 4195"/>
                      <a:gd name="T27" fmla="*/ 302 h 2470"/>
                      <a:gd name="T28" fmla="*/ 2224 w 4195"/>
                      <a:gd name="T29" fmla="*/ 349 h 2470"/>
                      <a:gd name="T30" fmla="*/ 2089 w 4195"/>
                      <a:gd name="T31" fmla="*/ 398 h 2470"/>
                      <a:gd name="T32" fmla="*/ 1955 w 4195"/>
                      <a:gd name="T33" fmla="*/ 452 h 2470"/>
                      <a:gd name="T34" fmla="*/ 1823 w 4195"/>
                      <a:gd name="T35" fmla="*/ 507 h 2470"/>
                      <a:gd name="T36" fmla="*/ 1692 w 4195"/>
                      <a:gd name="T37" fmla="*/ 565 h 2470"/>
                      <a:gd name="T38" fmla="*/ 1563 w 4195"/>
                      <a:gd name="T39" fmla="*/ 628 h 2470"/>
                      <a:gd name="T40" fmla="*/ 1435 w 4195"/>
                      <a:gd name="T41" fmla="*/ 691 h 2470"/>
                      <a:gd name="T42" fmla="*/ 1310 w 4195"/>
                      <a:gd name="T43" fmla="*/ 759 h 2470"/>
                      <a:gd name="T44" fmla="*/ 1185 w 4195"/>
                      <a:gd name="T45" fmla="*/ 829 h 2470"/>
                      <a:gd name="T46" fmla="*/ 1064 w 4195"/>
                      <a:gd name="T47" fmla="*/ 902 h 2470"/>
                      <a:gd name="T48" fmla="*/ 943 w 4195"/>
                      <a:gd name="T49" fmla="*/ 978 h 2470"/>
                      <a:gd name="T50" fmla="*/ 825 w 4195"/>
                      <a:gd name="T51" fmla="*/ 1056 h 2470"/>
                      <a:gd name="T52" fmla="*/ 709 w 4195"/>
                      <a:gd name="T53" fmla="*/ 1137 h 2470"/>
                      <a:gd name="T54" fmla="*/ 594 w 4195"/>
                      <a:gd name="T55" fmla="*/ 1220 h 2470"/>
                      <a:gd name="T56" fmla="*/ 481 w 4195"/>
                      <a:gd name="T57" fmla="*/ 1306 h 2470"/>
                      <a:gd name="T58" fmla="*/ 370 w 4195"/>
                      <a:gd name="T59" fmla="*/ 1395 h 2470"/>
                      <a:gd name="T60" fmla="*/ 262 w 4195"/>
                      <a:gd name="T61" fmla="*/ 1486 h 2470"/>
                      <a:gd name="T62" fmla="*/ 155 w 4195"/>
                      <a:gd name="T63" fmla="*/ 1579 h 2470"/>
                      <a:gd name="T64" fmla="*/ 51 w 4195"/>
                      <a:gd name="T65" fmla="*/ 1674 h 2470"/>
                      <a:gd name="T66" fmla="*/ 723 w 4195"/>
                      <a:gd name="T67" fmla="*/ 2470 h 2470"/>
                      <a:gd name="T68" fmla="*/ 809 w 4195"/>
                      <a:gd name="T69" fmla="*/ 2389 h 2470"/>
                      <a:gd name="T70" fmla="*/ 986 w 4195"/>
                      <a:gd name="T71" fmla="*/ 2234 h 2470"/>
                      <a:gd name="T72" fmla="*/ 1170 w 4195"/>
                      <a:gd name="T73" fmla="*/ 2087 h 2470"/>
                      <a:gd name="T74" fmla="*/ 1360 w 4195"/>
                      <a:gd name="T75" fmla="*/ 1949 h 2470"/>
                      <a:gd name="T76" fmla="*/ 1558 w 4195"/>
                      <a:gd name="T77" fmla="*/ 1819 h 2470"/>
                      <a:gd name="T78" fmla="*/ 1761 w 4195"/>
                      <a:gd name="T79" fmla="*/ 1698 h 2470"/>
                      <a:gd name="T80" fmla="*/ 1969 w 4195"/>
                      <a:gd name="T81" fmla="*/ 1587 h 2470"/>
                      <a:gd name="T82" fmla="*/ 2184 w 4195"/>
                      <a:gd name="T83" fmla="*/ 1484 h 2470"/>
                      <a:gd name="T84" fmla="*/ 2404 w 4195"/>
                      <a:gd name="T85" fmla="*/ 1392 h 2470"/>
                      <a:gd name="T86" fmla="*/ 2629 w 4195"/>
                      <a:gd name="T87" fmla="*/ 1310 h 2470"/>
                      <a:gd name="T88" fmla="*/ 2858 w 4195"/>
                      <a:gd name="T89" fmla="*/ 1238 h 2470"/>
                      <a:gd name="T90" fmla="*/ 3093 w 4195"/>
                      <a:gd name="T91" fmla="*/ 1177 h 2470"/>
                      <a:gd name="T92" fmla="*/ 3331 w 4195"/>
                      <a:gd name="T93" fmla="*/ 1126 h 2470"/>
                      <a:gd name="T94" fmla="*/ 3574 w 4195"/>
                      <a:gd name="T95" fmla="*/ 1087 h 2470"/>
                      <a:gd name="T96" fmla="*/ 3820 w 4195"/>
                      <a:gd name="T97" fmla="*/ 1059 h 2470"/>
                      <a:gd name="T98" fmla="*/ 4069 w 4195"/>
                      <a:gd name="T99" fmla="*/ 1043 h 2470"/>
                      <a:gd name="T100" fmla="*/ 4195 w 4195"/>
                      <a:gd name="T101" fmla="*/ 1039 h 2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195" h="2470">
                        <a:moveTo>
                          <a:pt x="4195" y="1039"/>
                        </a:moveTo>
                        <a:lnTo>
                          <a:pt x="4178" y="0"/>
                        </a:lnTo>
                        <a:lnTo>
                          <a:pt x="4178" y="0"/>
                        </a:lnTo>
                        <a:lnTo>
                          <a:pt x="4103" y="1"/>
                        </a:lnTo>
                        <a:lnTo>
                          <a:pt x="4027" y="4"/>
                        </a:lnTo>
                        <a:lnTo>
                          <a:pt x="3952" y="8"/>
                        </a:lnTo>
                        <a:lnTo>
                          <a:pt x="3876" y="12"/>
                        </a:lnTo>
                        <a:lnTo>
                          <a:pt x="3801" y="17"/>
                        </a:lnTo>
                        <a:lnTo>
                          <a:pt x="3727" y="23"/>
                        </a:lnTo>
                        <a:lnTo>
                          <a:pt x="3652" y="30"/>
                        </a:lnTo>
                        <a:lnTo>
                          <a:pt x="3578" y="38"/>
                        </a:lnTo>
                        <a:lnTo>
                          <a:pt x="3504" y="47"/>
                        </a:lnTo>
                        <a:lnTo>
                          <a:pt x="3431" y="57"/>
                        </a:lnTo>
                        <a:lnTo>
                          <a:pt x="3357" y="68"/>
                        </a:lnTo>
                        <a:lnTo>
                          <a:pt x="3284" y="79"/>
                        </a:lnTo>
                        <a:lnTo>
                          <a:pt x="3211" y="91"/>
                        </a:lnTo>
                        <a:lnTo>
                          <a:pt x="3138" y="104"/>
                        </a:lnTo>
                        <a:lnTo>
                          <a:pt x="3067" y="118"/>
                        </a:lnTo>
                        <a:lnTo>
                          <a:pt x="2995" y="133"/>
                        </a:lnTo>
                        <a:lnTo>
                          <a:pt x="2923" y="148"/>
                        </a:lnTo>
                        <a:lnTo>
                          <a:pt x="2852" y="165"/>
                        </a:lnTo>
                        <a:lnTo>
                          <a:pt x="2780" y="182"/>
                        </a:lnTo>
                        <a:lnTo>
                          <a:pt x="2710" y="201"/>
                        </a:lnTo>
                        <a:lnTo>
                          <a:pt x="2639" y="219"/>
                        </a:lnTo>
                        <a:lnTo>
                          <a:pt x="2569" y="238"/>
                        </a:lnTo>
                        <a:lnTo>
                          <a:pt x="2500" y="259"/>
                        </a:lnTo>
                        <a:lnTo>
                          <a:pt x="2430" y="280"/>
                        </a:lnTo>
                        <a:lnTo>
                          <a:pt x="2361" y="302"/>
                        </a:lnTo>
                        <a:lnTo>
                          <a:pt x="2293" y="326"/>
                        </a:lnTo>
                        <a:lnTo>
                          <a:pt x="2224" y="349"/>
                        </a:lnTo>
                        <a:lnTo>
                          <a:pt x="2156" y="374"/>
                        </a:lnTo>
                        <a:lnTo>
                          <a:pt x="2089" y="398"/>
                        </a:lnTo>
                        <a:lnTo>
                          <a:pt x="2022" y="424"/>
                        </a:lnTo>
                        <a:lnTo>
                          <a:pt x="1955" y="452"/>
                        </a:lnTo>
                        <a:lnTo>
                          <a:pt x="1888" y="479"/>
                        </a:lnTo>
                        <a:lnTo>
                          <a:pt x="1823" y="507"/>
                        </a:lnTo>
                        <a:lnTo>
                          <a:pt x="1757" y="536"/>
                        </a:lnTo>
                        <a:lnTo>
                          <a:pt x="1692" y="565"/>
                        </a:lnTo>
                        <a:lnTo>
                          <a:pt x="1628" y="596"/>
                        </a:lnTo>
                        <a:lnTo>
                          <a:pt x="1563" y="628"/>
                        </a:lnTo>
                        <a:lnTo>
                          <a:pt x="1499" y="659"/>
                        </a:lnTo>
                        <a:lnTo>
                          <a:pt x="1435" y="691"/>
                        </a:lnTo>
                        <a:lnTo>
                          <a:pt x="1373" y="725"/>
                        </a:lnTo>
                        <a:lnTo>
                          <a:pt x="1310" y="759"/>
                        </a:lnTo>
                        <a:lnTo>
                          <a:pt x="1248" y="794"/>
                        </a:lnTo>
                        <a:lnTo>
                          <a:pt x="1185" y="829"/>
                        </a:lnTo>
                        <a:lnTo>
                          <a:pt x="1124" y="865"/>
                        </a:lnTo>
                        <a:lnTo>
                          <a:pt x="1064" y="902"/>
                        </a:lnTo>
                        <a:lnTo>
                          <a:pt x="1003" y="939"/>
                        </a:lnTo>
                        <a:lnTo>
                          <a:pt x="943" y="978"/>
                        </a:lnTo>
                        <a:lnTo>
                          <a:pt x="883" y="1016"/>
                        </a:lnTo>
                        <a:lnTo>
                          <a:pt x="825" y="1056"/>
                        </a:lnTo>
                        <a:lnTo>
                          <a:pt x="766" y="1096"/>
                        </a:lnTo>
                        <a:lnTo>
                          <a:pt x="709" y="1137"/>
                        </a:lnTo>
                        <a:lnTo>
                          <a:pt x="650" y="1178"/>
                        </a:lnTo>
                        <a:lnTo>
                          <a:pt x="594" y="1220"/>
                        </a:lnTo>
                        <a:lnTo>
                          <a:pt x="537" y="1263"/>
                        </a:lnTo>
                        <a:lnTo>
                          <a:pt x="481" y="1306"/>
                        </a:lnTo>
                        <a:lnTo>
                          <a:pt x="425" y="1350"/>
                        </a:lnTo>
                        <a:lnTo>
                          <a:pt x="370" y="1395"/>
                        </a:lnTo>
                        <a:lnTo>
                          <a:pt x="316" y="1440"/>
                        </a:lnTo>
                        <a:lnTo>
                          <a:pt x="262" y="1486"/>
                        </a:lnTo>
                        <a:lnTo>
                          <a:pt x="209" y="1531"/>
                        </a:lnTo>
                        <a:lnTo>
                          <a:pt x="155" y="1579"/>
                        </a:lnTo>
                        <a:lnTo>
                          <a:pt x="103" y="1626"/>
                        </a:lnTo>
                        <a:lnTo>
                          <a:pt x="51" y="1674"/>
                        </a:lnTo>
                        <a:lnTo>
                          <a:pt x="0" y="1724"/>
                        </a:lnTo>
                        <a:lnTo>
                          <a:pt x="723" y="2470"/>
                        </a:lnTo>
                        <a:lnTo>
                          <a:pt x="723" y="2470"/>
                        </a:lnTo>
                        <a:lnTo>
                          <a:pt x="809" y="2389"/>
                        </a:lnTo>
                        <a:lnTo>
                          <a:pt x="896" y="2311"/>
                        </a:lnTo>
                        <a:lnTo>
                          <a:pt x="986" y="2234"/>
                        </a:lnTo>
                        <a:lnTo>
                          <a:pt x="1077" y="2160"/>
                        </a:lnTo>
                        <a:lnTo>
                          <a:pt x="1170" y="2087"/>
                        </a:lnTo>
                        <a:lnTo>
                          <a:pt x="1263" y="2017"/>
                        </a:lnTo>
                        <a:lnTo>
                          <a:pt x="1360" y="1949"/>
                        </a:lnTo>
                        <a:lnTo>
                          <a:pt x="1457" y="1883"/>
                        </a:lnTo>
                        <a:lnTo>
                          <a:pt x="1558" y="1819"/>
                        </a:lnTo>
                        <a:lnTo>
                          <a:pt x="1658" y="1758"/>
                        </a:lnTo>
                        <a:lnTo>
                          <a:pt x="1761" y="1698"/>
                        </a:lnTo>
                        <a:lnTo>
                          <a:pt x="1864" y="1642"/>
                        </a:lnTo>
                        <a:lnTo>
                          <a:pt x="1969" y="1587"/>
                        </a:lnTo>
                        <a:lnTo>
                          <a:pt x="2076" y="1534"/>
                        </a:lnTo>
                        <a:lnTo>
                          <a:pt x="2184" y="1484"/>
                        </a:lnTo>
                        <a:lnTo>
                          <a:pt x="2293" y="1438"/>
                        </a:lnTo>
                        <a:lnTo>
                          <a:pt x="2404" y="1392"/>
                        </a:lnTo>
                        <a:lnTo>
                          <a:pt x="2516" y="1350"/>
                        </a:lnTo>
                        <a:lnTo>
                          <a:pt x="2629" y="1310"/>
                        </a:lnTo>
                        <a:lnTo>
                          <a:pt x="2744" y="1272"/>
                        </a:lnTo>
                        <a:lnTo>
                          <a:pt x="2858" y="1238"/>
                        </a:lnTo>
                        <a:lnTo>
                          <a:pt x="2975" y="1206"/>
                        </a:lnTo>
                        <a:lnTo>
                          <a:pt x="3093" y="1177"/>
                        </a:lnTo>
                        <a:lnTo>
                          <a:pt x="3211" y="1150"/>
                        </a:lnTo>
                        <a:lnTo>
                          <a:pt x="3331" y="1126"/>
                        </a:lnTo>
                        <a:lnTo>
                          <a:pt x="3452" y="1105"/>
                        </a:lnTo>
                        <a:lnTo>
                          <a:pt x="3574" y="1087"/>
                        </a:lnTo>
                        <a:lnTo>
                          <a:pt x="3697" y="1072"/>
                        </a:lnTo>
                        <a:lnTo>
                          <a:pt x="3820" y="1059"/>
                        </a:lnTo>
                        <a:lnTo>
                          <a:pt x="3944" y="1049"/>
                        </a:lnTo>
                        <a:lnTo>
                          <a:pt x="4069" y="1043"/>
                        </a:lnTo>
                        <a:lnTo>
                          <a:pt x="4195" y="1039"/>
                        </a:lnTo>
                        <a:lnTo>
                          <a:pt x="4195" y="103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2" name="Freeform 7"/>
                  <p:cNvSpPr>
                    <a:spLocks/>
                  </p:cNvSpPr>
                  <p:nvPr/>
                </p:nvSpPr>
                <p:spPr bwMode="auto">
                  <a:xfrm>
                    <a:off x="2863850" y="5246688"/>
                    <a:ext cx="1674813" cy="990600"/>
                  </a:xfrm>
                  <a:custGeom>
                    <a:avLst/>
                    <a:gdLst>
                      <a:gd name="T0" fmla="*/ 0 w 4220"/>
                      <a:gd name="T1" fmla="*/ 746 h 2495"/>
                      <a:gd name="T2" fmla="*/ 52 w 4220"/>
                      <a:gd name="T3" fmla="*/ 796 h 2495"/>
                      <a:gd name="T4" fmla="*/ 157 w 4220"/>
                      <a:gd name="T5" fmla="*/ 893 h 2495"/>
                      <a:gd name="T6" fmla="*/ 263 w 4220"/>
                      <a:gd name="T7" fmla="*/ 988 h 2495"/>
                      <a:gd name="T8" fmla="*/ 371 w 4220"/>
                      <a:gd name="T9" fmla="*/ 1080 h 2495"/>
                      <a:gd name="T10" fmla="*/ 483 w 4220"/>
                      <a:gd name="T11" fmla="*/ 1169 h 2495"/>
                      <a:gd name="T12" fmla="*/ 595 w 4220"/>
                      <a:gd name="T13" fmla="*/ 1257 h 2495"/>
                      <a:gd name="T14" fmla="*/ 711 w 4220"/>
                      <a:gd name="T15" fmla="*/ 1341 h 2495"/>
                      <a:gd name="T16" fmla="*/ 828 w 4220"/>
                      <a:gd name="T17" fmla="*/ 1423 h 2495"/>
                      <a:gd name="T18" fmla="*/ 947 w 4220"/>
                      <a:gd name="T19" fmla="*/ 1503 h 2495"/>
                      <a:gd name="T20" fmla="*/ 1068 w 4220"/>
                      <a:gd name="T21" fmla="*/ 1580 h 2495"/>
                      <a:gd name="T22" fmla="*/ 1190 w 4220"/>
                      <a:gd name="T23" fmla="*/ 1654 h 2495"/>
                      <a:gd name="T24" fmla="*/ 1315 w 4220"/>
                      <a:gd name="T25" fmla="*/ 1724 h 2495"/>
                      <a:gd name="T26" fmla="*/ 1442 w 4220"/>
                      <a:gd name="T27" fmla="*/ 1793 h 2495"/>
                      <a:gd name="T28" fmla="*/ 1571 w 4220"/>
                      <a:gd name="T29" fmla="*/ 1858 h 2495"/>
                      <a:gd name="T30" fmla="*/ 1699 w 4220"/>
                      <a:gd name="T31" fmla="*/ 1921 h 2495"/>
                      <a:gd name="T32" fmla="*/ 1832 w 4220"/>
                      <a:gd name="T33" fmla="*/ 1981 h 2495"/>
                      <a:gd name="T34" fmla="*/ 1965 w 4220"/>
                      <a:gd name="T35" fmla="*/ 2037 h 2495"/>
                      <a:gd name="T36" fmla="*/ 2099 w 4220"/>
                      <a:gd name="T37" fmla="*/ 2090 h 2495"/>
                      <a:gd name="T38" fmla="*/ 2236 w 4220"/>
                      <a:gd name="T39" fmla="*/ 2141 h 2495"/>
                      <a:gd name="T40" fmla="*/ 2374 w 4220"/>
                      <a:gd name="T41" fmla="*/ 2188 h 2495"/>
                      <a:gd name="T42" fmla="*/ 2513 w 4220"/>
                      <a:gd name="T43" fmla="*/ 2232 h 2495"/>
                      <a:gd name="T44" fmla="*/ 2654 w 4220"/>
                      <a:gd name="T45" fmla="*/ 2272 h 2495"/>
                      <a:gd name="T46" fmla="*/ 2796 w 4220"/>
                      <a:gd name="T47" fmla="*/ 2310 h 2495"/>
                      <a:gd name="T48" fmla="*/ 2939 w 4220"/>
                      <a:gd name="T49" fmla="*/ 2344 h 2495"/>
                      <a:gd name="T50" fmla="*/ 3083 w 4220"/>
                      <a:gd name="T51" fmla="*/ 2375 h 2495"/>
                      <a:gd name="T52" fmla="*/ 3229 w 4220"/>
                      <a:gd name="T53" fmla="*/ 2403 h 2495"/>
                      <a:gd name="T54" fmla="*/ 3376 w 4220"/>
                      <a:gd name="T55" fmla="*/ 2426 h 2495"/>
                      <a:gd name="T56" fmla="*/ 3525 w 4220"/>
                      <a:gd name="T57" fmla="*/ 2447 h 2495"/>
                      <a:gd name="T58" fmla="*/ 3673 w 4220"/>
                      <a:gd name="T59" fmla="*/ 2464 h 2495"/>
                      <a:gd name="T60" fmla="*/ 3824 w 4220"/>
                      <a:gd name="T61" fmla="*/ 2477 h 2495"/>
                      <a:gd name="T62" fmla="*/ 3975 w 4220"/>
                      <a:gd name="T63" fmla="*/ 2487 h 2495"/>
                      <a:gd name="T64" fmla="*/ 4128 w 4220"/>
                      <a:gd name="T65" fmla="*/ 2494 h 2495"/>
                      <a:gd name="T66" fmla="*/ 4220 w 4220"/>
                      <a:gd name="T67" fmla="*/ 1456 h 2495"/>
                      <a:gd name="T68" fmla="*/ 4094 w 4220"/>
                      <a:gd name="T69" fmla="*/ 1452 h 2495"/>
                      <a:gd name="T70" fmla="*/ 3841 w 4220"/>
                      <a:gd name="T71" fmla="*/ 1435 h 2495"/>
                      <a:gd name="T72" fmla="*/ 3594 w 4220"/>
                      <a:gd name="T73" fmla="*/ 1408 h 2495"/>
                      <a:gd name="T74" fmla="*/ 3349 w 4220"/>
                      <a:gd name="T75" fmla="*/ 1367 h 2495"/>
                      <a:gd name="T76" fmla="*/ 3108 w 4220"/>
                      <a:gd name="T77" fmla="*/ 1315 h 2495"/>
                      <a:gd name="T78" fmla="*/ 2873 w 4220"/>
                      <a:gd name="T79" fmla="*/ 1253 h 2495"/>
                      <a:gd name="T80" fmla="*/ 2641 w 4220"/>
                      <a:gd name="T81" fmla="*/ 1180 h 2495"/>
                      <a:gd name="T82" fmla="*/ 2414 w 4220"/>
                      <a:gd name="T83" fmla="*/ 1097 h 2495"/>
                      <a:gd name="T84" fmla="*/ 2192 w 4220"/>
                      <a:gd name="T85" fmla="*/ 1003 h 2495"/>
                      <a:gd name="T86" fmla="*/ 1975 w 4220"/>
                      <a:gd name="T87" fmla="*/ 899 h 2495"/>
                      <a:gd name="T88" fmla="*/ 1766 w 4220"/>
                      <a:gd name="T89" fmla="*/ 784 h 2495"/>
                      <a:gd name="T90" fmla="*/ 1561 w 4220"/>
                      <a:gd name="T91" fmla="*/ 662 h 2495"/>
                      <a:gd name="T92" fmla="*/ 1364 w 4220"/>
                      <a:gd name="T93" fmla="*/ 529 h 2495"/>
                      <a:gd name="T94" fmla="*/ 1172 w 4220"/>
                      <a:gd name="T95" fmla="*/ 388 h 2495"/>
                      <a:gd name="T96" fmla="*/ 987 w 4220"/>
                      <a:gd name="T97" fmla="*/ 240 h 2495"/>
                      <a:gd name="T98" fmla="*/ 810 w 4220"/>
                      <a:gd name="T99" fmla="*/ 81 h 2495"/>
                      <a:gd name="T100" fmla="*/ 724 w 4220"/>
                      <a:gd name="T101" fmla="*/ 0 h 2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220" h="2495">
                        <a:moveTo>
                          <a:pt x="724" y="0"/>
                        </a:moveTo>
                        <a:lnTo>
                          <a:pt x="0" y="746"/>
                        </a:lnTo>
                        <a:lnTo>
                          <a:pt x="0" y="746"/>
                        </a:lnTo>
                        <a:lnTo>
                          <a:pt x="52" y="796"/>
                        </a:lnTo>
                        <a:lnTo>
                          <a:pt x="105" y="845"/>
                        </a:lnTo>
                        <a:lnTo>
                          <a:pt x="157" y="893"/>
                        </a:lnTo>
                        <a:lnTo>
                          <a:pt x="210" y="940"/>
                        </a:lnTo>
                        <a:lnTo>
                          <a:pt x="263" y="988"/>
                        </a:lnTo>
                        <a:lnTo>
                          <a:pt x="317" y="1034"/>
                        </a:lnTo>
                        <a:lnTo>
                          <a:pt x="371" y="1080"/>
                        </a:lnTo>
                        <a:lnTo>
                          <a:pt x="427" y="1125"/>
                        </a:lnTo>
                        <a:lnTo>
                          <a:pt x="483" y="1169"/>
                        </a:lnTo>
                        <a:lnTo>
                          <a:pt x="539" y="1214"/>
                        </a:lnTo>
                        <a:lnTo>
                          <a:pt x="595" y="1257"/>
                        </a:lnTo>
                        <a:lnTo>
                          <a:pt x="653" y="1300"/>
                        </a:lnTo>
                        <a:lnTo>
                          <a:pt x="711" y="1341"/>
                        </a:lnTo>
                        <a:lnTo>
                          <a:pt x="770" y="1383"/>
                        </a:lnTo>
                        <a:lnTo>
                          <a:pt x="828" y="1423"/>
                        </a:lnTo>
                        <a:lnTo>
                          <a:pt x="887" y="1464"/>
                        </a:lnTo>
                        <a:lnTo>
                          <a:pt x="947" y="1503"/>
                        </a:lnTo>
                        <a:lnTo>
                          <a:pt x="1007" y="1542"/>
                        </a:lnTo>
                        <a:lnTo>
                          <a:pt x="1068" y="1580"/>
                        </a:lnTo>
                        <a:lnTo>
                          <a:pt x="1129" y="1617"/>
                        </a:lnTo>
                        <a:lnTo>
                          <a:pt x="1190" y="1654"/>
                        </a:lnTo>
                        <a:lnTo>
                          <a:pt x="1253" y="1689"/>
                        </a:lnTo>
                        <a:lnTo>
                          <a:pt x="1315" y="1724"/>
                        </a:lnTo>
                        <a:lnTo>
                          <a:pt x="1378" y="1759"/>
                        </a:lnTo>
                        <a:lnTo>
                          <a:pt x="1442" y="1793"/>
                        </a:lnTo>
                        <a:lnTo>
                          <a:pt x="1505" y="1826"/>
                        </a:lnTo>
                        <a:lnTo>
                          <a:pt x="1571" y="1858"/>
                        </a:lnTo>
                        <a:lnTo>
                          <a:pt x="1634" y="1890"/>
                        </a:lnTo>
                        <a:lnTo>
                          <a:pt x="1699" y="1921"/>
                        </a:lnTo>
                        <a:lnTo>
                          <a:pt x="1766" y="1951"/>
                        </a:lnTo>
                        <a:lnTo>
                          <a:pt x="1832" y="1981"/>
                        </a:lnTo>
                        <a:lnTo>
                          <a:pt x="1899" y="2009"/>
                        </a:lnTo>
                        <a:lnTo>
                          <a:pt x="1965" y="2037"/>
                        </a:lnTo>
                        <a:lnTo>
                          <a:pt x="2031" y="2064"/>
                        </a:lnTo>
                        <a:lnTo>
                          <a:pt x="2099" y="2090"/>
                        </a:lnTo>
                        <a:lnTo>
                          <a:pt x="2168" y="2116"/>
                        </a:lnTo>
                        <a:lnTo>
                          <a:pt x="2236" y="2141"/>
                        </a:lnTo>
                        <a:lnTo>
                          <a:pt x="2305" y="2164"/>
                        </a:lnTo>
                        <a:lnTo>
                          <a:pt x="2374" y="2188"/>
                        </a:lnTo>
                        <a:lnTo>
                          <a:pt x="2443" y="2210"/>
                        </a:lnTo>
                        <a:lnTo>
                          <a:pt x="2513" y="2232"/>
                        </a:lnTo>
                        <a:lnTo>
                          <a:pt x="2583" y="2253"/>
                        </a:lnTo>
                        <a:lnTo>
                          <a:pt x="2654" y="2272"/>
                        </a:lnTo>
                        <a:lnTo>
                          <a:pt x="2724" y="2292"/>
                        </a:lnTo>
                        <a:lnTo>
                          <a:pt x="2796" y="2310"/>
                        </a:lnTo>
                        <a:lnTo>
                          <a:pt x="2867" y="2327"/>
                        </a:lnTo>
                        <a:lnTo>
                          <a:pt x="2939" y="2344"/>
                        </a:lnTo>
                        <a:lnTo>
                          <a:pt x="3011" y="2360"/>
                        </a:lnTo>
                        <a:lnTo>
                          <a:pt x="3083" y="2375"/>
                        </a:lnTo>
                        <a:lnTo>
                          <a:pt x="3156" y="2390"/>
                        </a:lnTo>
                        <a:lnTo>
                          <a:pt x="3229" y="2403"/>
                        </a:lnTo>
                        <a:lnTo>
                          <a:pt x="3302" y="2414"/>
                        </a:lnTo>
                        <a:lnTo>
                          <a:pt x="3376" y="2426"/>
                        </a:lnTo>
                        <a:lnTo>
                          <a:pt x="3451" y="2438"/>
                        </a:lnTo>
                        <a:lnTo>
                          <a:pt x="3525" y="2447"/>
                        </a:lnTo>
                        <a:lnTo>
                          <a:pt x="3599" y="2456"/>
                        </a:lnTo>
                        <a:lnTo>
                          <a:pt x="3673" y="2464"/>
                        </a:lnTo>
                        <a:lnTo>
                          <a:pt x="3749" y="2472"/>
                        </a:lnTo>
                        <a:lnTo>
                          <a:pt x="3824" y="2477"/>
                        </a:lnTo>
                        <a:lnTo>
                          <a:pt x="3900" y="2483"/>
                        </a:lnTo>
                        <a:lnTo>
                          <a:pt x="3975" y="2487"/>
                        </a:lnTo>
                        <a:lnTo>
                          <a:pt x="4051" y="2491"/>
                        </a:lnTo>
                        <a:lnTo>
                          <a:pt x="4128" y="2494"/>
                        </a:lnTo>
                        <a:lnTo>
                          <a:pt x="4204" y="2495"/>
                        </a:lnTo>
                        <a:lnTo>
                          <a:pt x="4220" y="1456"/>
                        </a:lnTo>
                        <a:lnTo>
                          <a:pt x="4220" y="1456"/>
                        </a:lnTo>
                        <a:lnTo>
                          <a:pt x="4094" y="1452"/>
                        </a:lnTo>
                        <a:lnTo>
                          <a:pt x="3967" y="1446"/>
                        </a:lnTo>
                        <a:lnTo>
                          <a:pt x="3841" y="1435"/>
                        </a:lnTo>
                        <a:lnTo>
                          <a:pt x="3717" y="1423"/>
                        </a:lnTo>
                        <a:lnTo>
                          <a:pt x="3594" y="1408"/>
                        </a:lnTo>
                        <a:lnTo>
                          <a:pt x="3470" y="1388"/>
                        </a:lnTo>
                        <a:lnTo>
                          <a:pt x="3349" y="1367"/>
                        </a:lnTo>
                        <a:lnTo>
                          <a:pt x="3228" y="1343"/>
                        </a:lnTo>
                        <a:lnTo>
                          <a:pt x="3108" y="1315"/>
                        </a:lnTo>
                        <a:lnTo>
                          <a:pt x="2990" y="1285"/>
                        </a:lnTo>
                        <a:lnTo>
                          <a:pt x="2873" y="1253"/>
                        </a:lnTo>
                        <a:lnTo>
                          <a:pt x="2755" y="1218"/>
                        </a:lnTo>
                        <a:lnTo>
                          <a:pt x="2641" y="1180"/>
                        </a:lnTo>
                        <a:lnTo>
                          <a:pt x="2526" y="1140"/>
                        </a:lnTo>
                        <a:lnTo>
                          <a:pt x="2414" y="1097"/>
                        </a:lnTo>
                        <a:lnTo>
                          <a:pt x="2302" y="1051"/>
                        </a:lnTo>
                        <a:lnTo>
                          <a:pt x="2192" y="1003"/>
                        </a:lnTo>
                        <a:lnTo>
                          <a:pt x="2084" y="952"/>
                        </a:lnTo>
                        <a:lnTo>
                          <a:pt x="1975" y="899"/>
                        </a:lnTo>
                        <a:lnTo>
                          <a:pt x="1870" y="843"/>
                        </a:lnTo>
                        <a:lnTo>
                          <a:pt x="1766" y="784"/>
                        </a:lnTo>
                        <a:lnTo>
                          <a:pt x="1663" y="724"/>
                        </a:lnTo>
                        <a:lnTo>
                          <a:pt x="1561" y="662"/>
                        </a:lnTo>
                        <a:lnTo>
                          <a:pt x="1461" y="597"/>
                        </a:lnTo>
                        <a:lnTo>
                          <a:pt x="1364" y="529"/>
                        </a:lnTo>
                        <a:lnTo>
                          <a:pt x="1267" y="460"/>
                        </a:lnTo>
                        <a:lnTo>
                          <a:pt x="1172" y="388"/>
                        </a:lnTo>
                        <a:lnTo>
                          <a:pt x="1078" y="315"/>
                        </a:lnTo>
                        <a:lnTo>
                          <a:pt x="987" y="240"/>
                        </a:lnTo>
                        <a:lnTo>
                          <a:pt x="897" y="162"/>
                        </a:lnTo>
                        <a:lnTo>
                          <a:pt x="810" y="81"/>
                        </a:lnTo>
                        <a:lnTo>
                          <a:pt x="724" y="0"/>
                        </a:lnTo>
                        <a:lnTo>
                          <a:pt x="724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3" name="Freeform 8" hidden="1"/>
                  <p:cNvSpPr>
                    <a:spLocks/>
                  </p:cNvSpPr>
                  <p:nvPr/>
                </p:nvSpPr>
                <p:spPr bwMode="auto">
                  <a:xfrm>
                    <a:off x="6029325" y="2081213"/>
                    <a:ext cx="990600" cy="1665288"/>
                  </a:xfrm>
                  <a:custGeom>
                    <a:avLst/>
                    <a:gdLst>
                      <a:gd name="T0" fmla="*/ 2495 w 2495"/>
                      <a:gd name="T1" fmla="*/ 4180 h 4197"/>
                      <a:gd name="T2" fmla="*/ 2493 w 2495"/>
                      <a:gd name="T3" fmla="*/ 4103 h 4197"/>
                      <a:gd name="T4" fmla="*/ 2487 w 2495"/>
                      <a:gd name="T5" fmla="*/ 3952 h 4197"/>
                      <a:gd name="T6" fmla="*/ 2476 w 2495"/>
                      <a:gd name="T7" fmla="*/ 3802 h 4197"/>
                      <a:gd name="T8" fmla="*/ 2462 w 2495"/>
                      <a:gd name="T9" fmla="*/ 3653 h 4197"/>
                      <a:gd name="T10" fmla="*/ 2445 w 2495"/>
                      <a:gd name="T11" fmla="*/ 3504 h 4197"/>
                      <a:gd name="T12" fmla="*/ 2424 w 2495"/>
                      <a:gd name="T13" fmla="*/ 3357 h 4197"/>
                      <a:gd name="T14" fmla="*/ 2400 w 2495"/>
                      <a:gd name="T15" fmla="*/ 3211 h 4197"/>
                      <a:gd name="T16" fmla="*/ 2372 w 2495"/>
                      <a:gd name="T17" fmla="*/ 3065 h 4197"/>
                      <a:gd name="T18" fmla="*/ 2341 w 2495"/>
                      <a:gd name="T19" fmla="*/ 2922 h 4197"/>
                      <a:gd name="T20" fmla="*/ 2306 w 2495"/>
                      <a:gd name="T21" fmla="*/ 2779 h 4197"/>
                      <a:gd name="T22" fmla="*/ 2268 w 2495"/>
                      <a:gd name="T23" fmla="*/ 2638 h 4197"/>
                      <a:gd name="T24" fmla="*/ 2228 w 2495"/>
                      <a:gd name="T25" fmla="*/ 2499 h 4197"/>
                      <a:gd name="T26" fmla="*/ 2184 w 2495"/>
                      <a:gd name="T27" fmla="*/ 2360 h 4197"/>
                      <a:gd name="T28" fmla="*/ 2137 w 2495"/>
                      <a:gd name="T29" fmla="*/ 2223 h 4197"/>
                      <a:gd name="T30" fmla="*/ 2086 w 2495"/>
                      <a:gd name="T31" fmla="*/ 2088 h 4197"/>
                      <a:gd name="T32" fmla="*/ 2033 w 2495"/>
                      <a:gd name="T33" fmla="*/ 1953 h 4197"/>
                      <a:gd name="T34" fmla="*/ 1977 w 2495"/>
                      <a:gd name="T35" fmla="*/ 1822 h 4197"/>
                      <a:gd name="T36" fmla="*/ 1917 w 2495"/>
                      <a:gd name="T37" fmla="*/ 1690 h 4197"/>
                      <a:gd name="T38" fmla="*/ 1854 w 2495"/>
                      <a:gd name="T39" fmla="*/ 1561 h 4197"/>
                      <a:gd name="T40" fmla="*/ 1789 w 2495"/>
                      <a:gd name="T41" fmla="*/ 1434 h 4197"/>
                      <a:gd name="T42" fmla="*/ 1721 w 2495"/>
                      <a:gd name="T43" fmla="*/ 1309 h 4197"/>
                      <a:gd name="T44" fmla="*/ 1650 w 2495"/>
                      <a:gd name="T45" fmla="*/ 1184 h 4197"/>
                      <a:gd name="T46" fmla="*/ 1577 w 2495"/>
                      <a:gd name="T47" fmla="*/ 1063 h 4197"/>
                      <a:gd name="T48" fmla="*/ 1500 w 2495"/>
                      <a:gd name="T49" fmla="*/ 942 h 4197"/>
                      <a:gd name="T50" fmla="*/ 1421 w 2495"/>
                      <a:gd name="T51" fmla="*/ 823 h 4197"/>
                      <a:gd name="T52" fmla="*/ 1340 w 2495"/>
                      <a:gd name="T53" fmla="*/ 707 h 4197"/>
                      <a:gd name="T54" fmla="*/ 1255 w 2495"/>
                      <a:gd name="T55" fmla="*/ 593 h 4197"/>
                      <a:gd name="T56" fmla="*/ 1168 w 2495"/>
                      <a:gd name="T57" fmla="*/ 481 h 4197"/>
                      <a:gd name="T58" fmla="*/ 1079 w 2495"/>
                      <a:gd name="T59" fmla="*/ 370 h 4197"/>
                      <a:gd name="T60" fmla="*/ 987 w 2495"/>
                      <a:gd name="T61" fmla="*/ 262 h 4197"/>
                      <a:gd name="T62" fmla="*/ 893 w 2495"/>
                      <a:gd name="T63" fmla="*/ 155 h 4197"/>
                      <a:gd name="T64" fmla="*/ 796 w 2495"/>
                      <a:gd name="T65" fmla="*/ 52 h 4197"/>
                      <a:gd name="T66" fmla="*/ 0 w 2495"/>
                      <a:gd name="T67" fmla="*/ 724 h 4197"/>
                      <a:gd name="T68" fmla="*/ 81 w 2495"/>
                      <a:gd name="T69" fmla="*/ 810 h 4197"/>
                      <a:gd name="T70" fmla="*/ 238 w 2495"/>
                      <a:gd name="T71" fmla="*/ 986 h 4197"/>
                      <a:gd name="T72" fmla="*/ 387 w 2495"/>
                      <a:gd name="T73" fmla="*/ 1170 h 4197"/>
                      <a:gd name="T74" fmla="*/ 527 w 2495"/>
                      <a:gd name="T75" fmla="*/ 1360 h 4197"/>
                      <a:gd name="T76" fmla="*/ 659 w 2495"/>
                      <a:gd name="T77" fmla="*/ 1556 h 4197"/>
                      <a:gd name="T78" fmla="*/ 781 w 2495"/>
                      <a:gd name="T79" fmla="*/ 1758 h 4197"/>
                      <a:gd name="T80" fmla="*/ 895 w 2495"/>
                      <a:gd name="T81" fmla="*/ 1968 h 4197"/>
                      <a:gd name="T82" fmla="*/ 999 w 2495"/>
                      <a:gd name="T83" fmla="*/ 2183 h 4197"/>
                      <a:gd name="T84" fmla="*/ 1092 w 2495"/>
                      <a:gd name="T85" fmla="*/ 2403 h 4197"/>
                      <a:gd name="T86" fmla="*/ 1176 w 2495"/>
                      <a:gd name="T87" fmla="*/ 2628 h 4197"/>
                      <a:gd name="T88" fmla="*/ 1250 w 2495"/>
                      <a:gd name="T89" fmla="*/ 2857 h 4197"/>
                      <a:gd name="T90" fmla="*/ 1313 w 2495"/>
                      <a:gd name="T91" fmla="*/ 3091 h 4197"/>
                      <a:gd name="T92" fmla="*/ 1365 w 2495"/>
                      <a:gd name="T93" fmla="*/ 3331 h 4197"/>
                      <a:gd name="T94" fmla="*/ 1405 w 2495"/>
                      <a:gd name="T95" fmla="*/ 3573 h 4197"/>
                      <a:gd name="T96" fmla="*/ 1434 w 2495"/>
                      <a:gd name="T97" fmla="*/ 3821 h 4197"/>
                      <a:gd name="T98" fmla="*/ 1452 w 2495"/>
                      <a:gd name="T99" fmla="*/ 4071 h 4197"/>
                      <a:gd name="T100" fmla="*/ 1456 w 2495"/>
                      <a:gd name="T101" fmla="*/ 4197 h 4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95" h="4197">
                        <a:moveTo>
                          <a:pt x="1456" y="4197"/>
                        </a:moveTo>
                        <a:lnTo>
                          <a:pt x="2495" y="4180"/>
                        </a:lnTo>
                        <a:lnTo>
                          <a:pt x="2495" y="4180"/>
                        </a:lnTo>
                        <a:lnTo>
                          <a:pt x="2493" y="4103"/>
                        </a:lnTo>
                        <a:lnTo>
                          <a:pt x="2491" y="4028"/>
                        </a:lnTo>
                        <a:lnTo>
                          <a:pt x="2487" y="3952"/>
                        </a:lnTo>
                        <a:lnTo>
                          <a:pt x="2482" y="3877"/>
                        </a:lnTo>
                        <a:lnTo>
                          <a:pt x="2476" y="3802"/>
                        </a:lnTo>
                        <a:lnTo>
                          <a:pt x="2470" y="3727"/>
                        </a:lnTo>
                        <a:lnTo>
                          <a:pt x="2462" y="3653"/>
                        </a:lnTo>
                        <a:lnTo>
                          <a:pt x="2454" y="3578"/>
                        </a:lnTo>
                        <a:lnTo>
                          <a:pt x="2445" y="3504"/>
                        </a:lnTo>
                        <a:lnTo>
                          <a:pt x="2435" y="3430"/>
                        </a:lnTo>
                        <a:lnTo>
                          <a:pt x="2424" y="3357"/>
                        </a:lnTo>
                        <a:lnTo>
                          <a:pt x="2413" y="3284"/>
                        </a:lnTo>
                        <a:lnTo>
                          <a:pt x="2400" y="3211"/>
                        </a:lnTo>
                        <a:lnTo>
                          <a:pt x="2387" y="3138"/>
                        </a:lnTo>
                        <a:lnTo>
                          <a:pt x="2372" y="3065"/>
                        </a:lnTo>
                        <a:lnTo>
                          <a:pt x="2357" y="2994"/>
                        </a:lnTo>
                        <a:lnTo>
                          <a:pt x="2341" y="2922"/>
                        </a:lnTo>
                        <a:lnTo>
                          <a:pt x="2324" y="2851"/>
                        </a:lnTo>
                        <a:lnTo>
                          <a:pt x="2306" y="2779"/>
                        </a:lnTo>
                        <a:lnTo>
                          <a:pt x="2288" y="2709"/>
                        </a:lnTo>
                        <a:lnTo>
                          <a:pt x="2268" y="2638"/>
                        </a:lnTo>
                        <a:lnTo>
                          <a:pt x="2249" y="2568"/>
                        </a:lnTo>
                        <a:lnTo>
                          <a:pt x="2228" y="2499"/>
                        </a:lnTo>
                        <a:lnTo>
                          <a:pt x="2206" y="2429"/>
                        </a:lnTo>
                        <a:lnTo>
                          <a:pt x="2184" y="2360"/>
                        </a:lnTo>
                        <a:lnTo>
                          <a:pt x="2160" y="2292"/>
                        </a:lnTo>
                        <a:lnTo>
                          <a:pt x="2137" y="2223"/>
                        </a:lnTo>
                        <a:lnTo>
                          <a:pt x="2112" y="2155"/>
                        </a:lnTo>
                        <a:lnTo>
                          <a:pt x="2086" y="2088"/>
                        </a:lnTo>
                        <a:lnTo>
                          <a:pt x="2060" y="2021"/>
                        </a:lnTo>
                        <a:lnTo>
                          <a:pt x="2033" y="1953"/>
                        </a:lnTo>
                        <a:lnTo>
                          <a:pt x="2005" y="1887"/>
                        </a:lnTo>
                        <a:lnTo>
                          <a:pt x="1977" y="1822"/>
                        </a:lnTo>
                        <a:lnTo>
                          <a:pt x="1947" y="1756"/>
                        </a:lnTo>
                        <a:lnTo>
                          <a:pt x="1917" y="1690"/>
                        </a:lnTo>
                        <a:lnTo>
                          <a:pt x="1885" y="1625"/>
                        </a:lnTo>
                        <a:lnTo>
                          <a:pt x="1854" y="1561"/>
                        </a:lnTo>
                        <a:lnTo>
                          <a:pt x="1822" y="1498"/>
                        </a:lnTo>
                        <a:lnTo>
                          <a:pt x="1789" y="1434"/>
                        </a:lnTo>
                        <a:lnTo>
                          <a:pt x="1755" y="1371"/>
                        </a:lnTo>
                        <a:lnTo>
                          <a:pt x="1721" y="1309"/>
                        </a:lnTo>
                        <a:lnTo>
                          <a:pt x="1686" y="1246"/>
                        </a:lnTo>
                        <a:lnTo>
                          <a:pt x="1650" y="1184"/>
                        </a:lnTo>
                        <a:lnTo>
                          <a:pt x="1613" y="1123"/>
                        </a:lnTo>
                        <a:lnTo>
                          <a:pt x="1577" y="1063"/>
                        </a:lnTo>
                        <a:lnTo>
                          <a:pt x="1539" y="1002"/>
                        </a:lnTo>
                        <a:lnTo>
                          <a:pt x="1500" y="942"/>
                        </a:lnTo>
                        <a:lnTo>
                          <a:pt x="1461" y="883"/>
                        </a:lnTo>
                        <a:lnTo>
                          <a:pt x="1421" y="823"/>
                        </a:lnTo>
                        <a:lnTo>
                          <a:pt x="1380" y="765"/>
                        </a:lnTo>
                        <a:lnTo>
                          <a:pt x="1340" y="707"/>
                        </a:lnTo>
                        <a:lnTo>
                          <a:pt x="1297" y="650"/>
                        </a:lnTo>
                        <a:lnTo>
                          <a:pt x="1255" y="593"/>
                        </a:lnTo>
                        <a:lnTo>
                          <a:pt x="1212" y="537"/>
                        </a:lnTo>
                        <a:lnTo>
                          <a:pt x="1168" y="481"/>
                        </a:lnTo>
                        <a:lnTo>
                          <a:pt x="1124" y="425"/>
                        </a:lnTo>
                        <a:lnTo>
                          <a:pt x="1079" y="370"/>
                        </a:lnTo>
                        <a:lnTo>
                          <a:pt x="1033" y="315"/>
                        </a:lnTo>
                        <a:lnTo>
                          <a:pt x="987" y="262"/>
                        </a:lnTo>
                        <a:lnTo>
                          <a:pt x="940" y="209"/>
                        </a:lnTo>
                        <a:lnTo>
                          <a:pt x="893" y="155"/>
                        </a:lnTo>
                        <a:lnTo>
                          <a:pt x="845" y="103"/>
                        </a:lnTo>
                        <a:lnTo>
                          <a:pt x="796" y="52"/>
                        </a:lnTo>
                        <a:lnTo>
                          <a:pt x="747" y="0"/>
                        </a:lnTo>
                        <a:lnTo>
                          <a:pt x="0" y="724"/>
                        </a:lnTo>
                        <a:lnTo>
                          <a:pt x="0" y="724"/>
                        </a:lnTo>
                        <a:lnTo>
                          <a:pt x="81" y="810"/>
                        </a:lnTo>
                        <a:lnTo>
                          <a:pt x="160" y="896"/>
                        </a:lnTo>
                        <a:lnTo>
                          <a:pt x="238" y="986"/>
                        </a:lnTo>
                        <a:lnTo>
                          <a:pt x="314" y="1077"/>
                        </a:lnTo>
                        <a:lnTo>
                          <a:pt x="387" y="1170"/>
                        </a:lnTo>
                        <a:lnTo>
                          <a:pt x="458" y="1263"/>
                        </a:lnTo>
                        <a:lnTo>
                          <a:pt x="527" y="1360"/>
                        </a:lnTo>
                        <a:lnTo>
                          <a:pt x="594" y="1457"/>
                        </a:lnTo>
                        <a:lnTo>
                          <a:pt x="659" y="1556"/>
                        </a:lnTo>
                        <a:lnTo>
                          <a:pt x="721" y="1657"/>
                        </a:lnTo>
                        <a:lnTo>
                          <a:pt x="781" y="1758"/>
                        </a:lnTo>
                        <a:lnTo>
                          <a:pt x="839" y="1862"/>
                        </a:lnTo>
                        <a:lnTo>
                          <a:pt x="895" y="1968"/>
                        </a:lnTo>
                        <a:lnTo>
                          <a:pt x="948" y="2075"/>
                        </a:lnTo>
                        <a:lnTo>
                          <a:pt x="999" y="2183"/>
                        </a:lnTo>
                        <a:lnTo>
                          <a:pt x="1047" y="2292"/>
                        </a:lnTo>
                        <a:lnTo>
                          <a:pt x="1092" y="2403"/>
                        </a:lnTo>
                        <a:lnTo>
                          <a:pt x="1135" y="2515"/>
                        </a:lnTo>
                        <a:lnTo>
                          <a:pt x="1176" y="2628"/>
                        </a:lnTo>
                        <a:lnTo>
                          <a:pt x="1215" y="2741"/>
                        </a:lnTo>
                        <a:lnTo>
                          <a:pt x="1250" y="2857"/>
                        </a:lnTo>
                        <a:lnTo>
                          <a:pt x="1283" y="2974"/>
                        </a:lnTo>
                        <a:lnTo>
                          <a:pt x="1313" y="3091"/>
                        </a:lnTo>
                        <a:lnTo>
                          <a:pt x="1340" y="3211"/>
                        </a:lnTo>
                        <a:lnTo>
                          <a:pt x="1365" y="3331"/>
                        </a:lnTo>
                        <a:lnTo>
                          <a:pt x="1387" y="3452"/>
                        </a:lnTo>
                        <a:lnTo>
                          <a:pt x="1405" y="3573"/>
                        </a:lnTo>
                        <a:lnTo>
                          <a:pt x="1421" y="3697"/>
                        </a:lnTo>
                        <a:lnTo>
                          <a:pt x="1434" y="3821"/>
                        </a:lnTo>
                        <a:lnTo>
                          <a:pt x="1444" y="3944"/>
                        </a:lnTo>
                        <a:lnTo>
                          <a:pt x="1452" y="4071"/>
                        </a:lnTo>
                        <a:lnTo>
                          <a:pt x="1456" y="4197"/>
                        </a:lnTo>
                        <a:lnTo>
                          <a:pt x="1456" y="4197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4" name="Freeform 9" hidden="1"/>
                  <p:cNvSpPr>
                    <a:spLocks/>
                  </p:cNvSpPr>
                  <p:nvPr/>
                </p:nvSpPr>
                <p:spPr bwMode="auto">
                  <a:xfrm>
                    <a:off x="4605338" y="5246688"/>
                    <a:ext cx="1674813" cy="990600"/>
                  </a:xfrm>
                  <a:custGeom>
                    <a:avLst/>
                    <a:gdLst>
                      <a:gd name="T0" fmla="*/ 17 w 4220"/>
                      <a:gd name="T1" fmla="*/ 2495 h 2495"/>
                      <a:gd name="T2" fmla="*/ 92 w 4220"/>
                      <a:gd name="T3" fmla="*/ 2494 h 2495"/>
                      <a:gd name="T4" fmla="*/ 245 w 4220"/>
                      <a:gd name="T5" fmla="*/ 2487 h 2495"/>
                      <a:gd name="T6" fmla="*/ 396 w 4220"/>
                      <a:gd name="T7" fmla="*/ 2477 h 2495"/>
                      <a:gd name="T8" fmla="*/ 547 w 4220"/>
                      <a:gd name="T9" fmla="*/ 2464 h 2495"/>
                      <a:gd name="T10" fmla="*/ 697 w 4220"/>
                      <a:gd name="T11" fmla="*/ 2447 h 2495"/>
                      <a:gd name="T12" fmla="*/ 844 w 4220"/>
                      <a:gd name="T13" fmla="*/ 2426 h 2495"/>
                      <a:gd name="T14" fmla="*/ 991 w 4220"/>
                      <a:gd name="T15" fmla="*/ 2403 h 2495"/>
                      <a:gd name="T16" fmla="*/ 1137 w 4220"/>
                      <a:gd name="T17" fmla="*/ 2375 h 2495"/>
                      <a:gd name="T18" fmla="*/ 1281 w 4220"/>
                      <a:gd name="T19" fmla="*/ 2344 h 2495"/>
                      <a:gd name="T20" fmla="*/ 1424 w 4220"/>
                      <a:gd name="T21" fmla="*/ 2310 h 2495"/>
                      <a:gd name="T22" fmla="*/ 1566 w 4220"/>
                      <a:gd name="T23" fmla="*/ 2272 h 2495"/>
                      <a:gd name="T24" fmla="*/ 1707 w 4220"/>
                      <a:gd name="T25" fmla="*/ 2232 h 2495"/>
                      <a:gd name="T26" fmla="*/ 1846 w 4220"/>
                      <a:gd name="T27" fmla="*/ 2188 h 2495"/>
                      <a:gd name="T28" fmla="*/ 1984 w 4220"/>
                      <a:gd name="T29" fmla="*/ 2141 h 2495"/>
                      <a:gd name="T30" fmla="*/ 2121 w 4220"/>
                      <a:gd name="T31" fmla="*/ 2090 h 2495"/>
                      <a:gd name="T32" fmla="*/ 2255 w 4220"/>
                      <a:gd name="T33" fmla="*/ 2037 h 2495"/>
                      <a:gd name="T34" fmla="*/ 2389 w 4220"/>
                      <a:gd name="T35" fmla="*/ 1981 h 2495"/>
                      <a:gd name="T36" fmla="*/ 2521 w 4220"/>
                      <a:gd name="T37" fmla="*/ 1921 h 2495"/>
                      <a:gd name="T38" fmla="*/ 2649 w 4220"/>
                      <a:gd name="T39" fmla="*/ 1858 h 2495"/>
                      <a:gd name="T40" fmla="*/ 2778 w 4220"/>
                      <a:gd name="T41" fmla="*/ 1793 h 2495"/>
                      <a:gd name="T42" fmla="*/ 2905 w 4220"/>
                      <a:gd name="T43" fmla="*/ 1724 h 2495"/>
                      <a:gd name="T44" fmla="*/ 3030 w 4220"/>
                      <a:gd name="T45" fmla="*/ 1654 h 2495"/>
                      <a:gd name="T46" fmla="*/ 3152 w 4220"/>
                      <a:gd name="T47" fmla="*/ 1580 h 2495"/>
                      <a:gd name="T48" fmla="*/ 3273 w 4220"/>
                      <a:gd name="T49" fmla="*/ 1503 h 2495"/>
                      <a:gd name="T50" fmla="*/ 3392 w 4220"/>
                      <a:gd name="T51" fmla="*/ 1423 h 2495"/>
                      <a:gd name="T52" fmla="*/ 3509 w 4220"/>
                      <a:gd name="T53" fmla="*/ 1341 h 2495"/>
                      <a:gd name="T54" fmla="*/ 3625 w 4220"/>
                      <a:gd name="T55" fmla="*/ 1257 h 2495"/>
                      <a:gd name="T56" fmla="*/ 3738 w 4220"/>
                      <a:gd name="T57" fmla="*/ 1169 h 2495"/>
                      <a:gd name="T58" fmla="*/ 3849 w 4220"/>
                      <a:gd name="T59" fmla="*/ 1080 h 2495"/>
                      <a:gd name="T60" fmla="*/ 3957 w 4220"/>
                      <a:gd name="T61" fmla="*/ 988 h 2495"/>
                      <a:gd name="T62" fmla="*/ 4063 w 4220"/>
                      <a:gd name="T63" fmla="*/ 893 h 2495"/>
                      <a:gd name="T64" fmla="*/ 4168 w 4220"/>
                      <a:gd name="T65" fmla="*/ 796 h 2495"/>
                      <a:gd name="T66" fmla="*/ 3496 w 4220"/>
                      <a:gd name="T67" fmla="*/ 0 h 2495"/>
                      <a:gd name="T68" fmla="*/ 3410 w 4220"/>
                      <a:gd name="T69" fmla="*/ 81 h 2495"/>
                      <a:gd name="T70" fmla="*/ 3233 w 4220"/>
                      <a:gd name="T71" fmla="*/ 240 h 2495"/>
                      <a:gd name="T72" fmla="*/ 3048 w 4220"/>
                      <a:gd name="T73" fmla="*/ 388 h 2495"/>
                      <a:gd name="T74" fmla="*/ 2856 w 4220"/>
                      <a:gd name="T75" fmla="*/ 529 h 2495"/>
                      <a:gd name="T76" fmla="*/ 2659 w 4220"/>
                      <a:gd name="T77" fmla="*/ 662 h 2495"/>
                      <a:gd name="T78" fmla="*/ 2454 w 4220"/>
                      <a:gd name="T79" fmla="*/ 784 h 2495"/>
                      <a:gd name="T80" fmla="*/ 2245 w 4220"/>
                      <a:gd name="T81" fmla="*/ 899 h 2495"/>
                      <a:gd name="T82" fmla="*/ 2028 w 4220"/>
                      <a:gd name="T83" fmla="*/ 1003 h 2495"/>
                      <a:gd name="T84" fmla="*/ 1807 w 4220"/>
                      <a:gd name="T85" fmla="*/ 1097 h 2495"/>
                      <a:gd name="T86" fmla="*/ 1579 w 4220"/>
                      <a:gd name="T87" fmla="*/ 1180 h 2495"/>
                      <a:gd name="T88" fmla="*/ 1349 w 4220"/>
                      <a:gd name="T89" fmla="*/ 1253 h 2495"/>
                      <a:gd name="T90" fmla="*/ 1112 w 4220"/>
                      <a:gd name="T91" fmla="*/ 1315 h 2495"/>
                      <a:gd name="T92" fmla="*/ 871 w 4220"/>
                      <a:gd name="T93" fmla="*/ 1367 h 2495"/>
                      <a:gd name="T94" fmla="*/ 626 w 4220"/>
                      <a:gd name="T95" fmla="*/ 1408 h 2495"/>
                      <a:gd name="T96" fmla="*/ 379 w 4220"/>
                      <a:gd name="T97" fmla="*/ 1435 h 2495"/>
                      <a:gd name="T98" fmla="*/ 126 w 4220"/>
                      <a:gd name="T99" fmla="*/ 1452 h 2495"/>
                      <a:gd name="T100" fmla="*/ 0 w 4220"/>
                      <a:gd name="T101" fmla="*/ 1456 h 2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220" h="2495">
                        <a:moveTo>
                          <a:pt x="0" y="1456"/>
                        </a:moveTo>
                        <a:lnTo>
                          <a:pt x="17" y="2495"/>
                        </a:lnTo>
                        <a:lnTo>
                          <a:pt x="17" y="2495"/>
                        </a:lnTo>
                        <a:lnTo>
                          <a:pt x="92" y="2494"/>
                        </a:lnTo>
                        <a:lnTo>
                          <a:pt x="169" y="2491"/>
                        </a:lnTo>
                        <a:lnTo>
                          <a:pt x="245" y="2487"/>
                        </a:lnTo>
                        <a:lnTo>
                          <a:pt x="320" y="2483"/>
                        </a:lnTo>
                        <a:lnTo>
                          <a:pt x="396" y="2477"/>
                        </a:lnTo>
                        <a:lnTo>
                          <a:pt x="471" y="2472"/>
                        </a:lnTo>
                        <a:lnTo>
                          <a:pt x="547" y="2464"/>
                        </a:lnTo>
                        <a:lnTo>
                          <a:pt x="621" y="2456"/>
                        </a:lnTo>
                        <a:lnTo>
                          <a:pt x="697" y="2447"/>
                        </a:lnTo>
                        <a:lnTo>
                          <a:pt x="771" y="2438"/>
                        </a:lnTo>
                        <a:lnTo>
                          <a:pt x="844" y="2426"/>
                        </a:lnTo>
                        <a:lnTo>
                          <a:pt x="918" y="2414"/>
                        </a:lnTo>
                        <a:lnTo>
                          <a:pt x="991" y="2403"/>
                        </a:lnTo>
                        <a:lnTo>
                          <a:pt x="1064" y="2390"/>
                        </a:lnTo>
                        <a:lnTo>
                          <a:pt x="1137" y="2375"/>
                        </a:lnTo>
                        <a:lnTo>
                          <a:pt x="1209" y="2360"/>
                        </a:lnTo>
                        <a:lnTo>
                          <a:pt x="1281" y="2344"/>
                        </a:lnTo>
                        <a:lnTo>
                          <a:pt x="1353" y="2327"/>
                        </a:lnTo>
                        <a:lnTo>
                          <a:pt x="1424" y="2310"/>
                        </a:lnTo>
                        <a:lnTo>
                          <a:pt x="1496" y="2292"/>
                        </a:lnTo>
                        <a:lnTo>
                          <a:pt x="1566" y="2272"/>
                        </a:lnTo>
                        <a:lnTo>
                          <a:pt x="1638" y="2253"/>
                        </a:lnTo>
                        <a:lnTo>
                          <a:pt x="1707" y="2232"/>
                        </a:lnTo>
                        <a:lnTo>
                          <a:pt x="1777" y="2210"/>
                        </a:lnTo>
                        <a:lnTo>
                          <a:pt x="1846" y="2188"/>
                        </a:lnTo>
                        <a:lnTo>
                          <a:pt x="1915" y="2164"/>
                        </a:lnTo>
                        <a:lnTo>
                          <a:pt x="1984" y="2141"/>
                        </a:lnTo>
                        <a:lnTo>
                          <a:pt x="2053" y="2116"/>
                        </a:lnTo>
                        <a:lnTo>
                          <a:pt x="2121" y="2090"/>
                        </a:lnTo>
                        <a:lnTo>
                          <a:pt x="2189" y="2064"/>
                        </a:lnTo>
                        <a:lnTo>
                          <a:pt x="2255" y="2037"/>
                        </a:lnTo>
                        <a:lnTo>
                          <a:pt x="2323" y="2009"/>
                        </a:lnTo>
                        <a:lnTo>
                          <a:pt x="2389" y="1981"/>
                        </a:lnTo>
                        <a:lnTo>
                          <a:pt x="2454" y="1951"/>
                        </a:lnTo>
                        <a:lnTo>
                          <a:pt x="2521" y="1921"/>
                        </a:lnTo>
                        <a:lnTo>
                          <a:pt x="2586" y="1890"/>
                        </a:lnTo>
                        <a:lnTo>
                          <a:pt x="2649" y="1858"/>
                        </a:lnTo>
                        <a:lnTo>
                          <a:pt x="2715" y="1826"/>
                        </a:lnTo>
                        <a:lnTo>
                          <a:pt x="2778" y="1793"/>
                        </a:lnTo>
                        <a:lnTo>
                          <a:pt x="2842" y="1759"/>
                        </a:lnTo>
                        <a:lnTo>
                          <a:pt x="2905" y="1724"/>
                        </a:lnTo>
                        <a:lnTo>
                          <a:pt x="2967" y="1689"/>
                        </a:lnTo>
                        <a:lnTo>
                          <a:pt x="3030" y="1654"/>
                        </a:lnTo>
                        <a:lnTo>
                          <a:pt x="3091" y="1617"/>
                        </a:lnTo>
                        <a:lnTo>
                          <a:pt x="3152" y="1580"/>
                        </a:lnTo>
                        <a:lnTo>
                          <a:pt x="3213" y="1542"/>
                        </a:lnTo>
                        <a:lnTo>
                          <a:pt x="3273" y="1503"/>
                        </a:lnTo>
                        <a:lnTo>
                          <a:pt x="3333" y="1464"/>
                        </a:lnTo>
                        <a:lnTo>
                          <a:pt x="3392" y="1423"/>
                        </a:lnTo>
                        <a:lnTo>
                          <a:pt x="3451" y="1383"/>
                        </a:lnTo>
                        <a:lnTo>
                          <a:pt x="3509" y="1341"/>
                        </a:lnTo>
                        <a:lnTo>
                          <a:pt x="3567" y="1300"/>
                        </a:lnTo>
                        <a:lnTo>
                          <a:pt x="3625" y="1257"/>
                        </a:lnTo>
                        <a:lnTo>
                          <a:pt x="3681" y="1214"/>
                        </a:lnTo>
                        <a:lnTo>
                          <a:pt x="3738" y="1169"/>
                        </a:lnTo>
                        <a:lnTo>
                          <a:pt x="3793" y="1125"/>
                        </a:lnTo>
                        <a:lnTo>
                          <a:pt x="3849" y="1080"/>
                        </a:lnTo>
                        <a:lnTo>
                          <a:pt x="3903" y="1034"/>
                        </a:lnTo>
                        <a:lnTo>
                          <a:pt x="3957" y="988"/>
                        </a:lnTo>
                        <a:lnTo>
                          <a:pt x="4010" y="940"/>
                        </a:lnTo>
                        <a:lnTo>
                          <a:pt x="4063" y="893"/>
                        </a:lnTo>
                        <a:lnTo>
                          <a:pt x="4115" y="845"/>
                        </a:lnTo>
                        <a:lnTo>
                          <a:pt x="4168" y="796"/>
                        </a:lnTo>
                        <a:lnTo>
                          <a:pt x="4220" y="746"/>
                        </a:lnTo>
                        <a:lnTo>
                          <a:pt x="3496" y="0"/>
                        </a:lnTo>
                        <a:lnTo>
                          <a:pt x="3496" y="0"/>
                        </a:lnTo>
                        <a:lnTo>
                          <a:pt x="3410" y="81"/>
                        </a:lnTo>
                        <a:lnTo>
                          <a:pt x="3323" y="162"/>
                        </a:lnTo>
                        <a:lnTo>
                          <a:pt x="3233" y="240"/>
                        </a:lnTo>
                        <a:lnTo>
                          <a:pt x="3142" y="315"/>
                        </a:lnTo>
                        <a:lnTo>
                          <a:pt x="3048" y="388"/>
                        </a:lnTo>
                        <a:lnTo>
                          <a:pt x="2954" y="460"/>
                        </a:lnTo>
                        <a:lnTo>
                          <a:pt x="2856" y="529"/>
                        </a:lnTo>
                        <a:lnTo>
                          <a:pt x="2759" y="597"/>
                        </a:lnTo>
                        <a:lnTo>
                          <a:pt x="2659" y="662"/>
                        </a:lnTo>
                        <a:lnTo>
                          <a:pt x="2557" y="724"/>
                        </a:lnTo>
                        <a:lnTo>
                          <a:pt x="2454" y="784"/>
                        </a:lnTo>
                        <a:lnTo>
                          <a:pt x="2350" y="843"/>
                        </a:lnTo>
                        <a:lnTo>
                          <a:pt x="2245" y="899"/>
                        </a:lnTo>
                        <a:lnTo>
                          <a:pt x="2136" y="952"/>
                        </a:lnTo>
                        <a:lnTo>
                          <a:pt x="2028" y="1003"/>
                        </a:lnTo>
                        <a:lnTo>
                          <a:pt x="1918" y="1051"/>
                        </a:lnTo>
                        <a:lnTo>
                          <a:pt x="1807" y="1097"/>
                        </a:lnTo>
                        <a:lnTo>
                          <a:pt x="1694" y="1140"/>
                        </a:lnTo>
                        <a:lnTo>
                          <a:pt x="1579" y="1180"/>
                        </a:lnTo>
                        <a:lnTo>
                          <a:pt x="1465" y="1218"/>
                        </a:lnTo>
                        <a:lnTo>
                          <a:pt x="1349" y="1253"/>
                        </a:lnTo>
                        <a:lnTo>
                          <a:pt x="1230" y="1285"/>
                        </a:lnTo>
                        <a:lnTo>
                          <a:pt x="1112" y="1315"/>
                        </a:lnTo>
                        <a:lnTo>
                          <a:pt x="992" y="1343"/>
                        </a:lnTo>
                        <a:lnTo>
                          <a:pt x="871" y="1367"/>
                        </a:lnTo>
                        <a:lnTo>
                          <a:pt x="750" y="1388"/>
                        </a:lnTo>
                        <a:lnTo>
                          <a:pt x="626" y="1408"/>
                        </a:lnTo>
                        <a:lnTo>
                          <a:pt x="503" y="1423"/>
                        </a:lnTo>
                        <a:lnTo>
                          <a:pt x="379" y="1435"/>
                        </a:lnTo>
                        <a:lnTo>
                          <a:pt x="253" y="1446"/>
                        </a:lnTo>
                        <a:lnTo>
                          <a:pt x="126" y="1452"/>
                        </a:lnTo>
                        <a:lnTo>
                          <a:pt x="0" y="1456"/>
                        </a:lnTo>
                        <a:lnTo>
                          <a:pt x="0" y="1456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5" name="Freeform 10" hidden="1"/>
                  <p:cNvSpPr>
                    <a:spLocks/>
                  </p:cNvSpPr>
                  <p:nvPr/>
                </p:nvSpPr>
                <p:spPr bwMode="auto">
                  <a:xfrm>
                    <a:off x="4605338" y="1341438"/>
                    <a:ext cx="1663700" cy="981075"/>
                  </a:xfrm>
                  <a:custGeom>
                    <a:avLst/>
                    <a:gdLst>
                      <a:gd name="T0" fmla="*/ 4195 w 4195"/>
                      <a:gd name="T1" fmla="*/ 1724 h 2470"/>
                      <a:gd name="T2" fmla="*/ 4144 w 4195"/>
                      <a:gd name="T3" fmla="*/ 1674 h 2470"/>
                      <a:gd name="T4" fmla="*/ 4040 w 4195"/>
                      <a:gd name="T5" fmla="*/ 1579 h 2470"/>
                      <a:gd name="T6" fmla="*/ 3933 w 4195"/>
                      <a:gd name="T7" fmla="*/ 1486 h 2470"/>
                      <a:gd name="T8" fmla="*/ 3825 w 4195"/>
                      <a:gd name="T9" fmla="*/ 1395 h 2470"/>
                      <a:gd name="T10" fmla="*/ 3714 w 4195"/>
                      <a:gd name="T11" fmla="*/ 1306 h 2470"/>
                      <a:gd name="T12" fmla="*/ 3602 w 4195"/>
                      <a:gd name="T13" fmla="*/ 1220 h 2470"/>
                      <a:gd name="T14" fmla="*/ 3488 w 4195"/>
                      <a:gd name="T15" fmla="*/ 1137 h 2470"/>
                      <a:gd name="T16" fmla="*/ 3370 w 4195"/>
                      <a:gd name="T17" fmla="*/ 1056 h 2470"/>
                      <a:gd name="T18" fmla="*/ 3252 w 4195"/>
                      <a:gd name="T19" fmla="*/ 978 h 2470"/>
                      <a:gd name="T20" fmla="*/ 3132 w 4195"/>
                      <a:gd name="T21" fmla="*/ 902 h 2470"/>
                      <a:gd name="T22" fmla="*/ 3010 w 4195"/>
                      <a:gd name="T23" fmla="*/ 829 h 2470"/>
                      <a:gd name="T24" fmla="*/ 2886 w 4195"/>
                      <a:gd name="T25" fmla="*/ 759 h 2470"/>
                      <a:gd name="T26" fmla="*/ 2760 w 4195"/>
                      <a:gd name="T27" fmla="*/ 691 h 2470"/>
                      <a:gd name="T28" fmla="*/ 2632 w 4195"/>
                      <a:gd name="T29" fmla="*/ 628 h 2470"/>
                      <a:gd name="T30" fmla="*/ 2503 w 4195"/>
                      <a:gd name="T31" fmla="*/ 565 h 2470"/>
                      <a:gd name="T32" fmla="*/ 2372 w 4195"/>
                      <a:gd name="T33" fmla="*/ 507 h 2470"/>
                      <a:gd name="T34" fmla="*/ 2240 w 4195"/>
                      <a:gd name="T35" fmla="*/ 452 h 2470"/>
                      <a:gd name="T36" fmla="*/ 2106 w 4195"/>
                      <a:gd name="T37" fmla="*/ 398 h 2470"/>
                      <a:gd name="T38" fmla="*/ 1971 w 4195"/>
                      <a:gd name="T39" fmla="*/ 349 h 2470"/>
                      <a:gd name="T40" fmla="*/ 1834 w 4195"/>
                      <a:gd name="T41" fmla="*/ 302 h 2470"/>
                      <a:gd name="T42" fmla="*/ 1695 w 4195"/>
                      <a:gd name="T43" fmla="*/ 259 h 2470"/>
                      <a:gd name="T44" fmla="*/ 1556 w 4195"/>
                      <a:gd name="T45" fmla="*/ 219 h 2470"/>
                      <a:gd name="T46" fmla="*/ 1415 w 4195"/>
                      <a:gd name="T47" fmla="*/ 182 h 2470"/>
                      <a:gd name="T48" fmla="*/ 1273 w 4195"/>
                      <a:gd name="T49" fmla="*/ 148 h 2470"/>
                      <a:gd name="T50" fmla="*/ 1128 w 4195"/>
                      <a:gd name="T51" fmla="*/ 118 h 2470"/>
                      <a:gd name="T52" fmla="*/ 984 w 4195"/>
                      <a:gd name="T53" fmla="*/ 91 h 2470"/>
                      <a:gd name="T54" fmla="*/ 838 w 4195"/>
                      <a:gd name="T55" fmla="*/ 68 h 2470"/>
                      <a:gd name="T56" fmla="*/ 691 w 4195"/>
                      <a:gd name="T57" fmla="*/ 47 h 2470"/>
                      <a:gd name="T58" fmla="*/ 543 w 4195"/>
                      <a:gd name="T59" fmla="*/ 30 h 2470"/>
                      <a:gd name="T60" fmla="*/ 394 w 4195"/>
                      <a:gd name="T61" fmla="*/ 17 h 2470"/>
                      <a:gd name="T62" fmla="*/ 243 w 4195"/>
                      <a:gd name="T63" fmla="*/ 8 h 2470"/>
                      <a:gd name="T64" fmla="*/ 92 w 4195"/>
                      <a:gd name="T65" fmla="*/ 1 h 2470"/>
                      <a:gd name="T66" fmla="*/ 0 w 4195"/>
                      <a:gd name="T67" fmla="*/ 1039 h 2470"/>
                      <a:gd name="T68" fmla="*/ 126 w 4195"/>
                      <a:gd name="T69" fmla="*/ 1043 h 2470"/>
                      <a:gd name="T70" fmla="*/ 375 w 4195"/>
                      <a:gd name="T71" fmla="*/ 1059 h 2470"/>
                      <a:gd name="T72" fmla="*/ 622 w 4195"/>
                      <a:gd name="T73" fmla="*/ 1087 h 2470"/>
                      <a:gd name="T74" fmla="*/ 864 w 4195"/>
                      <a:gd name="T75" fmla="*/ 1126 h 2470"/>
                      <a:gd name="T76" fmla="*/ 1102 w 4195"/>
                      <a:gd name="T77" fmla="*/ 1177 h 2470"/>
                      <a:gd name="T78" fmla="*/ 1337 w 4195"/>
                      <a:gd name="T79" fmla="*/ 1238 h 2470"/>
                      <a:gd name="T80" fmla="*/ 1566 w 4195"/>
                      <a:gd name="T81" fmla="*/ 1310 h 2470"/>
                      <a:gd name="T82" fmla="*/ 1791 w 4195"/>
                      <a:gd name="T83" fmla="*/ 1392 h 2470"/>
                      <a:gd name="T84" fmla="*/ 2011 w 4195"/>
                      <a:gd name="T85" fmla="*/ 1484 h 2470"/>
                      <a:gd name="T86" fmla="*/ 2226 w 4195"/>
                      <a:gd name="T87" fmla="*/ 1587 h 2470"/>
                      <a:gd name="T88" fmla="*/ 2436 w 4195"/>
                      <a:gd name="T89" fmla="*/ 1698 h 2470"/>
                      <a:gd name="T90" fmla="*/ 2639 w 4195"/>
                      <a:gd name="T91" fmla="*/ 1819 h 2470"/>
                      <a:gd name="T92" fmla="*/ 2835 w 4195"/>
                      <a:gd name="T93" fmla="*/ 1949 h 2470"/>
                      <a:gd name="T94" fmla="*/ 3025 w 4195"/>
                      <a:gd name="T95" fmla="*/ 2087 h 2470"/>
                      <a:gd name="T96" fmla="*/ 3209 w 4195"/>
                      <a:gd name="T97" fmla="*/ 2234 h 2470"/>
                      <a:gd name="T98" fmla="*/ 3386 w 4195"/>
                      <a:gd name="T99" fmla="*/ 2389 h 2470"/>
                      <a:gd name="T100" fmla="*/ 3472 w 4195"/>
                      <a:gd name="T101" fmla="*/ 2470 h 2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195" h="2470">
                        <a:moveTo>
                          <a:pt x="3472" y="2470"/>
                        </a:moveTo>
                        <a:lnTo>
                          <a:pt x="4195" y="1724"/>
                        </a:lnTo>
                        <a:lnTo>
                          <a:pt x="4195" y="1724"/>
                        </a:lnTo>
                        <a:lnTo>
                          <a:pt x="4144" y="1674"/>
                        </a:lnTo>
                        <a:lnTo>
                          <a:pt x="4092" y="1626"/>
                        </a:lnTo>
                        <a:lnTo>
                          <a:pt x="4040" y="1579"/>
                        </a:lnTo>
                        <a:lnTo>
                          <a:pt x="3986" y="1531"/>
                        </a:lnTo>
                        <a:lnTo>
                          <a:pt x="3933" y="1486"/>
                        </a:lnTo>
                        <a:lnTo>
                          <a:pt x="3879" y="1440"/>
                        </a:lnTo>
                        <a:lnTo>
                          <a:pt x="3825" y="1395"/>
                        </a:lnTo>
                        <a:lnTo>
                          <a:pt x="3770" y="1350"/>
                        </a:lnTo>
                        <a:lnTo>
                          <a:pt x="3714" y="1306"/>
                        </a:lnTo>
                        <a:lnTo>
                          <a:pt x="3658" y="1263"/>
                        </a:lnTo>
                        <a:lnTo>
                          <a:pt x="3602" y="1220"/>
                        </a:lnTo>
                        <a:lnTo>
                          <a:pt x="3545" y="1178"/>
                        </a:lnTo>
                        <a:lnTo>
                          <a:pt x="3488" y="1137"/>
                        </a:lnTo>
                        <a:lnTo>
                          <a:pt x="3429" y="1096"/>
                        </a:lnTo>
                        <a:lnTo>
                          <a:pt x="3370" y="1056"/>
                        </a:lnTo>
                        <a:lnTo>
                          <a:pt x="3312" y="1016"/>
                        </a:lnTo>
                        <a:lnTo>
                          <a:pt x="3252" y="978"/>
                        </a:lnTo>
                        <a:lnTo>
                          <a:pt x="3192" y="939"/>
                        </a:lnTo>
                        <a:lnTo>
                          <a:pt x="3132" y="902"/>
                        </a:lnTo>
                        <a:lnTo>
                          <a:pt x="3071" y="865"/>
                        </a:lnTo>
                        <a:lnTo>
                          <a:pt x="3010" y="829"/>
                        </a:lnTo>
                        <a:lnTo>
                          <a:pt x="2947" y="794"/>
                        </a:lnTo>
                        <a:lnTo>
                          <a:pt x="2886" y="759"/>
                        </a:lnTo>
                        <a:lnTo>
                          <a:pt x="2822" y="725"/>
                        </a:lnTo>
                        <a:lnTo>
                          <a:pt x="2760" y="691"/>
                        </a:lnTo>
                        <a:lnTo>
                          <a:pt x="2696" y="659"/>
                        </a:lnTo>
                        <a:lnTo>
                          <a:pt x="2632" y="628"/>
                        </a:lnTo>
                        <a:lnTo>
                          <a:pt x="2568" y="596"/>
                        </a:lnTo>
                        <a:lnTo>
                          <a:pt x="2503" y="565"/>
                        </a:lnTo>
                        <a:lnTo>
                          <a:pt x="2438" y="536"/>
                        </a:lnTo>
                        <a:lnTo>
                          <a:pt x="2372" y="507"/>
                        </a:lnTo>
                        <a:lnTo>
                          <a:pt x="2307" y="479"/>
                        </a:lnTo>
                        <a:lnTo>
                          <a:pt x="2240" y="452"/>
                        </a:lnTo>
                        <a:lnTo>
                          <a:pt x="2173" y="424"/>
                        </a:lnTo>
                        <a:lnTo>
                          <a:pt x="2106" y="398"/>
                        </a:lnTo>
                        <a:lnTo>
                          <a:pt x="2039" y="374"/>
                        </a:lnTo>
                        <a:lnTo>
                          <a:pt x="1971" y="349"/>
                        </a:lnTo>
                        <a:lnTo>
                          <a:pt x="1902" y="326"/>
                        </a:lnTo>
                        <a:lnTo>
                          <a:pt x="1834" y="302"/>
                        </a:lnTo>
                        <a:lnTo>
                          <a:pt x="1765" y="280"/>
                        </a:lnTo>
                        <a:lnTo>
                          <a:pt x="1695" y="259"/>
                        </a:lnTo>
                        <a:lnTo>
                          <a:pt x="1626" y="238"/>
                        </a:lnTo>
                        <a:lnTo>
                          <a:pt x="1556" y="219"/>
                        </a:lnTo>
                        <a:lnTo>
                          <a:pt x="1485" y="201"/>
                        </a:lnTo>
                        <a:lnTo>
                          <a:pt x="1415" y="182"/>
                        </a:lnTo>
                        <a:lnTo>
                          <a:pt x="1343" y="165"/>
                        </a:lnTo>
                        <a:lnTo>
                          <a:pt x="1273" y="148"/>
                        </a:lnTo>
                        <a:lnTo>
                          <a:pt x="1201" y="133"/>
                        </a:lnTo>
                        <a:lnTo>
                          <a:pt x="1128" y="118"/>
                        </a:lnTo>
                        <a:lnTo>
                          <a:pt x="1057" y="104"/>
                        </a:lnTo>
                        <a:lnTo>
                          <a:pt x="984" y="91"/>
                        </a:lnTo>
                        <a:lnTo>
                          <a:pt x="911" y="79"/>
                        </a:lnTo>
                        <a:lnTo>
                          <a:pt x="838" y="68"/>
                        </a:lnTo>
                        <a:lnTo>
                          <a:pt x="765" y="57"/>
                        </a:lnTo>
                        <a:lnTo>
                          <a:pt x="691" y="47"/>
                        </a:lnTo>
                        <a:lnTo>
                          <a:pt x="617" y="38"/>
                        </a:lnTo>
                        <a:lnTo>
                          <a:pt x="543" y="30"/>
                        </a:lnTo>
                        <a:lnTo>
                          <a:pt x="468" y="23"/>
                        </a:lnTo>
                        <a:lnTo>
                          <a:pt x="394" y="17"/>
                        </a:lnTo>
                        <a:lnTo>
                          <a:pt x="319" y="12"/>
                        </a:lnTo>
                        <a:lnTo>
                          <a:pt x="243" y="8"/>
                        </a:lnTo>
                        <a:lnTo>
                          <a:pt x="168" y="4"/>
                        </a:lnTo>
                        <a:lnTo>
                          <a:pt x="92" y="1"/>
                        </a:lnTo>
                        <a:lnTo>
                          <a:pt x="17" y="0"/>
                        </a:lnTo>
                        <a:lnTo>
                          <a:pt x="0" y="1039"/>
                        </a:lnTo>
                        <a:lnTo>
                          <a:pt x="0" y="1039"/>
                        </a:lnTo>
                        <a:lnTo>
                          <a:pt x="126" y="1043"/>
                        </a:lnTo>
                        <a:lnTo>
                          <a:pt x="251" y="1049"/>
                        </a:lnTo>
                        <a:lnTo>
                          <a:pt x="375" y="1059"/>
                        </a:lnTo>
                        <a:lnTo>
                          <a:pt x="498" y="1072"/>
                        </a:lnTo>
                        <a:lnTo>
                          <a:pt x="622" y="1087"/>
                        </a:lnTo>
                        <a:lnTo>
                          <a:pt x="743" y="1105"/>
                        </a:lnTo>
                        <a:lnTo>
                          <a:pt x="864" y="1126"/>
                        </a:lnTo>
                        <a:lnTo>
                          <a:pt x="984" y="1150"/>
                        </a:lnTo>
                        <a:lnTo>
                          <a:pt x="1102" y="1177"/>
                        </a:lnTo>
                        <a:lnTo>
                          <a:pt x="1220" y="1206"/>
                        </a:lnTo>
                        <a:lnTo>
                          <a:pt x="1337" y="1238"/>
                        </a:lnTo>
                        <a:lnTo>
                          <a:pt x="1453" y="1272"/>
                        </a:lnTo>
                        <a:lnTo>
                          <a:pt x="1566" y="1310"/>
                        </a:lnTo>
                        <a:lnTo>
                          <a:pt x="1679" y="1350"/>
                        </a:lnTo>
                        <a:lnTo>
                          <a:pt x="1791" y="1392"/>
                        </a:lnTo>
                        <a:lnTo>
                          <a:pt x="1902" y="1438"/>
                        </a:lnTo>
                        <a:lnTo>
                          <a:pt x="2011" y="1484"/>
                        </a:lnTo>
                        <a:lnTo>
                          <a:pt x="2119" y="1534"/>
                        </a:lnTo>
                        <a:lnTo>
                          <a:pt x="2226" y="1587"/>
                        </a:lnTo>
                        <a:lnTo>
                          <a:pt x="2331" y="1642"/>
                        </a:lnTo>
                        <a:lnTo>
                          <a:pt x="2436" y="1698"/>
                        </a:lnTo>
                        <a:lnTo>
                          <a:pt x="2537" y="1758"/>
                        </a:lnTo>
                        <a:lnTo>
                          <a:pt x="2639" y="1819"/>
                        </a:lnTo>
                        <a:lnTo>
                          <a:pt x="2738" y="1883"/>
                        </a:lnTo>
                        <a:lnTo>
                          <a:pt x="2835" y="1949"/>
                        </a:lnTo>
                        <a:lnTo>
                          <a:pt x="2932" y="2017"/>
                        </a:lnTo>
                        <a:lnTo>
                          <a:pt x="3025" y="2087"/>
                        </a:lnTo>
                        <a:lnTo>
                          <a:pt x="3118" y="2160"/>
                        </a:lnTo>
                        <a:lnTo>
                          <a:pt x="3209" y="2234"/>
                        </a:lnTo>
                        <a:lnTo>
                          <a:pt x="3299" y="2311"/>
                        </a:lnTo>
                        <a:lnTo>
                          <a:pt x="3386" y="2389"/>
                        </a:lnTo>
                        <a:lnTo>
                          <a:pt x="3472" y="2470"/>
                        </a:lnTo>
                        <a:lnTo>
                          <a:pt x="3472" y="247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6" name="Freeform 11"/>
                  <p:cNvSpPr>
                    <a:spLocks/>
                  </p:cNvSpPr>
                  <p:nvPr/>
                </p:nvSpPr>
                <p:spPr bwMode="auto">
                  <a:xfrm>
                    <a:off x="6040438" y="3811588"/>
                    <a:ext cx="979488" cy="1674813"/>
                  </a:xfrm>
                  <a:custGeom>
                    <a:avLst/>
                    <a:gdLst>
                      <a:gd name="T0" fmla="*/ 1430 w 2470"/>
                      <a:gd name="T1" fmla="*/ 0 h 4220"/>
                      <a:gd name="T2" fmla="*/ 1422 w 2470"/>
                      <a:gd name="T3" fmla="*/ 253 h 4220"/>
                      <a:gd name="T4" fmla="*/ 1400 w 2470"/>
                      <a:gd name="T5" fmla="*/ 503 h 4220"/>
                      <a:gd name="T6" fmla="*/ 1367 w 2470"/>
                      <a:gd name="T7" fmla="*/ 749 h 4220"/>
                      <a:gd name="T8" fmla="*/ 1323 w 2470"/>
                      <a:gd name="T9" fmla="*/ 991 h 4220"/>
                      <a:gd name="T10" fmla="*/ 1268 w 2470"/>
                      <a:gd name="T11" fmla="*/ 1229 h 4220"/>
                      <a:gd name="T12" fmla="*/ 1202 w 2470"/>
                      <a:gd name="T13" fmla="*/ 1464 h 4220"/>
                      <a:gd name="T14" fmla="*/ 1125 w 2470"/>
                      <a:gd name="T15" fmla="*/ 1693 h 4220"/>
                      <a:gd name="T16" fmla="*/ 1037 w 2470"/>
                      <a:gd name="T17" fmla="*/ 1917 h 4220"/>
                      <a:gd name="T18" fmla="*/ 940 w 2470"/>
                      <a:gd name="T19" fmla="*/ 2136 h 4220"/>
                      <a:gd name="T20" fmla="*/ 832 w 2470"/>
                      <a:gd name="T21" fmla="*/ 2349 h 4220"/>
                      <a:gd name="T22" fmla="*/ 716 w 2470"/>
                      <a:gd name="T23" fmla="*/ 2558 h 4220"/>
                      <a:gd name="T24" fmla="*/ 590 w 2470"/>
                      <a:gd name="T25" fmla="*/ 2758 h 4220"/>
                      <a:gd name="T26" fmla="*/ 455 w 2470"/>
                      <a:gd name="T27" fmla="*/ 2953 h 4220"/>
                      <a:gd name="T28" fmla="*/ 311 w 2470"/>
                      <a:gd name="T29" fmla="*/ 3142 h 4220"/>
                      <a:gd name="T30" fmla="*/ 159 w 2470"/>
                      <a:gd name="T31" fmla="*/ 3323 h 4220"/>
                      <a:gd name="T32" fmla="*/ 0 w 2470"/>
                      <a:gd name="T33" fmla="*/ 3498 h 4220"/>
                      <a:gd name="T34" fmla="*/ 746 w 2470"/>
                      <a:gd name="T35" fmla="*/ 4220 h 4220"/>
                      <a:gd name="T36" fmla="*/ 844 w 2470"/>
                      <a:gd name="T37" fmla="*/ 4118 h 4220"/>
                      <a:gd name="T38" fmla="*/ 939 w 2470"/>
                      <a:gd name="T39" fmla="*/ 4012 h 4220"/>
                      <a:gd name="T40" fmla="*/ 1031 w 2470"/>
                      <a:gd name="T41" fmla="*/ 3904 h 4220"/>
                      <a:gd name="T42" fmla="*/ 1121 w 2470"/>
                      <a:gd name="T43" fmla="*/ 3793 h 4220"/>
                      <a:gd name="T44" fmla="*/ 1210 w 2470"/>
                      <a:gd name="T45" fmla="*/ 3681 h 4220"/>
                      <a:gd name="T46" fmla="*/ 1294 w 2470"/>
                      <a:gd name="T47" fmla="*/ 3567 h 4220"/>
                      <a:gd name="T48" fmla="*/ 1376 w 2470"/>
                      <a:gd name="T49" fmla="*/ 3451 h 4220"/>
                      <a:gd name="T50" fmla="*/ 1457 w 2470"/>
                      <a:gd name="T51" fmla="*/ 3332 h 4220"/>
                      <a:gd name="T52" fmla="*/ 1534 w 2470"/>
                      <a:gd name="T53" fmla="*/ 3213 h 4220"/>
                      <a:gd name="T54" fmla="*/ 1608 w 2470"/>
                      <a:gd name="T55" fmla="*/ 3090 h 4220"/>
                      <a:gd name="T56" fmla="*/ 1680 w 2470"/>
                      <a:gd name="T57" fmla="*/ 2966 h 4220"/>
                      <a:gd name="T58" fmla="*/ 1749 w 2470"/>
                      <a:gd name="T59" fmla="*/ 2841 h 4220"/>
                      <a:gd name="T60" fmla="*/ 1815 w 2470"/>
                      <a:gd name="T61" fmla="*/ 2714 h 4220"/>
                      <a:gd name="T62" fmla="*/ 1878 w 2470"/>
                      <a:gd name="T63" fmla="*/ 2585 h 4220"/>
                      <a:gd name="T64" fmla="*/ 1938 w 2470"/>
                      <a:gd name="T65" fmla="*/ 2453 h 4220"/>
                      <a:gd name="T66" fmla="*/ 1995 w 2470"/>
                      <a:gd name="T67" fmla="*/ 2321 h 4220"/>
                      <a:gd name="T68" fmla="*/ 2049 w 2470"/>
                      <a:gd name="T69" fmla="*/ 2188 h 4220"/>
                      <a:gd name="T70" fmla="*/ 2100 w 2470"/>
                      <a:gd name="T71" fmla="*/ 2052 h 4220"/>
                      <a:gd name="T72" fmla="*/ 2148 w 2470"/>
                      <a:gd name="T73" fmla="*/ 1914 h 4220"/>
                      <a:gd name="T74" fmla="*/ 2194 w 2470"/>
                      <a:gd name="T75" fmla="*/ 1776 h 4220"/>
                      <a:gd name="T76" fmla="*/ 2236 w 2470"/>
                      <a:gd name="T77" fmla="*/ 1637 h 4220"/>
                      <a:gd name="T78" fmla="*/ 2273 w 2470"/>
                      <a:gd name="T79" fmla="*/ 1495 h 4220"/>
                      <a:gd name="T80" fmla="*/ 2309 w 2470"/>
                      <a:gd name="T81" fmla="*/ 1353 h 4220"/>
                      <a:gd name="T82" fmla="*/ 2340 w 2470"/>
                      <a:gd name="T83" fmla="*/ 1209 h 4220"/>
                      <a:gd name="T84" fmla="*/ 2368 w 2470"/>
                      <a:gd name="T85" fmla="*/ 1064 h 4220"/>
                      <a:gd name="T86" fmla="*/ 2393 w 2470"/>
                      <a:gd name="T87" fmla="*/ 917 h 4220"/>
                      <a:gd name="T88" fmla="*/ 2415 w 2470"/>
                      <a:gd name="T89" fmla="*/ 770 h 4220"/>
                      <a:gd name="T90" fmla="*/ 2434 w 2470"/>
                      <a:gd name="T91" fmla="*/ 621 h 4220"/>
                      <a:gd name="T92" fmla="*/ 2448 w 2470"/>
                      <a:gd name="T93" fmla="*/ 472 h 4220"/>
                      <a:gd name="T94" fmla="*/ 2458 w 2470"/>
                      <a:gd name="T95" fmla="*/ 322 h 4220"/>
                      <a:gd name="T96" fmla="*/ 2466 w 2470"/>
                      <a:gd name="T97" fmla="*/ 170 h 4220"/>
                      <a:gd name="T98" fmla="*/ 2470 w 2470"/>
                      <a:gd name="T99" fmla="*/ 17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470" h="4220">
                        <a:moveTo>
                          <a:pt x="1430" y="0"/>
                        </a:moveTo>
                        <a:lnTo>
                          <a:pt x="1430" y="0"/>
                        </a:lnTo>
                        <a:lnTo>
                          <a:pt x="1427" y="128"/>
                        </a:lnTo>
                        <a:lnTo>
                          <a:pt x="1422" y="253"/>
                        </a:lnTo>
                        <a:lnTo>
                          <a:pt x="1413" y="379"/>
                        </a:lnTo>
                        <a:lnTo>
                          <a:pt x="1400" y="503"/>
                        </a:lnTo>
                        <a:lnTo>
                          <a:pt x="1385" y="627"/>
                        </a:lnTo>
                        <a:lnTo>
                          <a:pt x="1367" y="749"/>
                        </a:lnTo>
                        <a:lnTo>
                          <a:pt x="1346" y="871"/>
                        </a:lnTo>
                        <a:lnTo>
                          <a:pt x="1323" y="991"/>
                        </a:lnTo>
                        <a:lnTo>
                          <a:pt x="1297" y="1111"/>
                        </a:lnTo>
                        <a:lnTo>
                          <a:pt x="1268" y="1229"/>
                        </a:lnTo>
                        <a:lnTo>
                          <a:pt x="1236" y="1348"/>
                        </a:lnTo>
                        <a:lnTo>
                          <a:pt x="1202" y="1464"/>
                        </a:lnTo>
                        <a:lnTo>
                          <a:pt x="1164" y="1578"/>
                        </a:lnTo>
                        <a:lnTo>
                          <a:pt x="1125" y="1693"/>
                        </a:lnTo>
                        <a:lnTo>
                          <a:pt x="1082" y="1805"/>
                        </a:lnTo>
                        <a:lnTo>
                          <a:pt x="1037" y="1917"/>
                        </a:lnTo>
                        <a:lnTo>
                          <a:pt x="990" y="2028"/>
                        </a:lnTo>
                        <a:lnTo>
                          <a:pt x="940" y="2136"/>
                        </a:lnTo>
                        <a:lnTo>
                          <a:pt x="887" y="2244"/>
                        </a:lnTo>
                        <a:lnTo>
                          <a:pt x="832" y="2349"/>
                        </a:lnTo>
                        <a:lnTo>
                          <a:pt x="775" y="2453"/>
                        </a:lnTo>
                        <a:lnTo>
                          <a:pt x="716" y="2558"/>
                        </a:lnTo>
                        <a:lnTo>
                          <a:pt x="654" y="2658"/>
                        </a:lnTo>
                        <a:lnTo>
                          <a:pt x="590" y="2758"/>
                        </a:lnTo>
                        <a:lnTo>
                          <a:pt x="524" y="2857"/>
                        </a:lnTo>
                        <a:lnTo>
                          <a:pt x="455" y="2953"/>
                        </a:lnTo>
                        <a:lnTo>
                          <a:pt x="384" y="3048"/>
                        </a:lnTo>
                        <a:lnTo>
                          <a:pt x="311" y="3142"/>
                        </a:lnTo>
                        <a:lnTo>
                          <a:pt x="237" y="3233"/>
                        </a:lnTo>
                        <a:lnTo>
                          <a:pt x="159" y="3323"/>
                        </a:lnTo>
                        <a:lnTo>
                          <a:pt x="81" y="3412"/>
                        </a:lnTo>
                        <a:lnTo>
                          <a:pt x="0" y="3498"/>
                        </a:lnTo>
                        <a:lnTo>
                          <a:pt x="746" y="4220"/>
                        </a:lnTo>
                        <a:lnTo>
                          <a:pt x="746" y="4220"/>
                        </a:lnTo>
                        <a:lnTo>
                          <a:pt x="796" y="4170"/>
                        </a:lnTo>
                        <a:lnTo>
                          <a:pt x="844" y="4118"/>
                        </a:lnTo>
                        <a:lnTo>
                          <a:pt x="892" y="4064"/>
                        </a:lnTo>
                        <a:lnTo>
                          <a:pt x="939" y="4012"/>
                        </a:lnTo>
                        <a:lnTo>
                          <a:pt x="986" y="3957"/>
                        </a:lnTo>
                        <a:lnTo>
                          <a:pt x="1031" y="3904"/>
                        </a:lnTo>
                        <a:lnTo>
                          <a:pt x="1077" y="3849"/>
                        </a:lnTo>
                        <a:lnTo>
                          <a:pt x="1121" y="3793"/>
                        </a:lnTo>
                        <a:lnTo>
                          <a:pt x="1165" y="3737"/>
                        </a:lnTo>
                        <a:lnTo>
                          <a:pt x="1210" y="3681"/>
                        </a:lnTo>
                        <a:lnTo>
                          <a:pt x="1253" y="3624"/>
                        </a:lnTo>
                        <a:lnTo>
                          <a:pt x="1294" y="3567"/>
                        </a:lnTo>
                        <a:lnTo>
                          <a:pt x="1336" y="3509"/>
                        </a:lnTo>
                        <a:lnTo>
                          <a:pt x="1376" y="3451"/>
                        </a:lnTo>
                        <a:lnTo>
                          <a:pt x="1417" y="3392"/>
                        </a:lnTo>
                        <a:lnTo>
                          <a:pt x="1457" y="3332"/>
                        </a:lnTo>
                        <a:lnTo>
                          <a:pt x="1496" y="3272"/>
                        </a:lnTo>
                        <a:lnTo>
                          <a:pt x="1534" y="3213"/>
                        </a:lnTo>
                        <a:lnTo>
                          <a:pt x="1572" y="3151"/>
                        </a:lnTo>
                        <a:lnTo>
                          <a:pt x="1608" y="3090"/>
                        </a:lnTo>
                        <a:lnTo>
                          <a:pt x="1645" y="3029"/>
                        </a:lnTo>
                        <a:lnTo>
                          <a:pt x="1680" y="2966"/>
                        </a:lnTo>
                        <a:lnTo>
                          <a:pt x="1715" y="2904"/>
                        </a:lnTo>
                        <a:lnTo>
                          <a:pt x="1749" y="2841"/>
                        </a:lnTo>
                        <a:lnTo>
                          <a:pt x="1783" y="2778"/>
                        </a:lnTo>
                        <a:lnTo>
                          <a:pt x="1815" y="2714"/>
                        </a:lnTo>
                        <a:lnTo>
                          <a:pt x="1846" y="2649"/>
                        </a:lnTo>
                        <a:lnTo>
                          <a:pt x="1878" y="2585"/>
                        </a:lnTo>
                        <a:lnTo>
                          <a:pt x="1909" y="2520"/>
                        </a:lnTo>
                        <a:lnTo>
                          <a:pt x="1938" y="2453"/>
                        </a:lnTo>
                        <a:lnTo>
                          <a:pt x="1967" y="2387"/>
                        </a:lnTo>
                        <a:lnTo>
                          <a:pt x="1995" y="2321"/>
                        </a:lnTo>
                        <a:lnTo>
                          <a:pt x="2022" y="2254"/>
                        </a:lnTo>
                        <a:lnTo>
                          <a:pt x="2049" y="2188"/>
                        </a:lnTo>
                        <a:lnTo>
                          <a:pt x="2076" y="2120"/>
                        </a:lnTo>
                        <a:lnTo>
                          <a:pt x="2100" y="2052"/>
                        </a:lnTo>
                        <a:lnTo>
                          <a:pt x="2125" y="1983"/>
                        </a:lnTo>
                        <a:lnTo>
                          <a:pt x="2148" y="1914"/>
                        </a:lnTo>
                        <a:lnTo>
                          <a:pt x="2172" y="1845"/>
                        </a:lnTo>
                        <a:lnTo>
                          <a:pt x="2194" y="1776"/>
                        </a:lnTo>
                        <a:lnTo>
                          <a:pt x="2215" y="1706"/>
                        </a:lnTo>
                        <a:lnTo>
                          <a:pt x="2236" y="1637"/>
                        </a:lnTo>
                        <a:lnTo>
                          <a:pt x="2255" y="1565"/>
                        </a:lnTo>
                        <a:lnTo>
                          <a:pt x="2273" y="1495"/>
                        </a:lnTo>
                        <a:lnTo>
                          <a:pt x="2292" y="1423"/>
                        </a:lnTo>
                        <a:lnTo>
                          <a:pt x="2309" y="1353"/>
                        </a:lnTo>
                        <a:lnTo>
                          <a:pt x="2324" y="1280"/>
                        </a:lnTo>
                        <a:lnTo>
                          <a:pt x="2340" y="1209"/>
                        </a:lnTo>
                        <a:lnTo>
                          <a:pt x="2355" y="1137"/>
                        </a:lnTo>
                        <a:lnTo>
                          <a:pt x="2368" y="1064"/>
                        </a:lnTo>
                        <a:lnTo>
                          <a:pt x="2381" y="991"/>
                        </a:lnTo>
                        <a:lnTo>
                          <a:pt x="2393" y="917"/>
                        </a:lnTo>
                        <a:lnTo>
                          <a:pt x="2405" y="844"/>
                        </a:lnTo>
                        <a:lnTo>
                          <a:pt x="2415" y="770"/>
                        </a:lnTo>
                        <a:lnTo>
                          <a:pt x="2424" y="696"/>
                        </a:lnTo>
                        <a:lnTo>
                          <a:pt x="2434" y="621"/>
                        </a:lnTo>
                        <a:lnTo>
                          <a:pt x="2441" y="547"/>
                        </a:lnTo>
                        <a:lnTo>
                          <a:pt x="2448" y="472"/>
                        </a:lnTo>
                        <a:lnTo>
                          <a:pt x="2454" y="397"/>
                        </a:lnTo>
                        <a:lnTo>
                          <a:pt x="2458" y="322"/>
                        </a:lnTo>
                        <a:lnTo>
                          <a:pt x="2463" y="246"/>
                        </a:lnTo>
                        <a:lnTo>
                          <a:pt x="2466" y="170"/>
                        </a:lnTo>
                        <a:lnTo>
                          <a:pt x="2469" y="94"/>
                        </a:lnTo>
                        <a:lnTo>
                          <a:pt x="2470" y="17"/>
                        </a:lnTo>
                        <a:lnTo>
                          <a:pt x="143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7" name="Freeform 12"/>
                  <p:cNvSpPr>
                    <a:spLocks/>
                  </p:cNvSpPr>
                  <p:nvPr/>
                </p:nvSpPr>
                <p:spPr bwMode="auto">
                  <a:xfrm>
                    <a:off x="2124075" y="2081213"/>
                    <a:ext cx="990600" cy="1665288"/>
                  </a:xfrm>
                  <a:custGeom>
                    <a:avLst/>
                    <a:gdLst>
                      <a:gd name="T0" fmla="*/ 1749 w 2495"/>
                      <a:gd name="T1" fmla="*/ 0 h 4197"/>
                      <a:gd name="T2" fmla="*/ 1699 w 2495"/>
                      <a:gd name="T3" fmla="*/ 52 h 4197"/>
                      <a:gd name="T4" fmla="*/ 1603 w 2495"/>
                      <a:gd name="T5" fmla="*/ 155 h 4197"/>
                      <a:gd name="T6" fmla="*/ 1508 w 2495"/>
                      <a:gd name="T7" fmla="*/ 262 h 4197"/>
                      <a:gd name="T8" fmla="*/ 1417 w 2495"/>
                      <a:gd name="T9" fmla="*/ 370 h 4197"/>
                      <a:gd name="T10" fmla="*/ 1327 w 2495"/>
                      <a:gd name="T11" fmla="*/ 481 h 4197"/>
                      <a:gd name="T12" fmla="*/ 1240 w 2495"/>
                      <a:gd name="T13" fmla="*/ 593 h 4197"/>
                      <a:gd name="T14" fmla="*/ 1156 w 2495"/>
                      <a:gd name="T15" fmla="*/ 707 h 4197"/>
                      <a:gd name="T16" fmla="*/ 1074 w 2495"/>
                      <a:gd name="T17" fmla="*/ 823 h 4197"/>
                      <a:gd name="T18" fmla="*/ 995 w 2495"/>
                      <a:gd name="T19" fmla="*/ 942 h 4197"/>
                      <a:gd name="T20" fmla="*/ 918 w 2495"/>
                      <a:gd name="T21" fmla="*/ 1063 h 4197"/>
                      <a:gd name="T22" fmla="*/ 845 w 2495"/>
                      <a:gd name="T23" fmla="*/ 1184 h 4197"/>
                      <a:gd name="T24" fmla="*/ 774 w 2495"/>
                      <a:gd name="T25" fmla="*/ 1309 h 4197"/>
                      <a:gd name="T26" fmla="*/ 706 w 2495"/>
                      <a:gd name="T27" fmla="*/ 1434 h 4197"/>
                      <a:gd name="T28" fmla="*/ 641 w 2495"/>
                      <a:gd name="T29" fmla="*/ 1561 h 4197"/>
                      <a:gd name="T30" fmla="*/ 578 w 2495"/>
                      <a:gd name="T31" fmla="*/ 1690 h 4197"/>
                      <a:gd name="T32" fmla="*/ 518 w 2495"/>
                      <a:gd name="T33" fmla="*/ 1822 h 4197"/>
                      <a:gd name="T34" fmla="*/ 462 w 2495"/>
                      <a:gd name="T35" fmla="*/ 1953 h 4197"/>
                      <a:gd name="T36" fmla="*/ 409 w 2495"/>
                      <a:gd name="T37" fmla="*/ 2088 h 4197"/>
                      <a:gd name="T38" fmla="*/ 358 w 2495"/>
                      <a:gd name="T39" fmla="*/ 2223 h 4197"/>
                      <a:gd name="T40" fmla="*/ 311 w 2495"/>
                      <a:gd name="T41" fmla="*/ 2360 h 4197"/>
                      <a:gd name="T42" fmla="*/ 267 w 2495"/>
                      <a:gd name="T43" fmla="*/ 2499 h 4197"/>
                      <a:gd name="T44" fmla="*/ 227 w 2495"/>
                      <a:gd name="T45" fmla="*/ 2638 h 4197"/>
                      <a:gd name="T46" fmla="*/ 189 w 2495"/>
                      <a:gd name="T47" fmla="*/ 2779 h 4197"/>
                      <a:gd name="T48" fmla="*/ 154 w 2495"/>
                      <a:gd name="T49" fmla="*/ 2922 h 4197"/>
                      <a:gd name="T50" fmla="*/ 123 w 2495"/>
                      <a:gd name="T51" fmla="*/ 3065 h 4197"/>
                      <a:gd name="T52" fmla="*/ 95 w 2495"/>
                      <a:gd name="T53" fmla="*/ 3211 h 4197"/>
                      <a:gd name="T54" fmla="*/ 71 w 2495"/>
                      <a:gd name="T55" fmla="*/ 3357 h 4197"/>
                      <a:gd name="T56" fmla="*/ 50 w 2495"/>
                      <a:gd name="T57" fmla="*/ 3504 h 4197"/>
                      <a:gd name="T58" fmla="*/ 33 w 2495"/>
                      <a:gd name="T59" fmla="*/ 3653 h 4197"/>
                      <a:gd name="T60" fmla="*/ 19 w 2495"/>
                      <a:gd name="T61" fmla="*/ 3802 h 4197"/>
                      <a:gd name="T62" fmla="*/ 8 w 2495"/>
                      <a:gd name="T63" fmla="*/ 3952 h 4197"/>
                      <a:gd name="T64" fmla="*/ 2 w 2495"/>
                      <a:gd name="T65" fmla="*/ 4103 h 4197"/>
                      <a:gd name="T66" fmla="*/ 1039 w 2495"/>
                      <a:gd name="T67" fmla="*/ 4197 h 4197"/>
                      <a:gd name="T68" fmla="*/ 1043 w 2495"/>
                      <a:gd name="T69" fmla="*/ 4071 h 4197"/>
                      <a:gd name="T70" fmla="*/ 1061 w 2495"/>
                      <a:gd name="T71" fmla="*/ 3821 h 4197"/>
                      <a:gd name="T72" fmla="*/ 1090 w 2495"/>
                      <a:gd name="T73" fmla="*/ 3573 h 4197"/>
                      <a:gd name="T74" fmla="*/ 1130 w 2495"/>
                      <a:gd name="T75" fmla="*/ 3331 h 4197"/>
                      <a:gd name="T76" fmla="*/ 1182 w 2495"/>
                      <a:gd name="T77" fmla="*/ 3091 h 4197"/>
                      <a:gd name="T78" fmla="*/ 1245 w 2495"/>
                      <a:gd name="T79" fmla="*/ 2857 h 4197"/>
                      <a:gd name="T80" fmla="*/ 1319 w 2495"/>
                      <a:gd name="T81" fmla="*/ 2628 h 4197"/>
                      <a:gd name="T82" fmla="*/ 1403 w 2495"/>
                      <a:gd name="T83" fmla="*/ 2403 h 4197"/>
                      <a:gd name="T84" fmla="*/ 1496 w 2495"/>
                      <a:gd name="T85" fmla="*/ 2183 h 4197"/>
                      <a:gd name="T86" fmla="*/ 1600 w 2495"/>
                      <a:gd name="T87" fmla="*/ 1968 h 4197"/>
                      <a:gd name="T88" fmla="*/ 1714 w 2495"/>
                      <a:gd name="T89" fmla="*/ 1758 h 4197"/>
                      <a:gd name="T90" fmla="*/ 1836 w 2495"/>
                      <a:gd name="T91" fmla="*/ 1556 h 4197"/>
                      <a:gd name="T92" fmla="*/ 1968 w 2495"/>
                      <a:gd name="T93" fmla="*/ 1360 h 4197"/>
                      <a:gd name="T94" fmla="*/ 2108 w 2495"/>
                      <a:gd name="T95" fmla="*/ 1170 h 4197"/>
                      <a:gd name="T96" fmla="*/ 2257 w 2495"/>
                      <a:gd name="T97" fmla="*/ 986 h 4197"/>
                      <a:gd name="T98" fmla="*/ 2414 w 2495"/>
                      <a:gd name="T99" fmla="*/ 810 h 4197"/>
                      <a:gd name="T100" fmla="*/ 2495 w 2495"/>
                      <a:gd name="T101" fmla="*/ 724 h 4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95" h="4197">
                        <a:moveTo>
                          <a:pt x="2495" y="724"/>
                        </a:moveTo>
                        <a:lnTo>
                          <a:pt x="1749" y="0"/>
                        </a:lnTo>
                        <a:lnTo>
                          <a:pt x="1749" y="0"/>
                        </a:lnTo>
                        <a:lnTo>
                          <a:pt x="1699" y="52"/>
                        </a:lnTo>
                        <a:lnTo>
                          <a:pt x="1650" y="103"/>
                        </a:lnTo>
                        <a:lnTo>
                          <a:pt x="1603" y="155"/>
                        </a:lnTo>
                        <a:lnTo>
                          <a:pt x="1555" y="209"/>
                        </a:lnTo>
                        <a:lnTo>
                          <a:pt x="1508" y="262"/>
                        </a:lnTo>
                        <a:lnTo>
                          <a:pt x="1462" y="315"/>
                        </a:lnTo>
                        <a:lnTo>
                          <a:pt x="1417" y="370"/>
                        </a:lnTo>
                        <a:lnTo>
                          <a:pt x="1371" y="425"/>
                        </a:lnTo>
                        <a:lnTo>
                          <a:pt x="1327" y="481"/>
                        </a:lnTo>
                        <a:lnTo>
                          <a:pt x="1283" y="537"/>
                        </a:lnTo>
                        <a:lnTo>
                          <a:pt x="1240" y="593"/>
                        </a:lnTo>
                        <a:lnTo>
                          <a:pt x="1198" y="650"/>
                        </a:lnTo>
                        <a:lnTo>
                          <a:pt x="1156" y="707"/>
                        </a:lnTo>
                        <a:lnTo>
                          <a:pt x="1115" y="765"/>
                        </a:lnTo>
                        <a:lnTo>
                          <a:pt x="1074" y="823"/>
                        </a:lnTo>
                        <a:lnTo>
                          <a:pt x="1034" y="883"/>
                        </a:lnTo>
                        <a:lnTo>
                          <a:pt x="995" y="942"/>
                        </a:lnTo>
                        <a:lnTo>
                          <a:pt x="957" y="1002"/>
                        </a:lnTo>
                        <a:lnTo>
                          <a:pt x="918" y="1063"/>
                        </a:lnTo>
                        <a:lnTo>
                          <a:pt x="882" y="1123"/>
                        </a:lnTo>
                        <a:lnTo>
                          <a:pt x="845" y="1184"/>
                        </a:lnTo>
                        <a:lnTo>
                          <a:pt x="809" y="1246"/>
                        </a:lnTo>
                        <a:lnTo>
                          <a:pt x="774" y="1309"/>
                        </a:lnTo>
                        <a:lnTo>
                          <a:pt x="740" y="1371"/>
                        </a:lnTo>
                        <a:lnTo>
                          <a:pt x="706" y="1434"/>
                        </a:lnTo>
                        <a:lnTo>
                          <a:pt x="673" y="1498"/>
                        </a:lnTo>
                        <a:lnTo>
                          <a:pt x="641" y="1561"/>
                        </a:lnTo>
                        <a:lnTo>
                          <a:pt x="610" y="1625"/>
                        </a:lnTo>
                        <a:lnTo>
                          <a:pt x="578" y="1690"/>
                        </a:lnTo>
                        <a:lnTo>
                          <a:pt x="548" y="1756"/>
                        </a:lnTo>
                        <a:lnTo>
                          <a:pt x="518" y="1822"/>
                        </a:lnTo>
                        <a:lnTo>
                          <a:pt x="490" y="1887"/>
                        </a:lnTo>
                        <a:lnTo>
                          <a:pt x="462" y="1953"/>
                        </a:lnTo>
                        <a:lnTo>
                          <a:pt x="435" y="2021"/>
                        </a:lnTo>
                        <a:lnTo>
                          <a:pt x="409" y="2088"/>
                        </a:lnTo>
                        <a:lnTo>
                          <a:pt x="383" y="2155"/>
                        </a:lnTo>
                        <a:lnTo>
                          <a:pt x="358" y="2223"/>
                        </a:lnTo>
                        <a:lnTo>
                          <a:pt x="335" y="2292"/>
                        </a:lnTo>
                        <a:lnTo>
                          <a:pt x="311" y="2360"/>
                        </a:lnTo>
                        <a:lnTo>
                          <a:pt x="289" y="2429"/>
                        </a:lnTo>
                        <a:lnTo>
                          <a:pt x="267" y="2499"/>
                        </a:lnTo>
                        <a:lnTo>
                          <a:pt x="246" y="2568"/>
                        </a:lnTo>
                        <a:lnTo>
                          <a:pt x="227" y="2638"/>
                        </a:lnTo>
                        <a:lnTo>
                          <a:pt x="207" y="2709"/>
                        </a:lnTo>
                        <a:lnTo>
                          <a:pt x="189" y="2779"/>
                        </a:lnTo>
                        <a:lnTo>
                          <a:pt x="171" y="2851"/>
                        </a:lnTo>
                        <a:lnTo>
                          <a:pt x="154" y="2922"/>
                        </a:lnTo>
                        <a:lnTo>
                          <a:pt x="138" y="2994"/>
                        </a:lnTo>
                        <a:lnTo>
                          <a:pt x="123" y="3065"/>
                        </a:lnTo>
                        <a:lnTo>
                          <a:pt x="108" y="3138"/>
                        </a:lnTo>
                        <a:lnTo>
                          <a:pt x="95" y="3211"/>
                        </a:lnTo>
                        <a:lnTo>
                          <a:pt x="82" y="3284"/>
                        </a:lnTo>
                        <a:lnTo>
                          <a:pt x="71" y="3357"/>
                        </a:lnTo>
                        <a:lnTo>
                          <a:pt x="60" y="3430"/>
                        </a:lnTo>
                        <a:lnTo>
                          <a:pt x="50" y="3504"/>
                        </a:lnTo>
                        <a:lnTo>
                          <a:pt x="41" y="3578"/>
                        </a:lnTo>
                        <a:lnTo>
                          <a:pt x="33" y="3653"/>
                        </a:lnTo>
                        <a:lnTo>
                          <a:pt x="25" y="3727"/>
                        </a:lnTo>
                        <a:lnTo>
                          <a:pt x="19" y="3802"/>
                        </a:lnTo>
                        <a:lnTo>
                          <a:pt x="13" y="3877"/>
                        </a:lnTo>
                        <a:lnTo>
                          <a:pt x="8" y="3952"/>
                        </a:lnTo>
                        <a:lnTo>
                          <a:pt x="6" y="4028"/>
                        </a:lnTo>
                        <a:lnTo>
                          <a:pt x="2" y="4103"/>
                        </a:lnTo>
                        <a:lnTo>
                          <a:pt x="0" y="4180"/>
                        </a:lnTo>
                        <a:lnTo>
                          <a:pt x="1039" y="4197"/>
                        </a:lnTo>
                        <a:lnTo>
                          <a:pt x="1039" y="4197"/>
                        </a:lnTo>
                        <a:lnTo>
                          <a:pt x="1043" y="4071"/>
                        </a:lnTo>
                        <a:lnTo>
                          <a:pt x="1051" y="3944"/>
                        </a:lnTo>
                        <a:lnTo>
                          <a:pt x="1061" y="3821"/>
                        </a:lnTo>
                        <a:lnTo>
                          <a:pt x="1074" y="3697"/>
                        </a:lnTo>
                        <a:lnTo>
                          <a:pt x="1090" y="3573"/>
                        </a:lnTo>
                        <a:lnTo>
                          <a:pt x="1110" y="3452"/>
                        </a:lnTo>
                        <a:lnTo>
                          <a:pt x="1130" y="3331"/>
                        </a:lnTo>
                        <a:lnTo>
                          <a:pt x="1155" y="3211"/>
                        </a:lnTo>
                        <a:lnTo>
                          <a:pt x="1182" y="3091"/>
                        </a:lnTo>
                        <a:lnTo>
                          <a:pt x="1212" y="2974"/>
                        </a:lnTo>
                        <a:lnTo>
                          <a:pt x="1245" y="2857"/>
                        </a:lnTo>
                        <a:lnTo>
                          <a:pt x="1281" y="2741"/>
                        </a:lnTo>
                        <a:lnTo>
                          <a:pt x="1319" y="2628"/>
                        </a:lnTo>
                        <a:lnTo>
                          <a:pt x="1360" y="2515"/>
                        </a:lnTo>
                        <a:lnTo>
                          <a:pt x="1403" y="2403"/>
                        </a:lnTo>
                        <a:lnTo>
                          <a:pt x="1448" y="2292"/>
                        </a:lnTo>
                        <a:lnTo>
                          <a:pt x="1496" y="2183"/>
                        </a:lnTo>
                        <a:lnTo>
                          <a:pt x="1547" y="2075"/>
                        </a:lnTo>
                        <a:lnTo>
                          <a:pt x="1600" y="1968"/>
                        </a:lnTo>
                        <a:lnTo>
                          <a:pt x="1656" y="1862"/>
                        </a:lnTo>
                        <a:lnTo>
                          <a:pt x="1714" y="1758"/>
                        </a:lnTo>
                        <a:lnTo>
                          <a:pt x="1774" y="1657"/>
                        </a:lnTo>
                        <a:lnTo>
                          <a:pt x="1836" y="1556"/>
                        </a:lnTo>
                        <a:lnTo>
                          <a:pt x="1901" y="1457"/>
                        </a:lnTo>
                        <a:lnTo>
                          <a:pt x="1968" y="1360"/>
                        </a:lnTo>
                        <a:lnTo>
                          <a:pt x="2038" y="1263"/>
                        </a:lnTo>
                        <a:lnTo>
                          <a:pt x="2108" y="1170"/>
                        </a:lnTo>
                        <a:lnTo>
                          <a:pt x="2181" y="1077"/>
                        </a:lnTo>
                        <a:lnTo>
                          <a:pt x="2257" y="986"/>
                        </a:lnTo>
                        <a:lnTo>
                          <a:pt x="2335" y="896"/>
                        </a:lnTo>
                        <a:lnTo>
                          <a:pt x="2414" y="810"/>
                        </a:lnTo>
                        <a:lnTo>
                          <a:pt x="2495" y="724"/>
                        </a:lnTo>
                        <a:lnTo>
                          <a:pt x="2495" y="72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8" name="Freeform 13" hidden="1"/>
                  <p:cNvSpPr>
                    <a:spLocks/>
                  </p:cNvSpPr>
                  <p:nvPr/>
                </p:nvSpPr>
                <p:spPr bwMode="auto">
                  <a:xfrm>
                    <a:off x="2124075" y="3811588"/>
                    <a:ext cx="981075" cy="1674813"/>
                  </a:xfrm>
                  <a:custGeom>
                    <a:avLst/>
                    <a:gdLst>
                      <a:gd name="T0" fmla="*/ 0 w 2471"/>
                      <a:gd name="T1" fmla="*/ 17 h 4220"/>
                      <a:gd name="T2" fmla="*/ 1 w 2471"/>
                      <a:gd name="T3" fmla="*/ 94 h 4220"/>
                      <a:gd name="T4" fmla="*/ 8 w 2471"/>
                      <a:gd name="T5" fmla="*/ 246 h 4220"/>
                      <a:gd name="T6" fmla="*/ 17 w 2471"/>
                      <a:gd name="T7" fmla="*/ 397 h 4220"/>
                      <a:gd name="T8" fmla="*/ 29 w 2471"/>
                      <a:gd name="T9" fmla="*/ 547 h 4220"/>
                      <a:gd name="T10" fmla="*/ 46 w 2471"/>
                      <a:gd name="T11" fmla="*/ 696 h 4220"/>
                      <a:gd name="T12" fmla="*/ 65 w 2471"/>
                      <a:gd name="T13" fmla="*/ 844 h 4220"/>
                      <a:gd name="T14" fmla="*/ 89 w 2471"/>
                      <a:gd name="T15" fmla="*/ 991 h 4220"/>
                      <a:gd name="T16" fmla="*/ 116 w 2471"/>
                      <a:gd name="T17" fmla="*/ 1137 h 4220"/>
                      <a:gd name="T18" fmla="*/ 146 w 2471"/>
                      <a:gd name="T19" fmla="*/ 1280 h 4220"/>
                      <a:gd name="T20" fmla="*/ 178 w 2471"/>
                      <a:gd name="T21" fmla="*/ 1423 h 4220"/>
                      <a:gd name="T22" fmla="*/ 216 w 2471"/>
                      <a:gd name="T23" fmla="*/ 1565 h 4220"/>
                      <a:gd name="T24" fmla="*/ 255 w 2471"/>
                      <a:gd name="T25" fmla="*/ 1706 h 4220"/>
                      <a:gd name="T26" fmla="*/ 299 w 2471"/>
                      <a:gd name="T27" fmla="*/ 1845 h 4220"/>
                      <a:gd name="T28" fmla="*/ 345 w 2471"/>
                      <a:gd name="T29" fmla="*/ 1983 h 4220"/>
                      <a:gd name="T30" fmla="*/ 394 w 2471"/>
                      <a:gd name="T31" fmla="*/ 2120 h 4220"/>
                      <a:gd name="T32" fmla="*/ 448 w 2471"/>
                      <a:gd name="T33" fmla="*/ 2254 h 4220"/>
                      <a:gd name="T34" fmla="*/ 503 w 2471"/>
                      <a:gd name="T35" fmla="*/ 2387 h 4220"/>
                      <a:gd name="T36" fmla="*/ 561 w 2471"/>
                      <a:gd name="T37" fmla="*/ 2520 h 4220"/>
                      <a:gd name="T38" fmla="*/ 624 w 2471"/>
                      <a:gd name="T39" fmla="*/ 2649 h 4220"/>
                      <a:gd name="T40" fmla="*/ 687 w 2471"/>
                      <a:gd name="T41" fmla="*/ 2778 h 4220"/>
                      <a:gd name="T42" fmla="*/ 755 w 2471"/>
                      <a:gd name="T43" fmla="*/ 2904 h 4220"/>
                      <a:gd name="T44" fmla="*/ 825 w 2471"/>
                      <a:gd name="T45" fmla="*/ 3029 h 4220"/>
                      <a:gd name="T46" fmla="*/ 898 w 2471"/>
                      <a:gd name="T47" fmla="*/ 3151 h 4220"/>
                      <a:gd name="T48" fmla="*/ 975 w 2471"/>
                      <a:gd name="T49" fmla="*/ 3272 h 4220"/>
                      <a:gd name="T50" fmla="*/ 1053 w 2471"/>
                      <a:gd name="T51" fmla="*/ 3392 h 4220"/>
                      <a:gd name="T52" fmla="*/ 1134 w 2471"/>
                      <a:gd name="T53" fmla="*/ 3509 h 4220"/>
                      <a:gd name="T54" fmla="*/ 1219 w 2471"/>
                      <a:gd name="T55" fmla="*/ 3624 h 4220"/>
                      <a:gd name="T56" fmla="*/ 1305 w 2471"/>
                      <a:gd name="T57" fmla="*/ 3737 h 4220"/>
                      <a:gd name="T58" fmla="*/ 1393 w 2471"/>
                      <a:gd name="T59" fmla="*/ 3849 h 4220"/>
                      <a:gd name="T60" fmla="*/ 1484 w 2471"/>
                      <a:gd name="T61" fmla="*/ 3957 h 4220"/>
                      <a:gd name="T62" fmla="*/ 1578 w 2471"/>
                      <a:gd name="T63" fmla="*/ 4064 h 4220"/>
                      <a:gd name="T64" fmla="*/ 1674 w 2471"/>
                      <a:gd name="T65" fmla="*/ 4170 h 4220"/>
                      <a:gd name="T66" fmla="*/ 2471 w 2471"/>
                      <a:gd name="T67" fmla="*/ 3498 h 4220"/>
                      <a:gd name="T68" fmla="*/ 2389 w 2471"/>
                      <a:gd name="T69" fmla="*/ 3412 h 4220"/>
                      <a:gd name="T70" fmla="*/ 2234 w 2471"/>
                      <a:gd name="T71" fmla="*/ 3233 h 4220"/>
                      <a:gd name="T72" fmla="*/ 2086 w 2471"/>
                      <a:gd name="T73" fmla="*/ 3048 h 4220"/>
                      <a:gd name="T74" fmla="*/ 1946 w 2471"/>
                      <a:gd name="T75" fmla="*/ 2857 h 4220"/>
                      <a:gd name="T76" fmla="*/ 1816 w 2471"/>
                      <a:gd name="T77" fmla="*/ 2658 h 4220"/>
                      <a:gd name="T78" fmla="*/ 1695 w 2471"/>
                      <a:gd name="T79" fmla="*/ 2453 h 4220"/>
                      <a:gd name="T80" fmla="*/ 1583 w 2471"/>
                      <a:gd name="T81" fmla="*/ 2244 h 4220"/>
                      <a:gd name="T82" fmla="*/ 1480 w 2471"/>
                      <a:gd name="T83" fmla="*/ 2028 h 4220"/>
                      <a:gd name="T84" fmla="*/ 1388 w 2471"/>
                      <a:gd name="T85" fmla="*/ 1805 h 4220"/>
                      <a:gd name="T86" fmla="*/ 1306 w 2471"/>
                      <a:gd name="T87" fmla="*/ 1578 h 4220"/>
                      <a:gd name="T88" fmla="*/ 1234 w 2471"/>
                      <a:gd name="T89" fmla="*/ 1348 h 4220"/>
                      <a:gd name="T90" fmla="*/ 1173 w 2471"/>
                      <a:gd name="T91" fmla="*/ 1111 h 4220"/>
                      <a:gd name="T92" fmla="*/ 1124 w 2471"/>
                      <a:gd name="T93" fmla="*/ 871 h 4220"/>
                      <a:gd name="T94" fmla="*/ 1085 w 2471"/>
                      <a:gd name="T95" fmla="*/ 627 h 4220"/>
                      <a:gd name="T96" fmla="*/ 1057 w 2471"/>
                      <a:gd name="T97" fmla="*/ 379 h 4220"/>
                      <a:gd name="T98" fmla="*/ 1043 w 2471"/>
                      <a:gd name="T99" fmla="*/ 128 h 4220"/>
                      <a:gd name="T100" fmla="*/ 1040 w 2471"/>
                      <a:gd name="T101" fmla="*/ 0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71" h="4220">
                        <a:moveTo>
                          <a:pt x="1040" y="0"/>
                        </a:moveTo>
                        <a:lnTo>
                          <a:pt x="0" y="17"/>
                        </a:lnTo>
                        <a:lnTo>
                          <a:pt x="0" y="17"/>
                        </a:lnTo>
                        <a:lnTo>
                          <a:pt x="1" y="94"/>
                        </a:lnTo>
                        <a:lnTo>
                          <a:pt x="4" y="170"/>
                        </a:lnTo>
                        <a:lnTo>
                          <a:pt x="8" y="246"/>
                        </a:lnTo>
                        <a:lnTo>
                          <a:pt x="12" y="322"/>
                        </a:lnTo>
                        <a:lnTo>
                          <a:pt x="17" y="397"/>
                        </a:lnTo>
                        <a:lnTo>
                          <a:pt x="22" y="472"/>
                        </a:lnTo>
                        <a:lnTo>
                          <a:pt x="29" y="547"/>
                        </a:lnTo>
                        <a:lnTo>
                          <a:pt x="36" y="621"/>
                        </a:lnTo>
                        <a:lnTo>
                          <a:pt x="46" y="696"/>
                        </a:lnTo>
                        <a:lnTo>
                          <a:pt x="55" y="770"/>
                        </a:lnTo>
                        <a:lnTo>
                          <a:pt x="65" y="844"/>
                        </a:lnTo>
                        <a:lnTo>
                          <a:pt x="77" y="917"/>
                        </a:lnTo>
                        <a:lnTo>
                          <a:pt x="89" y="991"/>
                        </a:lnTo>
                        <a:lnTo>
                          <a:pt x="102" y="1064"/>
                        </a:lnTo>
                        <a:lnTo>
                          <a:pt x="116" y="1137"/>
                        </a:lnTo>
                        <a:lnTo>
                          <a:pt x="130" y="1209"/>
                        </a:lnTo>
                        <a:lnTo>
                          <a:pt x="146" y="1280"/>
                        </a:lnTo>
                        <a:lnTo>
                          <a:pt x="161" y="1353"/>
                        </a:lnTo>
                        <a:lnTo>
                          <a:pt x="178" y="1423"/>
                        </a:lnTo>
                        <a:lnTo>
                          <a:pt x="197" y="1495"/>
                        </a:lnTo>
                        <a:lnTo>
                          <a:pt x="216" y="1565"/>
                        </a:lnTo>
                        <a:lnTo>
                          <a:pt x="236" y="1637"/>
                        </a:lnTo>
                        <a:lnTo>
                          <a:pt x="255" y="1706"/>
                        </a:lnTo>
                        <a:lnTo>
                          <a:pt x="277" y="1776"/>
                        </a:lnTo>
                        <a:lnTo>
                          <a:pt x="299" y="1845"/>
                        </a:lnTo>
                        <a:lnTo>
                          <a:pt x="322" y="1914"/>
                        </a:lnTo>
                        <a:lnTo>
                          <a:pt x="345" y="1983"/>
                        </a:lnTo>
                        <a:lnTo>
                          <a:pt x="370" y="2052"/>
                        </a:lnTo>
                        <a:lnTo>
                          <a:pt x="394" y="2120"/>
                        </a:lnTo>
                        <a:lnTo>
                          <a:pt x="421" y="2188"/>
                        </a:lnTo>
                        <a:lnTo>
                          <a:pt x="448" y="2254"/>
                        </a:lnTo>
                        <a:lnTo>
                          <a:pt x="475" y="2321"/>
                        </a:lnTo>
                        <a:lnTo>
                          <a:pt x="503" y="2387"/>
                        </a:lnTo>
                        <a:lnTo>
                          <a:pt x="532" y="2453"/>
                        </a:lnTo>
                        <a:lnTo>
                          <a:pt x="561" y="2520"/>
                        </a:lnTo>
                        <a:lnTo>
                          <a:pt x="592" y="2585"/>
                        </a:lnTo>
                        <a:lnTo>
                          <a:pt x="624" y="2649"/>
                        </a:lnTo>
                        <a:lnTo>
                          <a:pt x="655" y="2714"/>
                        </a:lnTo>
                        <a:lnTo>
                          <a:pt x="687" y="2778"/>
                        </a:lnTo>
                        <a:lnTo>
                          <a:pt x="721" y="2841"/>
                        </a:lnTo>
                        <a:lnTo>
                          <a:pt x="755" y="2904"/>
                        </a:lnTo>
                        <a:lnTo>
                          <a:pt x="790" y="2966"/>
                        </a:lnTo>
                        <a:lnTo>
                          <a:pt x="825" y="3029"/>
                        </a:lnTo>
                        <a:lnTo>
                          <a:pt x="862" y="3090"/>
                        </a:lnTo>
                        <a:lnTo>
                          <a:pt x="898" y="3151"/>
                        </a:lnTo>
                        <a:lnTo>
                          <a:pt x="936" y="3213"/>
                        </a:lnTo>
                        <a:lnTo>
                          <a:pt x="975" y="3272"/>
                        </a:lnTo>
                        <a:lnTo>
                          <a:pt x="1013" y="3332"/>
                        </a:lnTo>
                        <a:lnTo>
                          <a:pt x="1053" y="3392"/>
                        </a:lnTo>
                        <a:lnTo>
                          <a:pt x="1094" y="3451"/>
                        </a:lnTo>
                        <a:lnTo>
                          <a:pt x="1134" y="3509"/>
                        </a:lnTo>
                        <a:lnTo>
                          <a:pt x="1176" y="3567"/>
                        </a:lnTo>
                        <a:lnTo>
                          <a:pt x="1219" y="3624"/>
                        </a:lnTo>
                        <a:lnTo>
                          <a:pt x="1260" y="3681"/>
                        </a:lnTo>
                        <a:lnTo>
                          <a:pt x="1305" y="3737"/>
                        </a:lnTo>
                        <a:lnTo>
                          <a:pt x="1349" y="3793"/>
                        </a:lnTo>
                        <a:lnTo>
                          <a:pt x="1393" y="3849"/>
                        </a:lnTo>
                        <a:lnTo>
                          <a:pt x="1439" y="3904"/>
                        </a:lnTo>
                        <a:lnTo>
                          <a:pt x="1484" y="3957"/>
                        </a:lnTo>
                        <a:lnTo>
                          <a:pt x="1531" y="4012"/>
                        </a:lnTo>
                        <a:lnTo>
                          <a:pt x="1578" y="4064"/>
                        </a:lnTo>
                        <a:lnTo>
                          <a:pt x="1626" y="4118"/>
                        </a:lnTo>
                        <a:lnTo>
                          <a:pt x="1674" y="4170"/>
                        </a:lnTo>
                        <a:lnTo>
                          <a:pt x="1724" y="4220"/>
                        </a:lnTo>
                        <a:lnTo>
                          <a:pt x="2471" y="3498"/>
                        </a:lnTo>
                        <a:lnTo>
                          <a:pt x="2471" y="3498"/>
                        </a:lnTo>
                        <a:lnTo>
                          <a:pt x="2389" y="3412"/>
                        </a:lnTo>
                        <a:lnTo>
                          <a:pt x="2311" y="3323"/>
                        </a:lnTo>
                        <a:lnTo>
                          <a:pt x="2234" y="3233"/>
                        </a:lnTo>
                        <a:lnTo>
                          <a:pt x="2159" y="3142"/>
                        </a:lnTo>
                        <a:lnTo>
                          <a:pt x="2086" y="3048"/>
                        </a:lnTo>
                        <a:lnTo>
                          <a:pt x="2015" y="2953"/>
                        </a:lnTo>
                        <a:lnTo>
                          <a:pt x="1946" y="2857"/>
                        </a:lnTo>
                        <a:lnTo>
                          <a:pt x="1880" y="2758"/>
                        </a:lnTo>
                        <a:lnTo>
                          <a:pt x="1816" y="2658"/>
                        </a:lnTo>
                        <a:lnTo>
                          <a:pt x="1755" y="2556"/>
                        </a:lnTo>
                        <a:lnTo>
                          <a:pt x="1695" y="2453"/>
                        </a:lnTo>
                        <a:lnTo>
                          <a:pt x="1638" y="2349"/>
                        </a:lnTo>
                        <a:lnTo>
                          <a:pt x="1583" y="2244"/>
                        </a:lnTo>
                        <a:lnTo>
                          <a:pt x="1531" y="2136"/>
                        </a:lnTo>
                        <a:lnTo>
                          <a:pt x="1480" y="2028"/>
                        </a:lnTo>
                        <a:lnTo>
                          <a:pt x="1433" y="1917"/>
                        </a:lnTo>
                        <a:lnTo>
                          <a:pt x="1388" y="1805"/>
                        </a:lnTo>
                        <a:lnTo>
                          <a:pt x="1346" y="1693"/>
                        </a:lnTo>
                        <a:lnTo>
                          <a:pt x="1306" y="1578"/>
                        </a:lnTo>
                        <a:lnTo>
                          <a:pt x="1268" y="1464"/>
                        </a:lnTo>
                        <a:lnTo>
                          <a:pt x="1234" y="1348"/>
                        </a:lnTo>
                        <a:lnTo>
                          <a:pt x="1202" y="1229"/>
                        </a:lnTo>
                        <a:lnTo>
                          <a:pt x="1173" y="1111"/>
                        </a:lnTo>
                        <a:lnTo>
                          <a:pt x="1147" y="991"/>
                        </a:lnTo>
                        <a:lnTo>
                          <a:pt x="1124" y="871"/>
                        </a:lnTo>
                        <a:lnTo>
                          <a:pt x="1103" y="749"/>
                        </a:lnTo>
                        <a:lnTo>
                          <a:pt x="1085" y="627"/>
                        </a:lnTo>
                        <a:lnTo>
                          <a:pt x="1070" y="503"/>
                        </a:lnTo>
                        <a:lnTo>
                          <a:pt x="1057" y="379"/>
                        </a:lnTo>
                        <a:lnTo>
                          <a:pt x="1049" y="253"/>
                        </a:lnTo>
                        <a:lnTo>
                          <a:pt x="1043" y="128"/>
                        </a:lnTo>
                        <a:lnTo>
                          <a:pt x="1040" y="0"/>
                        </a:lnTo>
                        <a:lnTo>
                          <a:pt x="104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69" name="Freeform 14" hidden="1"/>
                  <p:cNvSpPr>
                    <a:spLocks/>
                  </p:cNvSpPr>
                  <p:nvPr/>
                </p:nvSpPr>
                <p:spPr bwMode="auto">
                  <a:xfrm>
                    <a:off x="5759450" y="2411413"/>
                    <a:ext cx="785813" cy="1341438"/>
                  </a:xfrm>
                  <a:custGeom>
                    <a:avLst/>
                    <a:gdLst>
                      <a:gd name="T0" fmla="*/ 0 w 1979"/>
                      <a:gd name="T1" fmla="*/ 550 h 3380"/>
                      <a:gd name="T2" fmla="*/ 131 w 1979"/>
                      <a:gd name="T3" fmla="*/ 690 h 3380"/>
                      <a:gd name="T4" fmla="*/ 255 w 1979"/>
                      <a:gd name="T5" fmla="*/ 837 h 3380"/>
                      <a:gd name="T6" fmla="*/ 374 w 1979"/>
                      <a:gd name="T7" fmla="*/ 990 h 3380"/>
                      <a:gd name="T8" fmla="*/ 484 w 1979"/>
                      <a:gd name="T9" fmla="*/ 1147 h 3380"/>
                      <a:gd name="T10" fmla="*/ 588 w 1979"/>
                      <a:gd name="T11" fmla="*/ 1310 h 3380"/>
                      <a:gd name="T12" fmla="*/ 685 w 1979"/>
                      <a:gd name="T13" fmla="*/ 1478 h 3380"/>
                      <a:gd name="T14" fmla="*/ 773 w 1979"/>
                      <a:gd name="T15" fmla="*/ 1651 h 3380"/>
                      <a:gd name="T16" fmla="*/ 854 w 1979"/>
                      <a:gd name="T17" fmla="*/ 1828 h 3380"/>
                      <a:gd name="T18" fmla="*/ 927 w 1979"/>
                      <a:gd name="T19" fmla="*/ 2009 h 3380"/>
                      <a:gd name="T20" fmla="*/ 992 w 1979"/>
                      <a:gd name="T21" fmla="*/ 2194 h 3380"/>
                      <a:gd name="T22" fmla="*/ 1048 w 1979"/>
                      <a:gd name="T23" fmla="*/ 2384 h 3380"/>
                      <a:gd name="T24" fmla="*/ 1095 w 1979"/>
                      <a:gd name="T25" fmla="*/ 2577 h 3380"/>
                      <a:gd name="T26" fmla="*/ 1133 w 1979"/>
                      <a:gd name="T27" fmla="*/ 2773 h 3380"/>
                      <a:gd name="T28" fmla="*/ 1161 w 1979"/>
                      <a:gd name="T29" fmla="*/ 2973 h 3380"/>
                      <a:gd name="T30" fmla="*/ 1181 w 1979"/>
                      <a:gd name="T31" fmla="*/ 3176 h 3380"/>
                      <a:gd name="T32" fmla="*/ 1190 w 1979"/>
                      <a:gd name="T33" fmla="*/ 3380 h 3380"/>
                      <a:gd name="T34" fmla="*/ 1979 w 1979"/>
                      <a:gd name="T35" fmla="*/ 3367 h 3380"/>
                      <a:gd name="T36" fmla="*/ 1968 w 1979"/>
                      <a:gd name="T37" fmla="*/ 3124 h 3380"/>
                      <a:gd name="T38" fmla="*/ 1946 w 1979"/>
                      <a:gd name="T39" fmla="*/ 2883 h 3380"/>
                      <a:gd name="T40" fmla="*/ 1912 w 1979"/>
                      <a:gd name="T41" fmla="*/ 2646 h 3380"/>
                      <a:gd name="T42" fmla="*/ 1867 w 1979"/>
                      <a:gd name="T43" fmla="*/ 2411 h 3380"/>
                      <a:gd name="T44" fmla="*/ 1811 w 1979"/>
                      <a:gd name="T45" fmla="*/ 2182 h 3380"/>
                      <a:gd name="T46" fmla="*/ 1744 w 1979"/>
                      <a:gd name="T47" fmla="*/ 1957 h 3380"/>
                      <a:gd name="T48" fmla="*/ 1669 w 1979"/>
                      <a:gd name="T49" fmla="*/ 1737 h 3380"/>
                      <a:gd name="T50" fmla="*/ 1583 w 1979"/>
                      <a:gd name="T51" fmla="*/ 1521 h 3380"/>
                      <a:gd name="T52" fmla="*/ 1487 w 1979"/>
                      <a:gd name="T53" fmla="*/ 1310 h 3380"/>
                      <a:gd name="T54" fmla="*/ 1381 w 1979"/>
                      <a:gd name="T55" fmla="*/ 1104 h 3380"/>
                      <a:gd name="T56" fmla="*/ 1267 w 1979"/>
                      <a:gd name="T57" fmla="*/ 905 h 3380"/>
                      <a:gd name="T58" fmla="*/ 1143 w 1979"/>
                      <a:gd name="T59" fmla="*/ 711 h 3380"/>
                      <a:gd name="T60" fmla="*/ 1011 w 1979"/>
                      <a:gd name="T61" fmla="*/ 523 h 3380"/>
                      <a:gd name="T62" fmla="*/ 871 w 1979"/>
                      <a:gd name="T63" fmla="*/ 342 h 3380"/>
                      <a:gd name="T64" fmla="*/ 724 w 1979"/>
                      <a:gd name="T65" fmla="*/ 168 h 3380"/>
                      <a:gd name="T66" fmla="*/ 567 w 1979"/>
                      <a:gd name="T67" fmla="*/ 0 h 33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979" h="3380">
                        <a:moveTo>
                          <a:pt x="0" y="550"/>
                        </a:moveTo>
                        <a:lnTo>
                          <a:pt x="0" y="550"/>
                        </a:lnTo>
                        <a:lnTo>
                          <a:pt x="66" y="620"/>
                        </a:lnTo>
                        <a:lnTo>
                          <a:pt x="131" y="690"/>
                        </a:lnTo>
                        <a:lnTo>
                          <a:pt x="194" y="763"/>
                        </a:lnTo>
                        <a:lnTo>
                          <a:pt x="255" y="837"/>
                        </a:lnTo>
                        <a:lnTo>
                          <a:pt x="315" y="913"/>
                        </a:lnTo>
                        <a:lnTo>
                          <a:pt x="374" y="990"/>
                        </a:lnTo>
                        <a:lnTo>
                          <a:pt x="429" y="1068"/>
                        </a:lnTo>
                        <a:lnTo>
                          <a:pt x="484" y="1147"/>
                        </a:lnTo>
                        <a:lnTo>
                          <a:pt x="538" y="1228"/>
                        </a:lnTo>
                        <a:lnTo>
                          <a:pt x="588" y="1310"/>
                        </a:lnTo>
                        <a:lnTo>
                          <a:pt x="638" y="1393"/>
                        </a:lnTo>
                        <a:lnTo>
                          <a:pt x="685" y="1478"/>
                        </a:lnTo>
                        <a:lnTo>
                          <a:pt x="730" y="1564"/>
                        </a:lnTo>
                        <a:lnTo>
                          <a:pt x="773" y="1651"/>
                        </a:lnTo>
                        <a:lnTo>
                          <a:pt x="815" y="1738"/>
                        </a:lnTo>
                        <a:lnTo>
                          <a:pt x="854" y="1828"/>
                        </a:lnTo>
                        <a:lnTo>
                          <a:pt x="892" y="1918"/>
                        </a:lnTo>
                        <a:lnTo>
                          <a:pt x="927" y="2009"/>
                        </a:lnTo>
                        <a:lnTo>
                          <a:pt x="961" y="2102"/>
                        </a:lnTo>
                        <a:lnTo>
                          <a:pt x="992" y="2194"/>
                        </a:lnTo>
                        <a:lnTo>
                          <a:pt x="1021" y="2289"/>
                        </a:lnTo>
                        <a:lnTo>
                          <a:pt x="1048" y="2384"/>
                        </a:lnTo>
                        <a:lnTo>
                          <a:pt x="1071" y="2481"/>
                        </a:lnTo>
                        <a:lnTo>
                          <a:pt x="1095" y="2577"/>
                        </a:lnTo>
                        <a:lnTo>
                          <a:pt x="1114" y="2675"/>
                        </a:lnTo>
                        <a:lnTo>
                          <a:pt x="1133" y="2773"/>
                        </a:lnTo>
                        <a:lnTo>
                          <a:pt x="1148" y="2872"/>
                        </a:lnTo>
                        <a:lnTo>
                          <a:pt x="1161" y="2973"/>
                        </a:lnTo>
                        <a:lnTo>
                          <a:pt x="1172" y="3074"/>
                        </a:lnTo>
                        <a:lnTo>
                          <a:pt x="1181" y="3176"/>
                        </a:lnTo>
                        <a:lnTo>
                          <a:pt x="1186" y="3277"/>
                        </a:lnTo>
                        <a:lnTo>
                          <a:pt x="1190" y="3380"/>
                        </a:lnTo>
                        <a:lnTo>
                          <a:pt x="1979" y="3367"/>
                        </a:lnTo>
                        <a:lnTo>
                          <a:pt x="1979" y="3367"/>
                        </a:lnTo>
                        <a:lnTo>
                          <a:pt x="1975" y="3245"/>
                        </a:lnTo>
                        <a:lnTo>
                          <a:pt x="1968" y="3124"/>
                        </a:lnTo>
                        <a:lnTo>
                          <a:pt x="1958" y="3003"/>
                        </a:lnTo>
                        <a:lnTo>
                          <a:pt x="1946" y="2883"/>
                        </a:lnTo>
                        <a:lnTo>
                          <a:pt x="1931" y="2764"/>
                        </a:lnTo>
                        <a:lnTo>
                          <a:pt x="1912" y="2646"/>
                        </a:lnTo>
                        <a:lnTo>
                          <a:pt x="1890" y="2529"/>
                        </a:lnTo>
                        <a:lnTo>
                          <a:pt x="1867" y="2411"/>
                        </a:lnTo>
                        <a:lnTo>
                          <a:pt x="1841" y="2297"/>
                        </a:lnTo>
                        <a:lnTo>
                          <a:pt x="1811" y="2182"/>
                        </a:lnTo>
                        <a:lnTo>
                          <a:pt x="1780" y="2069"/>
                        </a:lnTo>
                        <a:lnTo>
                          <a:pt x="1744" y="1957"/>
                        </a:lnTo>
                        <a:lnTo>
                          <a:pt x="1708" y="1846"/>
                        </a:lnTo>
                        <a:lnTo>
                          <a:pt x="1669" y="1737"/>
                        </a:lnTo>
                        <a:lnTo>
                          <a:pt x="1627" y="1628"/>
                        </a:lnTo>
                        <a:lnTo>
                          <a:pt x="1583" y="1521"/>
                        </a:lnTo>
                        <a:lnTo>
                          <a:pt x="1536" y="1414"/>
                        </a:lnTo>
                        <a:lnTo>
                          <a:pt x="1487" y="1310"/>
                        </a:lnTo>
                        <a:lnTo>
                          <a:pt x="1435" y="1206"/>
                        </a:lnTo>
                        <a:lnTo>
                          <a:pt x="1381" y="1104"/>
                        </a:lnTo>
                        <a:lnTo>
                          <a:pt x="1325" y="1004"/>
                        </a:lnTo>
                        <a:lnTo>
                          <a:pt x="1267" y="905"/>
                        </a:lnTo>
                        <a:lnTo>
                          <a:pt x="1205" y="807"/>
                        </a:lnTo>
                        <a:lnTo>
                          <a:pt x="1143" y="711"/>
                        </a:lnTo>
                        <a:lnTo>
                          <a:pt x="1078" y="616"/>
                        </a:lnTo>
                        <a:lnTo>
                          <a:pt x="1011" y="523"/>
                        </a:lnTo>
                        <a:lnTo>
                          <a:pt x="942" y="432"/>
                        </a:lnTo>
                        <a:lnTo>
                          <a:pt x="871" y="342"/>
                        </a:lnTo>
                        <a:lnTo>
                          <a:pt x="798" y="254"/>
                        </a:lnTo>
                        <a:lnTo>
                          <a:pt x="724" y="168"/>
                        </a:lnTo>
                        <a:lnTo>
                          <a:pt x="646" y="83"/>
                        </a:lnTo>
                        <a:lnTo>
                          <a:pt x="567" y="0"/>
                        </a:lnTo>
                        <a:lnTo>
                          <a:pt x="0" y="55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0" name="Freeform 15"/>
                  <p:cNvSpPr>
                    <a:spLocks/>
                  </p:cNvSpPr>
                  <p:nvPr/>
                </p:nvSpPr>
                <p:spPr bwMode="auto">
                  <a:xfrm>
                    <a:off x="4598988" y="1816101"/>
                    <a:ext cx="1341438" cy="774700"/>
                  </a:xfrm>
                  <a:custGeom>
                    <a:avLst/>
                    <a:gdLst>
                      <a:gd name="T0" fmla="*/ 3380 w 3380"/>
                      <a:gd name="T1" fmla="*/ 1387 h 1954"/>
                      <a:gd name="T2" fmla="*/ 3298 w 3380"/>
                      <a:gd name="T3" fmla="*/ 1309 h 1954"/>
                      <a:gd name="T4" fmla="*/ 3126 w 3380"/>
                      <a:gd name="T5" fmla="*/ 1159 h 1954"/>
                      <a:gd name="T6" fmla="*/ 2948 w 3380"/>
                      <a:gd name="T7" fmla="*/ 1016 h 1954"/>
                      <a:gd name="T8" fmla="*/ 2763 w 3380"/>
                      <a:gd name="T9" fmla="*/ 882 h 1954"/>
                      <a:gd name="T10" fmla="*/ 2573 w 3380"/>
                      <a:gd name="T11" fmla="*/ 757 h 1954"/>
                      <a:gd name="T12" fmla="*/ 2375 w 3380"/>
                      <a:gd name="T13" fmla="*/ 639 h 1954"/>
                      <a:gd name="T14" fmla="*/ 2173 w 3380"/>
                      <a:gd name="T15" fmla="*/ 530 h 1954"/>
                      <a:gd name="T16" fmla="*/ 1965 w 3380"/>
                      <a:gd name="T17" fmla="*/ 431 h 1954"/>
                      <a:gd name="T18" fmla="*/ 1751 w 3380"/>
                      <a:gd name="T19" fmla="*/ 341 h 1954"/>
                      <a:gd name="T20" fmla="*/ 1532 w 3380"/>
                      <a:gd name="T21" fmla="*/ 262 h 1954"/>
                      <a:gd name="T22" fmla="*/ 1310 w 3380"/>
                      <a:gd name="T23" fmla="*/ 191 h 1954"/>
                      <a:gd name="T24" fmla="*/ 1082 w 3380"/>
                      <a:gd name="T25" fmla="*/ 133 h 1954"/>
                      <a:gd name="T26" fmla="*/ 852 w 3380"/>
                      <a:gd name="T27" fmla="*/ 83 h 1954"/>
                      <a:gd name="T28" fmla="*/ 616 w 3380"/>
                      <a:gd name="T29" fmla="*/ 46 h 1954"/>
                      <a:gd name="T30" fmla="*/ 378 w 3380"/>
                      <a:gd name="T31" fmla="*/ 18 h 1954"/>
                      <a:gd name="T32" fmla="*/ 135 w 3380"/>
                      <a:gd name="T33" fmla="*/ 3 h 1954"/>
                      <a:gd name="T34" fmla="*/ 0 w 3380"/>
                      <a:gd name="T35" fmla="*/ 789 h 1954"/>
                      <a:gd name="T36" fmla="*/ 103 w 3380"/>
                      <a:gd name="T37" fmla="*/ 793 h 1954"/>
                      <a:gd name="T38" fmla="*/ 306 w 3380"/>
                      <a:gd name="T39" fmla="*/ 806 h 1954"/>
                      <a:gd name="T40" fmla="*/ 508 w 3380"/>
                      <a:gd name="T41" fmla="*/ 828 h 1954"/>
                      <a:gd name="T42" fmla="*/ 704 w 3380"/>
                      <a:gd name="T43" fmla="*/ 861 h 1954"/>
                      <a:gd name="T44" fmla="*/ 900 w 3380"/>
                      <a:gd name="T45" fmla="*/ 901 h 1954"/>
                      <a:gd name="T46" fmla="*/ 1090 w 3380"/>
                      <a:gd name="T47" fmla="*/ 951 h 1954"/>
                      <a:gd name="T48" fmla="*/ 1277 w 3380"/>
                      <a:gd name="T49" fmla="*/ 1009 h 1954"/>
                      <a:gd name="T50" fmla="*/ 1461 w 3380"/>
                      <a:gd name="T51" fmla="*/ 1077 h 1954"/>
                      <a:gd name="T52" fmla="*/ 1641 w 3380"/>
                      <a:gd name="T53" fmla="*/ 1152 h 1954"/>
                      <a:gd name="T54" fmla="*/ 1815 w 3380"/>
                      <a:gd name="T55" fmla="*/ 1236 h 1954"/>
                      <a:gd name="T56" fmla="*/ 1986 w 3380"/>
                      <a:gd name="T57" fmla="*/ 1326 h 1954"/>
                      <a:gd name="T58" fmla="*/ 2151 w 3380"/>
                      <a:gd name="T59" fmla="*/ 1425 h 1954"/>
                      <a:gd name="T60" fmla="*/ 2312 w 3380"/>
                      <a:gd name="T61" fmla="*/ 1530 h 1954"/>
                      <a:gd name="T62" fmla="*/ 2467 w 3380"/>
                      <a:gd name="T63" fmla="*/ 1643 h 1954"/>
                      <a:gd name="T64" fmla="*/ 2617 w 3380"/>
                      <a:gd name="T65" fmla="*/ 1763 h 1954"/>
                      <a:gd name="T66" fmla="*/ 2761 w 3380"/>
                      <a:gd name="T67" fmla="*/ 1889 h 1954"/>
                      <a:gd name="T68" fmla="*/ 2830 w 3380"/>
                      <a:gd name="T69" fmla="*/ 1954 h 19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380" h="1954">
                        <a:moveTo>
                          <a:pt x="2830" y="1954"/>
                        </a:moveTo>
                        <a:lnTo>
                          <a:pt x="3380" y="1387"/>
                        </a:lnTo>
                        <a:lnTo>
                          <a:pt x="3380" y="1387"/>
                        </a:lnTo>
                        <a:lnTo>
                          <a:pt x="3298" y="1309"/>
                        </a:lnTo>
                        <a:lnTo>
                          <a:pt x="3212" y="1233"/>
                        </a:lnTo>
                        <a:lnTo>
                          <a:pt x="3126" y="1159"/>
                        </a:lnTo>
                        <a:lnTo>
                          <a:pt x="3038" y="1086"/>
                        </a:lnTo>
                        <a:lnTo>
                          <a:pt x="2948" y="1016"/>
                        </a:lnTo>
                        <a:lnTo>
                          <a:pt x="2857" y="948"/>
                        </a:lnTo>
                        <a:lnTo>
                          <a:pt x="2763" y="882"/>
                        </a:lnTo>
                        <a:lnTo>
                          <a:pt x="2668" y="818"/>
                        </a:lnTo>
                        <a:lnTo>
                          <a:pt x="2573" y="757"/>
                        </a:lnTo>
                        <a:lnTo>
                          <a:pt x="2474" y="697"/>
                        </a:lnTo>
                        <a:lnTo>
                          <a:pt x="2375" y="639"/>
                        </a:lnTo>
                        <a:lnTo>
                          <a:pt x="2275" y="583"/>
                        </a:lnTo>
                        <a:lnTo>
                          <a:pt x="2173" y="530"/>
                        </a:lnTo>
                        <a:lnTo>
                          <a:pt x="2069" y="479"/>
                        </a:lnTo>
                        <a:lnTo>
                          <a:pt x="1965" y="431"/>
                        </a:lnTo>
                        <a:lnTo>
                          <a:pt x="1858" y="385"/>
                        </a:lnTo>
                        <a:lnTo>
                          <a:pt x="1751" y="341"/>
                        </a:lnTo>
                        <a:lnTo>
                          <a:pt x="1642" y="301"/>
                        </a:lnTo>
                        <a:lnTo>
                          <a:pt x="1532" y="262"/>
                        </a:lnTo>
                        <a:lnTo>
                          <a:pt x="1422" y="225"/>
                        </a:lnTo>
                        <a:lnTo>
                          <a:pt x="1310" y="191"/>
                        </a:lnTo>
                        <a:lnTo>
                          <a:pt x="1197" y="161"/>
                        </a:lnTo>
                        <a:lnTo>
                          <a:pt x="1082" y="133"/>
                        </a:lnTo>
                        <a:lnTo>
                          <a:pt x="967" y="107"/>
                        </a:lnTo>
                        <a:lnTo>
                          <a:pt x="852" y="83"/>
                        </a:lnTo>
                        <a:lnTo>
                          <a:pt x="734" y="64"/>
                        </a:lnTo>
                        <a:lnTo>
                          <a:pt x="616" y="46"/>
                        </a:lnTo>
                        <a:lnTo>
                          <a:pt x="497" y="31"/>
                        </a:lnTo>
                        <a:lnTo>
                          <a:pt x="378" y="18"/>
                        </a:lnTo>
                        <a:lnTo>
                          <a:pt x="257" y="9"/>
                        </a:lnTo>
                        <a:lnTo>
                          <a:pt x="135" y="3"/>
                        </a:lnTo>
                        <a:lnTo>
                          <a:pt x="13" y="0"/>
                        </a:lnTo>
                        <a:lnTo>
                          <a:pt x="0" y="789"/>
                        </a:lnTo>
                        <a:lnTo>
                          <a:pt x="0" y="789"/>
                        </a:lnTo>
                        <a:lnTo>
                          <a:pt x="103" y="793"/>
                        </a:lnTo>
                        <a:lnTo>
                          <a:pt x="206" y="798"/>
                        </a:lnTo>
                        <a:lnTo>
                          <a:pt x="306" y="806"/>
                        </a:lnTo>
                        <a:lnTo>
                          <a:pt x="408" y="815"/>
                        </a:lnTo>
                        <a:lnTo>
                          <a:pt x="508" y="828"/>
                        </a:lnTo>
                        <a:lnTo>
                          <a:pt x="607" y="842"/>
                        </a:lnTo>
                        <a:lnTo>
                          <a:pt x="704" y="861"/>
                        </a:lnTo>
                        <a:lnTo>
                          <a:pt x="802" y="879"/>
                        </a:lnTo>
                        <a:lnTo>
                          <a:pt x="900" y="901"/>
                        </a:lnTo>
                        <a:lnTo>
                          <a:pt x="995" y="925"/>
                        </a:lnTo>
                        <a:lnTo>
                          <a:pt x="1090" y="951"/>
                        </a:lnTo>
                        <a:lnTo>
                          <a:pt x="1185" y="979"/>
                        </a:lnTo>
                        <a:lnTo>
                          <a:pt x="1277" y="1009"/>
                        </a:lnTo>
                        <a:lnTo>
                          <a:pt x="1370" y="1042"/>
                        </a:lnTo>
                        <a:lnTo>
                          <a:pt x="1461" y="1077"/>
                        </a:lnTo>
                        <a:lnTo>
                          <a:pt x="1551" y="1113"/>
                        </a:lnTo>
                        <a:lnTo>
                          <a:pt x="1641" y="1152"/>
                        </a:lnTo>
                        <a:lnTo>
                          <a:pt x="1728" y="1193"/>
                        </a:lnTo>
                        <a:lnTo>
                          <a:pt x="1815" y="1236"/>
                        </a:lnTo>
                        <a:lnTo>
                          <a:pt x="1901" y="1280"/>
                        </a:lnTo>
                        <a:lnTo>
                          <a:pt x="1986" y="1326"/>
                        </a:lnTo>
                        <a:lnTo>
                          <a:pt x="2069" y="1375"/>
                        </a:lnTo>
                        <a:lnTo>
                          <a:pt x="2151" y="1425"/>
                        </a:lnTo>
                        <a:lnTo>
                          <a:pt x="2232" y="1477"/>
                        </a:lnTo>
                        <a:lnTo>
                          <a:pt x="2312" y="1530"/>
                        </a:lnTo>
                        <a:lnTo>
                          <a:pt x="2390" y="1586"/>
                        </a:lnTo>
                        <a:lnTo>
                          <a:pt x="2467" y="1643"/>
                        </a:lnTo>
                        <a:lnTo>
                          <a:pt x="2543" y="1702"/>
                        </a:lnTo>
                        <a:lnTo>
                          <a:pt x="2617" y="1763"/>
                        </a:lnTo>
                        <a:lnTo>
                          <a:pt x="2690" y="1826"/>
                        </a:lnTo>
                        <a:lnTo>
                          <a:pt x="2761" y="1889"/>
                        </a:lnTo>
                        <a:lnTo>
                          <a:pt x="2830" y="1954"/>
                        </a:lnTo>
                        <a:lnTo>
                          <a:pt x="2830" y="195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1" name="Freeform 16"/>
                  <p:cNvSpPr>
                    <a:spLocks/>
                  </p:cNvSpPr>
                  <p:nvPr/>
                </p:nvSpPr>
                <p:spPr bwMode="auto">
                  <a:xfrm>
                    <a:off x="2598738" y="2411413"/>
                    <a:ext cx="785813" cy="1341438"/>
                  </a:xfrm>
                  <a:custGeom>
                    <a:avLst/>
                    <a:gdLst>
                      <a:gd name="T0" fmla="*/ 1412 w 1979"/>
                      <a:gd name="T1" fmla="*/ 0 h 3380"/>
                      <a:gd name="T2" fmla="*/ 1333 w 1979"/>
                      <a:gd name="T3" fmla="*/ 83 h 3380"/>
                      <a:gd name="T4" fmla="*/ 1181 w 1979"/>
                      <a:gd name="T5" fmla="*/ 254 h 3380"/>
                      <a:gd name="T6" fmla="*/ 1037 w 1979"/>
                      <a:gd name="T7" fmla="*/ 432 h 3380"/>
                      <a:gd name="T8" fmla="*/ 901 w 1979"/>
                      <a:gd name="T9" fmla="*/ 616 h 3380"/>
                      <a:gd name="T10" fmla="*/ 774 w 1979"/>
                      <a:gd name="T11" fmla="*/ 807 h 3380"/>
                      <a:gd name="T12" fmla="*/ 654 w 1979"/>
                      <a:gd name="T13" fmla="*/ 1004 h 3380"/>
                      <a:gd name="T14" fmla="*/ 544 w 1979"/>
                      <a:gd name="T15" fmla="*/ 1206 h 3380"/>
                      <a:gd name="T16" fmla="*/ 444 w 1979"/>
                      <a:gd name="T17" fmla="*/ 1414 h 3380"/>
                      <a:gd name="T18" fmla="*/ 353 w 1979"/>
                      <a:gd name="T19" fmla="*/ 1628 h 3380"/>
                      <a:gd name="T20" fmla="*/ 271 w 1979"/>
                      <a:gd name="T21" fmla="*/ 1846 h 3380"/>
                      <a:gd name="T22" fmla="*/ 199 w 1979"/>
                      <a:gd name="T23" fmla="*/ 2069 h 3380"/>
                      <a:gd name="T24" fmla="*/ 138 w 1979"/>
                      <a:gd name="T25" fmla="*/ 2297 h 3380"/>
                      <a:gd name="T26" fmla="*/ 89 w 1979"/>
                      <a:gd name="T27" fmla="*/ 2529 h 3380"/>
                      <a:gd name="T28" fmla="*/ 48 w 1979"/>
                      <a:gd name="T29" fmla="*/ 2764 h 3380"/>
                      <a:gd name="T30" fmla="*/ 21 w 1979"/>
                      <a:gd name="T31" fmla="*/ 3003 h 3380"/>
                      <a:gd name="T32" fmla="*/ 4 w 1979"/>
                      <a:gd name="T33" fmla="*/ 3245 h 3380"/>
                      <a:gd name="T34" fmla="*/ 789 w 1979"/>
                      <a:gd name="T35" fmla="*/ 3380 h 3380"/>
                      <a:gd name="T36" fmla="*/ 793 w 1979"/>
                      <a:gd name="T37" fmla="*/ 3277 h 3380"/>
                      <a:gd name="T38" fmla="*/ 807 w 1979"/>
                      <a:gd name="T39" fmla="*/ 3074 h 3380"/>
                      <a:gd name="T40" fmla="*/ 831 w 1979"/>
                      <a:gd name="T41" fmla="*/ 2872 h 3380"/>
                      <a:gd name="T42" fmla="*/ 865 w 1979"/>
                      <a:gd name="T43" fmla="*/ 2675 h 3380"/>
                      <a:gd name="T44" fmla="*/ 908 w 1979"/>
                      <a:gd name="T45" fmla="*/ 2481 h 3380"/>
                      <a:gd name="T46" fmla="*/ 958 w 1979"/>
                      <a:gd name="T47" fmla="*/ 2289 h 3380"/>
                      <a:gd name="T48" fmla="*/ 1018 w 1979"/>
                      <a:gd name="T49" fmla="*/ 2102 h 3380"/>
                      <a:gd name="T50" fmla="*/ 1087 w 1979"/>
                      <a:gd name="T51" fmla="*/ 1918 h 3380"/>
                      <a:gd name="T52" fmla="*/ 1164 w 1979"/>
                      <a:gd name="T53" fmla="*/ 1738 h 3380"/>
                      <a:gd name="T54" fmla="*/ 1249 w 1979"/>
                      <a:gd name="T55" fmla="*/ 1564 h 3380"/>
                      <a:gd name="T56" fmla="*/ 1341 w 1979"/>
                      <a:gd name="T57" fmla="*/ 1393 h 3380"/>
                      <a:gd name="T58" fmla="*/ 1441 w 1979"/>
                      <a:gd name="T59" fmla="*/ 1228 h 3380"/>
                      <a:gd name="T60" fmla="*/ 1550 w 1979"/>
                      <a:gd name="T61" fmla="*/ 1068 h 3380"/>
                      <a:gd name="T62" fmla="*/ 1664 w 1979"/>
                      <a:gd name="T63" fmla="*/ 913 h 3380"/>
                      <a:gd name="T64" fmla="*/ 1785 w 1979"/>
                      <a:gd name="T65" fmla="*/ 763 h 3380"/>
                      <a:gd name="T66" fmla="*/ 1913 w 1979"/>
                      <a:gd name="T67" fmla="*/ 620 h 3380"/>
                      <a:gd name="T68" fmla="*/ 1979 w 1979"/>
                      <a:gd name="T69" fmla="*/ 550 h 33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979" h="3380">
                        <a:moveTo>
                          <a:pt x="1979" y="550"/>
                        </a:moveTo>
                        <a:lnTo>
                          <a:pt x="1412" y="0"/>
                        </a:lnTo>
                        <a:lnTo>
                          <a:pt x="1412" y="0"/>
                        </a:lnTo>
                        <a:lnTo>
                          <a:pt x="1333" y="83"/>
                        </a:lnTo>
                        <a:lnTo>
                          <a:pt x="1257" y="168"/>
                        </a:lnTo>
                        <a:lnTo>
                          <a:pt x="1181" y="254"/>
                        </a:lnTo>
                        <a:lnTo>
                          <a:pt x="1108" y="342"/>
                        </a:lnTo>
                        <a:lnTo>
                          <a:pt x="1037" y="432"/>
                        </a:lnTo>
                        <a:lnTo>
                          <a:pt x="968" y="523"/>
                        </a:lnTo>
                        <a:lnTo>
                          <a:pt x="901" y="616"/>
                        </a:lnTo>
                        <a:lnTo>
                          <a:pt x="836" y="711"/>
                        </a:lnTo>
                        <a:lnTo>
                          <a:pt x="774" y="807"/>
                        </a:lnTo>
                        <a:lnTo>
                          <a:pt x="712" y="905"/>
                        </a:lnTo>
                        <a:lnTo>
                          <a:pt x="654" y="1004"/>
                        </a:lnTo>
                        <a:lnTo>
                          <a:pt x="598" y="1104"/>
                        </a:lnTo>
                        <a:lnTo>
                          <a:pt x="544" y="1206"/>
                        </a:lnTo>
                        <a:lnTo>
                          <a:pt x="492" y="1310"/>
                        </a:lnTo>
                        <a:lnTo>
                          <a:pt x="444" y="1414"/>
                        </a:lnTo>
                        <a:lnTo>
                          <a:pt x="397" y="1521"/>
                        </a:lnTo>
                        <a:lnTo>
                          <a:pt x="353" y="1628"/>
                        </a:lnTo>
                        <a:lnTo>
                          <a:pt x="310" y="1737"/>
                        </a:lnTo>
                        <a:lnTo>
                          <a:pt x="271" y="1846"/>
                        </a:lnTo>
                        <a:lnTo>
                          <a:pt x="235" y="1957"/>
                        </a:lnTo>
                        <a:lnTo>
                          <a:pt x="199" y="2069"/>
                        </a:lnTo>
                        <a:lnTo>
                          <a:pt x="168" y="2182"/>
                        </a:lnTo>
                        <a:lnTo>
                          <a:pt x="138" y="2297"/>
                        </a:lnTo>
                        <a:lnTo>
                          <a:pt x="112" y="2411"/>
                        </a:lnTo>
                        <a:lnTo>
                          <a:pt x="89" y="2529"/>
                        </a:lnTo>
                        <a:lnTo>
                          <a:pt x="68" y="2646"/>
                        </a:lnTo>
                        <a:lnTo>
                          <a:pt x="48" y="2764"/>
                        </a:lnTo>
                        <a:lnTo>
                          <a:pt x="33" y="2883"/>
                        </a:lnTo>
                        <a:lnTo>
                          <a:pt x="21" y="3003"/>
                        </a:lnTo>
                        <a:lnTo>
                          <a:pt x="11" y="3124"/>
                        </a:lnTo>
                        <a:lnTo>
                          <a:pt x="4" y="3245"/>
                        </a:lnTo>
                        <a:lnTo>
                          <a:pt x="0" y="3367"/>
                        </a:lnTo>
                        <a:lnTo>
                          <a:pt x="789" y="3380"/>
                        </a:lnTo>
                        <a:lnTo>
                          <a:pt x="789" y="3380"/>
                        </a:lnTo>
                        <a:lnTo>
                          <a:pt x="793" y="3277"/>
                        </a:lnTo>
                        <a:lnTo>
                          <a:pt x="800" y="3176"/>
                        </a:lnTo>
                        <a:lnTo>
                          <a:pt x="807" y="3074"/>
                        </a:lnTo>
                        <a:lnTo>
                          <a:pt x="818" y="2973"/>
                        </a:lnTo>
                        <a:lnTo>
                          <a:pt x="831" y="2872"/>
                        </a:lnTo>
                        <a:lnTo>
                          <a:pt x="846" y="2773"/>
                        </a:lnTo>
                        <a:lnTo>
                          <a:pt x="865" y="2675"/>
                        </a:lnTo>
                        <a:lnTo>
                          <a:pt x="884" y="2577"/>
                        </a:lnTo>
                        <a:lnTo>
                          <a:pt x="908" y="2481"/>
                        </a:lnTo>
                        <a:lnTo>
                          <a:pt x="932" y="2384"/>
                        </a:lnTo>
                        <a:lnTo>
                          <a:pt x="958" y="2289"/>
                        </a:lnTo>
                        <a:lnTo>
                          <a:pt x="987" y="2194"/>
                        </a:lnTo>
                        <a:lnTo>
                          <a:pt x="1018" y="2102"/>
                        </a:lnTo>
                        <a:lnTo>
                          <a:pt x="1052" y="2009"/>
                        </a:lnTo>
                        <a:lnTo>
                          <a:pt x="1087" y="1918"/>
                        </a:lnTo>
                        <a:lnTo>
                          <a:pt x="1125" y="1828"/>
                        </a:lnTo>
                        <a:lnTo>
                          <a:pt x="1164" y="1738"/>
                        </a:lnTo>
                        <a:lnTo>
                          <a:pt x="1206" y="1651"/>
                        </a:lnTo>
                        <a:lnTo>
                          <a:pt x="1249" y="1564"/>
                        </a:lnTo>
                        <a:lnTo>
                          <a:pt x="1294" y="1478"/>
                        </a:lnTo>
                        <a:lnTo>
                          <a:pt x="1341" y="1393"/>
                        </a:lnTo>
                        <a:lnTo>
                          <a:pt x="1391" y="1310"/>
                        </a:lnTo>
                        <a:lnTo>
                          <a:pt x="1441" y="1228"/>
                        </a:lnTo>
                        <a:lnTo>
                          <a:pt x="1495" y="1147"/>
                        </a:lnTo>
                        <a:lnTo>
                          <a:pt x="1550" y="1068"/>
                        </a:lnTo>
                        <a:lnTo>
                          <a:pt x="1605" y="990"/>
                        </a:lnTo>
                        <a:lnTo>
                          <a:pt x="1664" y="913"/>
                        </a:lnTo>
                        <a:lnTo>
                          <a:pt x="1724" y="837"/>
                        </a:lnTo>
                        <a:lnTo>
                          <a:pt x="1785" y="763"/>
                        </a:lnTo>
                        <a:lnTo>
                          <a:pt x="1848" y="690"/>
                        </a:lnTo>
                        <a:lnTo>
                          <a:pt x="1913" y="620"/>
                        </a:lnTo>
                        <a:lnTo>
                          <a:pt x="1979" y="550"/>
                        </a:lnTo>
                        <a:lnTo>
                          <a:pt x="1979" y="55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2" name="Freeform 17"/>
                  <p:cNvSpPr>
                    <a:spLocks/>
                  </p:cNvSpPr>
                  <p:nvPr/>
                </p:nvSpPr>
                <p:spPr bwMode="auto">
                  <a:xfrm>
                    <a:off x="3194050" y="4978401"/>
                    <a:ext cx="1350963" cy="784225"/>
                  </a:xfrm>
                  <a:custGeom>
                    <a:avLst/>
                    <a:gdLst>
                      <a:gd name="T0" fmla="*/ 0 w 3405"/>
                      <a:gd name="T1" fmla="*/ 568 h 1979"/>
                      <a:gd name="T2" fmla="*/ 83 w 3405"/>
                      <a:gd name="T3" fmla="*/ 646 h 1979"/>
                      <a:gd name="T4" fmla="*/ 255 w 3405"/>
                      <a:gd name="T5" fmla="*/ 799 h 1979"/>
                      <a:gd name="T6" fmla="*/ 435 w 3405"/>
                      <a:gd name="T7" fmla="*/ 944 h 1979"/>
                      <a:gd name="T8" fmla="*/ 620 w 3405"/>
                      <a:gd name="T9" fmla="*/ 1081 h 1979"/>
                      <a:gd name="T10" fmla="*/ 812 w 3405"/>
                      <a:gd name="T11" fmla="*/ 1209 h 1979"/>
                      <a:gd name="T12" fmla="*/ 1010 w 3405"/>
                      <a:gd name="T13" fmla="*/ 1328 h 1979"/>
                      <a:gd name="T14" fmla="*/ 1215 w 3405"/>
                      <a:gd name="T15" fmla="*/ 1439 h 1979"/>
                      <a:gd name="T16" fmla="*/ 1424 w 3405"/>
                      <a:gd name="T17" fmla="*/ 1540 h 1979"/>
                      <a:gd name="T18" fmla="*/ 1639 w 3405"/>
                      <a:gd name="T19" fmla="*/ 1631 h 1979"/>
                      <a:gd name="T20" fmla="*/ 1859 w 3405"/>
                      <a:gd name="T21" fmla="*/ 1712 h 1979"/>
                      <a:gd name="T22" fmla="*/ 2084 w 3405"/>
                      <a:gd name="T23" fmla="*/ 1784 h 1979"/>
                      <a:gd name="T24" fmla="*/ 2314 w 3405"/>
                      <a:gd name="T25" fmla="*/ 1844 h 1979"/>
                      <a:gd name="T26" fmla="*/ 2547 w 3405"/>
                      <a:gd name="T27" fmla="*/ 1893 h 1979"/>
                      <a:gd name="T28" fmla="*/ 2784 w 3405"/>
                      <a:gd name="T29" fmla="*/ 1932 h 1979"/>
                      <a:gd name="T30" fmla="*/ 3024 w 3405"/>
                      <a:gd name="T31" fmla="*/ 1959 h 1979"/>
                      <a:gd name="T32" fmla="*/ 3269 w 3405"/>
                      <a:gd name="T33" fmla="*/ 1975 h 1979"/>
                      <a:gd name="T34" fmla="*/ 3405 w 3405"/>
                      <a:gd name="T35" fmla="*/ 1190 h 1979"/>
                      <a:gd name="T36" fmla="*/ 3300 w 3405"/>
                      <a:gd name="T37" fmla="*/ 1186 h 1979"/>
                      <a:gd name="T38" fmla="*/ 3095 w 3405"/>
                      <a:gd name="T39" fmla="*/ 1173 h 1979"/>
                      <a:gd name="T40" fmla="*/ 2893 w 3405"/>
                      <a:gd name="T41" fmla="*/ 1150 h 1979"/>
                      <a:gd name="T42" fmla="*/ 2692 w 3405"/>
                      <a:gd name="T43" fmla="*/ 1117 h 1979"/>
                      <a:gd name="T44" fmla="*/ 2496 w 3405"/>
                      <a:gd name="T45" fmla="*/ 1075 h 1979"/>
                      <a:gd name="T46" fmla="*/ 2303 w 3405"/>
                      <a:gd name="T47" fmla="*/ 1025 h 1979"/>
                      <a:gd name="T48" fmla="*/ 2114 w 3405"/>
                      <a:gd name="T49" fmla="*/ 965 h 1979"/>
                      <a:gd name="T50" fmla="*/ 1930 w 3405"/>
                      <a:gd name="T51" fmla="*/ 896 h 1979"/>
                      <a:gd name="T52" fmla="*/ 1749 w 3405"/>
                      <a:gd name="T53" fmla="*/ 819 h 1979"/>
                      <a:gd name="T54" fmla="*/ 1571 w 3405"/>
                      <a:gd name="T55" fmla="*/ 734 h 1979"/>
                      <a:gd name="T56" fmla="*/ 1400 w 3405"/>
                      <a:gd name="T57" fmla="*/ 640 h 1979"/>
                      <a:gd name="T58" fmla="*/ 1233 w 3405"/>
                      <a:gd name="T59" fmla="*/ 540 h 1979"/>
                      <a:gd name="T60" fmla="*/ 1072 w 3405"/>
                      <a:gd name="T61" fmla="*/ 432 h 1979"/>
                      <a:gd name="T62" fmla="*/ 915 w 3405"/>
                      <a:gd name="T63" fmla="*/ 318 h 1979"/>
                      <a:gd name="T64" fmla="*/ 764 w 3405"/>
                      <a:gd name="T65" fmla="*/ 195 h 1979"/>
                      <a:gd name="T66" fmla="*/ 620 w 3405"/>
                      <a:gd name="T67" fmla="*/ 66 h 1979"/>
                      <a:gd name="T68" fmla="*/ 549 w 3405"/>
                      <a:gd name="T69" fmla="*/ 0 h 19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405" h="1979">
                        <a:moveTo>
                          <a:pt x="549" y="0"/>
                        </a:moveTo>
                        <a:lnTo>
                          <a:pt x="0" y="568"/>
                        </a:lnTo>
                        <a:lnTo>
                          <a:pt x="0" y="568"/>
                        </a:lnTo>
                        <a:lnTo>
                          <a:pt x="83" y="646"/>
                        </a:lnTo>
                        <a:lnTo>
                          <a:pt x="169" y="724"/>
                        </a:lnTo>
                        <a:lnTo>
                          <a:pt x="255" y="799"/>
                        </a:lnTo>
                        <a:lnTo>
                          <a:pt x="344" y="872"/>
                        </a:lnTo>
                        <a:lnTo>
                          <a:pt x="435" y="944"/>
                        </a:lnTo>
                        <a:lnTo>
                          <a:pt x="526" y="1014"/>
                        </a:lnTo>
                        <a:lnTo>
                          <a:pt x="620" y="1081"/>
                        </a:lnTo>
                        <a:lnTo>
                          <a:pt x="716" y="1146"/>
                        </a:lnTo>
                        <a:lnTo>
                          <a:pt x="812" y="1209"/>
                        </a:lnTo>
                        <a:lnTo>
                          <a:pt x="910" y="1269"/>
                        </a:lnTo>
                        <a:lnTo>
                          <a:pt x="1010" y="1328"/>
                        </a:lnTo>
                        <a:lnTo>
                          <a:pt x="1112" y="1385"/>
                        </a:lnTo>
                        <a:lnTo>
                          <a:pt x="1215" y="1439"/>
                        </a:lnTo>
                        <a:lnTo>
                          <a:pt x="1319" y="1491"/>
                        </a:lnTo>
                        <a:lnTo>
                          <a:pt x="1424" y="1540"/>
                        </a:lnTo>
                        <a:lnTo>
                          <a:pt x="1531" y="1587"/>
                        </a:lnTo>
                        <a:lnTo>
                          <a:pt x="1639" y="1631"/>
                        </a:lnTo>
                        <a:lnTo>
                          <a:pt x="1749" y="1673"/>
                        </a:lnTo>
                        <a:lnTo>
                          <a:pt x="1859" y="1712"/>
                        </a:lnTo>
                        <a:lnTo>
                          <a:pt x="1971" y="1749"/>
                        </a:lnTo>
                        <a:lnTo>
                          <a:pt x="2084" y="1784"/>
                        </a:lnTo>
                        <a:lnTo>
                          <a:pt x="2198" y="1815"/>
                        </a:lnTo>
                        <a:lnTo>
                          <a:pt x="2314" y="1844"/>
                        </a:lnTo>
                        <a:lnTo>
                          <a:pt x="2429" y="1870"/>
                        </a:lnTo>
                        <a:lnTo>
                          <a:pt x="2547" y="1893"/>
                        </a:lnTo>
                        <a:lnTo>
                          <a:pt x="2665" y="1914"/>
                        </a:lnTo>
                        <a:lnTo>
                          <a:pt x="2784" y="1932"/>
                        </a:lnTo>
                        <a:lnTo>
                          <a:pt x="2903" y="1948"/>
                        </a:lnTo>
                        <a:lnTo>
                          <a:pt x="3024" y="1959"/>
                        </a:lnTo>
                        <a:lnTo>
                          <a:pt x="3147" y="1970"/>
                        </a:lnTo>
                        <a:lnTo>
                          <a:pt x="3269" y="1975"/>
                        </a:lnTo>
                        <a:lnTo>
                          <a:pt x="3392" y="1979"/>
                        </a:lnTo>
                        <a:lnTo>
                          <a:pt x="3405" y="1190"/>
                        </a:lnTo>
                        <a:lnTo>
                          <a:pt x="3405" y="1190"/>
                        </a:lnTo>
                        <a:lnTo>
                          <a:pt x="3300" y="1186"/>
                        </a:lnTo>
                        <a:lnTo>
                          <a:pt x="3198" y="1181"/>
                        </a:lnTo>
                        <a:lnTo>
                          <a:pt x="3095" y="1173"/>
                        </a:lnTo>
                        <a:lnTo>
                          <a:pt x="2993" y="1163"/>
                        </a:lnTo>
                        <a:lnTo>
                          <a:pt x="2893" y="1150"/>
                        </a:lnTo>
                        <a:lnTo>
                          <a:pt x="2793" y="1135"/>
                        </a:lnTo>
                        <a:lnTo>
                          <a:pt x="2692" y="1117"/>
                        </a:lnTo>
                        <a:lnTo>
                          <a:pt x="2595" y="1097"/>
                        </a:lnTo>
                        <a:lnTo>
                          <a:pt x="2496" y="1075"/>
                        </a:lnTo>
                        <a:lnTo>
                          <a:pt x="2400" y="1051"/>
                        </a:lnTo>
                        <a:lnTo>
                          <a:pt x="2303" y="1025"/>
                        </a:lnTo>
                        <a:lnTo>
                          <a:pt x="2208" y="996"/>
                        </a:lnTo>
                        <a:lnTo>
                          <a:pt x="2114" y="965"/>
                        </a:lnTo>
                        <a:lnTo>
                          <a:pt x="2021" y="931"/>
                        </a:lnTo>
                        <a:lnTo>
                          <a:pt x="1930" y="896"/>
                        </a:lnTo>
                        <a:lnTo>
                          <a:pt x="1838" y="858"/>
                        </a:lnTo>
                        <a:lnTo>
                          <a:pt x="1749" y="819"/>
                        </a:lnTo>
                        <a:lnTo>
                          <a:pt x="1660" y="777"/>
                        </a:lnTo>
                        <a:lnTo>
                          <a:pt x="1571" y="734"/>
                        </a:lnTo>
                        <a:lnTo>
                          <a:pt x="1486" y="689"/>
                        </a:lnTo>
                        <a:lnTo>
                          <a:pt x="1400" y="640"/>
                        </a:lnTo>
                        <a:lnTo>
                          <a:pt x="1316" y="591"/>
                        </a:lnTo>
                        <a:lnTo>
                          <a:pt x="1233" y="540"/>
                        </a:lnTo>
                        <a:lnTo>
                          <a:pt x="1152" y="487"/>
                        </a:lnTo>
                        <a:lnTo>
                          <a:pt x="1072" y="432"/>
                        </a:lnTo>
                        <a:lnTo>
                          <a:pt x="992" y="376"/>
                        </a:lnTo>
                        <a:lnTo>
                          <a:pt x="915" y="318"/>
                        </a:lnTo>
                        <a:lnTo>
                          <a:pt x="840" y="258"/>
                        </a:lnTo>
                        <a:lnTo>
                          <a:pt x="764" y="195"/>
                        </a:lnTo>
                        <a:lnTo>
                          <a:pt x="691" y="131"/>
                        </a:lnTo>
                        <a:lnTo>
                          <a:pt x="620" y="66"/>
                        </a:lnTo>
                        <a:lnTo>
                          <a:pt x="549" y="0"/>
                        </a:lnTo>
                        <a:lnTo>
                          <a:pt x="549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3" name="Freeform 21"/>
                  <p:cNvSpPr>
                    <a:spLocks/>
                  </p:cNvSpPr>
                  <p:nvPr/>
                </p:nvSpPr>
                <p:spPr bwMode="auto">
                  <a:xfrm>
                    <a:off x="5770563" y="3805238"/>
                    <a:ext cx="776288" cy="1352550"/>
                  </a:xfrm>
                  <a:custGeom>
                    <a:avLst/>
                    <a:gdLst>
                      <a:gd name="T0" fmla="*/ 566 w 1954"/>
                      <a:gd name="T1" fmla="*/ 3405 h 3405"/>
                      <a:gd name="T2" fmla="*/ 646 w 1954"/>
                      <a:gd name="T3" fmla="*/ 3321 h 3405"/>
                      <a:gd name="T4" fmla="*/ 797 w 1954"/>
                      <a:gd name="T5" fmla="*/ 3149 h 3405"/>
                      <a:gd name="T6" fmla="*/ 940 w 1954"/>
                      <a:gd name="T7" fmla="*/ 2970 h 3405"/>
                      <a:gd name="T8" fmla="*/ 1075 w 1954"/>
                      <a:gd name="T9" fmla="*/ 2784 h 3405"/>
                      <a:gd name="T10" fmla="*/ 1202 w 1954"/>
                      <a:gd name="T11" fmla="*/ 2591 h 3405"/>
                      <a:gd name="T12" fmla="*/ 1319 w 1954"/>
                      <a:gd name="T13" fmla="*/ 2393 h 3405"/>
                      <a:gd name="T14" fmla="*/ 1428 w 1954"/>
                      <a:gd name="T15" fmla="*/ 2188 h 3405"/>
                      <a:gd name="T16" fmla="*/ 1527 w 1954"/>
                      <a:gd name="T17" fmla="*/ 1979 h 3405"/>
                      <a:gd name="T18" fmla="*/ 1617 w 1954"/>
                      <a:gd name="T19" fmla="*/ 1764 h 3405"/>
                      <a:gd name="T20" fmla="*/ 1696 w 1954"/>
                      <a:gd name="T21" fmla="*/ 1544 h 3405"/>
                      <a:gd name="T22" fmla="*/ 1765 w 1954"/>
                      <a:gd name="T23" fmla="*/ 1320 h 3405"/>
                      <a:gd name="T24" fmla="*/ 1825 w 1954"/>
                      <a:gd name="T25" fmla="*/ 1091 h 3405"/>
                      <a:gd name="T26" fmla="*/ 1873 w 1954"/>
                      <a:gd name="T27" fmla="*/ 858 h 3405"/>
                      <a:gd name="T28" fmla="*/ 1911 w 1954"/>
                      <a:gd name="T29" fmla="*/ 621 h 3405"/>
                      <a:gd name="T30" fmla="*/ 1937 w 1954"/>
                      <a:gd name="T31" fmla="*/ 380 h 3405"/>
                      <a:gd name="T32" fmla="*/ 1952 w 1954"/>
                      <a:gd name="T33" fmla="*/ 136 h 3405"/>
                      <a:gd name="T34" fmla="*/ 1164 w 1954"/>
                      <a:gd name="T35" fmla="*/ 0 h 3405"/>
                      <a:gd name="T36" fmla="*/ 1163 w 1954"/>
                      <a:gd name="T37" fmla="*/ 104 h 3405"/>
                      <a:gd name="T38" fmla="*/ 1150 w 1954"/>
                      <a:gd name="T39" fmla="*/ 310 h 3405"/>
                      <a:gd name="T40" fmla="*/ 1129 w 1954"/>
                      <a:gd name="T41" fmla="*/ 511 h 3405"/>
                      <a:gd name="T42" fmla="*/ 1097 w 1954"/>
                      <a:gd name="T43" fmla="*/ 711 h 3405"/>
                      <a:gd name="T44" fmla="*/ 1057 w 1954"/>
                      <a:gd name="T45" fmla="*/ 907 h 3405"/>
                      <a:gd name="T46" fmla="*/ 1006 w 1954"/>
                      <a:gd name="T47" fmla="*/ 1100 h 3405"/>
                      <a:gd name="T48" fmla="*/ 949 w 1954"/>
                      <a:gd name="T49" fmla="*/ 1289 h 3405"/>
                      <a:gd name="T50" fmla="*/ 881 w 1954"/>
                      <a:gd name="T51" fmla="*/ 1474 h 3405"/>
                      <a:gd name="T52" fmla="*/ 806 w 1954"/>
                      <a:gd name="T53" fmla="*/ 1655 h 3405"/>
                      <a:gd name="T54" fmla="*/ 722 w 1954"/>
                      <a:gd name="T55" fmla="*/ 1832 h 3405"/>
                      <a:gd name="T56" fmla="*/ 631 w 1954"/>
                      <a:gd name="T57" fmla="*/ 2004 h 3405"/>
                      <a:gd name="T58" fmla="*/ 532 w 1954"/>
                      <a:gd name="T59" fmla="*/ 2170 h 3405"/>
                      <a:gd name="T60" fmla="*/ 427 w 1954"/>
                      <a:gd name="T61" fmla="*/ 2333 h 3405"/>
                      <a:gd name="T62" fmla="*/ 312 w 1954"/>
                      <a:gd name="T63" fmla="*/ 2489 h 3405"/>
                      <a:gd name="T64" fmla="*/ 193 w 1954"/>
                      <a:gd name="T65" fmla="*/ 2640 h 3405"/>
                      <a:gd name="T66" fmla="*/ 65 w 1954"/>
                      <a:gd name="T67" fmla="*/ 2785 h 3405"/>
                      <a:gd name="T68" fmla="*/ 0 w 1954"/>
                      <a:gd name="T69" fmla="*/ 2855 h 3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954" h="3405">
                        <a:moveTo>
                          <a:pt x="0" y="2855"/>
                        </a:moveTo>
                        <a:lnTo>
                          <a:pt x="566" y="3405"/>
                        </a:lnTo>
                        <a:lnTo>
                          <a:pt x="566" y="3405"/>
                        </a:lnTo>
                        <a:lnTo>
                          <a:pt x="646" y="3321"/>
                        </a:lnTo>
                        <a:lnTo>
                          <a:pt x="722" y="3237"/>
                        </a:lnTo>
                        <a:lnTo>
                          <a:pt x="797" y="3149"/>
                        </a:lnTo>
                        <a:lnTo>
                          <a:pt x="870" y="3060"/>
                        </a:lnTo>
                        <a:lnTo>
                          <a:pt x="940" y="2970"/>
                        </a:lnTo>
                        <a:lnTo>
                          <a:pt x="1009" y="2877"/>
                        </a:lnTo>
                        <a:lnTo>
                          <a:pt x="1075" y="2784"/>
                        </a:lnTo>
                        <a:lnTo>
                          <a:pt x="1139" y="2688"/>
                        </a:lnTo>
                        <a:lnTo>
                          <a:pt x="1202" y="2591"/>
                        </a:lnTo>
                        <a:lnTo>
                          <a:pt x="1261" y="2493"/>
                        </a:lnTo>
                        <a:lnTo>
                          <a:pt x="1319" y="2393"/>
                        </a:lnTo>
                        <a:lnTo>
                          <a:pt x="1375" y="2291"/>
                        </a:lnTo>
                        <a:lnTo>
                          <a:pt x="1428" y="2188"/>
                        </a:lnTo>
                        <a:lnTo>
                          <a:pt x="1479" y="2084"/>
                        </a:lnTo>
                        <a:lnTo>
                          <a:pt x="1527" y="1979"/>
                        </a:lnTo>
                        <a:lnTo>
                          <a:pt x="1573" y="1872"/>
                        </a:lnTo>
                        <a:lnTo>
                          <a:pt x="1617" y="1764"/>
                        </a:lnTo>
                        <a:lnTo>
                          <a:pt x="1657" y="1655"/>
                        </a:lnTo>
                        <a:lnTo>
                          <a:pt x="1696" y="1544"/>
                        </a:lnTo>
                        <a:lnTo>
                          <a:pt x="1733" y="1432"/>
                        </a:lnTo>
                        <a:lnTo>
                          <a:pt x="1765" y="1320"/>
                        </a:lnTo>
                        <a:lnTo>
                          <a:pt x="1797" y="1205"/>
                        </a:lnTo>
                        <a:lnTo>
                          <a:pt x="1825" y="1091"/>
                        </a:lnTo>
                        <a:lnTo>
                          <a:pt x="1850" y="975"/>
                        </a:lnTo>
                        <a:lnTo>
                          <a:pt x="1873" y="858"/>
                        </a:lnTo>
                        <a:lnTo>
                          <a:pt x="1893" y="739"/>
                        </a:lnTo>
                        <a:lnTo>
                          <a:pt x="1911" y="621"/>
                        </a:lnTo>
                        <a:lnTo>
                          <a:pt x="1925" y="501"/>
                        </a:lnTo>
                        <a:lnTo>
                          <a:pt x="1937" y="380"/>
                        </a:lnTo>
                        <a:lnTo>
                          <a:pt x="1945" y="259"/>
                        </a:lnTo>
                        <a:lnTo>
                          <a:pt x="1952" y="136"/>
                        </a:lnTo>
                        <a:lnTo>
                          <a:pt x="1954" y="13"/>
                        </a:lnTo>
                        <a:lnTo>
                          <a:pt x="1164" y="0"/>
                        </a:lnTo>
                        <a:lnTo>
                          <a:pt x="1164" y="0"/>
                        </a:lnTo>
                        <a:lnTo>
                          <a:pt x="1163" y="104"/>
                        </a:lnTo>
                        <a:lnTo>
                          <a:pt x="1157" y="207"/>
                        </a:lnTo>
                        <a:lnTo>
                          <a:pt x="1150" y="310"/>
                        </a:lnTo>
                        <a:lnTo>
                          <a:pt x="1140" y="411"/>
                        </a:lnTo>
                        <a:lnTo>
                          <a:pt x="1129" y="511"/>
                        </a:lnTo>
                        <a:lnTo>
                          <a:pt x="1114" y="612"/>
                        </a:lnTo>
                        <a:lnTo>
                          <a:pt x="1097" y="711"/>
                        </a:lnTo>
                        <a:lnTo>
                          <a:pt x="1078" y="810"/>
                        </a:lnTo>
                        <a:lnTo>
                          <a:pt x="1057" y="907"/>
                        </a:lnTo>
                        <a:lnTo>
                          <a:pt x="1032" y="1004"/>
                        </a:lnTo>
                        <a:lnTo>
                          <a:pt x="1006" y="1100"/>
                        </a:lnTo>
                        <a:lnTo>
                          <a:pt x="979" y="1195"/>
                        </a:lnTo>
                        <a:lnTo>
                          <a:pt x="949" y="1289"/>
                        </a:lnTo>
                        <a:lnTo>
                          <a:pt x="916" y="1382"/>
                        </a:lnTo>
                        <a:lnTo>
                          <a:pt x="881" y="1474"/>
                        </a:lnTo>
                        <a:lnTo>
                          <a:pt x="845" y="1565"/>
                        </a:lnTo>
                        <a:lnTo>
                          <a:pt x="806" y="1655"/>
                        </a:lnTo>
                        <a:lnTo>
                          <a:pt x="765" y="1743"/>
                        </a:lnTo>
                        <a:lnTo>
                          <a:pt x="722" y="1832"/>
                        </a:lnTo>
                        <a:lnTo>
                          <a:pt x="678" y="1918"/>
                        </a:lnTo>
                        <a:lnTo>
                          <a:pt x="631" y="2004"/>
                        </a:lnTo>
                        <a:lnTo>
                          <a:pt x="583" y="2087"/>
                        </a:lnTo>
                        <a:lnTo>
                          <a:pt x="532" y="2170"/>
                        </a:lnTo>
                        <a:lnTo>
                          <a:pt x="480" y="2252"/>
                        </a:lnTo>
                        <a:lnTo>
                          <a:pt x="427" y="2333"/>
                        </a:lnTo>
                        <a:lnTo>
                          <a:pt x="371" y="2411"/>
                        </a:lnTo>
                        <a:lnTo>
                          <a:pt x="312" y="2489"/>
                        </a:lnTo>
                        <a:lnTo>
                          <a:pt x="254" y="2565"/>
                        </a:lnTo>
                        <a:lnTo>
                          <a:pt x="193" y="2640"/>
                        </a:lnTo>
                        <a:lnTo>
                          <a:pt x="130" y="2713"/>
                        </a:lnTo>
                        <a:lnTo>
                          <a:pt x="65" y="2785"/>
                        </a:lnTo>
                        <a:lnTo>
                          <a:pt x="0" y="2855"/>
                        </a:lnTo>
                        <a:lnTo>
                          <a:pt x="0" y="28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4" name="Freeform 22"/>
                  <p:cNvSpPr>
                    <a:spLocks/>
                  </p:cNvSpPr>
                  <p:nvPr/>
                </p:nvSpPr>
                <p:spPr bwMode="auto">
                  <a:xfrm>
                    <a:off x="5534025" y="3800476"/>
                    <a:ext cx="630238" cy="1090613"/>
                  </a:xfrm>
                  <a:custGeom>
                    <a:avLst/>
                    <a:gdLst>
                      <a:gd name="T0" fmla="*/ 469 w 1586"/>
                      <a:gd name="T1" fmla="*/ 2747 h 2747"/>
                      <a:gd name="T2" fmla="*/ 532 w 1586"/>
                      <a:gd name="T3" fmla="*/ 2679 h 2747"/>
                      <a:gd name="T4" fmla="*/ 655 w 1586"/>
                      <a:gd name="T5" fmla="*/ 2541 h 2747"/>
                      <a:gd name="T6" fmla="*/ 769 w 1586"/>
                      <a:gd name="T7" fmla="*/ 2395 h 2747"/>
                      <a:gd name="T8" fmla="*/ 879 w 1586"/>
                      <a:gd name="T9" fmla="*/ 2246 h 2747"/>
                      <a:gd name="T10" fmla="*/ 980 w 1586"/>
                      <a:gd name="T11" fmla="*/ 2091 h 2747"/>
                      <a:gd name="T12" fmla="*/ 1075 w 1586"/>
                      <a:gd name="T13" fmla="*/ 1931 h 2747"/>
                      <a:gd name="T14" fmla="*/ 1163 w 1586"/>
                      <a:gd name="T15" fmla="*/ 1765 h 2747"/>
                      <a:gd name="T16" fmla="*/ 1242 w 1586"/>
                      <a:gd name="T17" fmla="*/ 1596 h 2747"/>
                      <a:gd name="T18" fmla="*/ 1315 w 1586"/>
                      <a:gd name="T19" fmla="*/ 1423 h 2747"/>
                      <a:gd name="T20" fmla="*/ 1379 w 1586"/>
                      <a:gd name="T21" fmla="*/ 1246 h 2747"/>
                      <a:gd name="T22" fmla="*/ 1435 w 1586"/>
                      <a:gd name="T23" fmla="*/ 1065 h 2747"/>
                      <a:gd name="T24" fmla="*/ 1482 w 1586"/>
                      <a:gd name="T25" fmla="*/ 880 h 2747"/>
                      <a:gd name="T26" fmla="*/ 1521 w 1586"/>
                      <a:gd name="T27" fmla="*/ 691 h 2747"/>
                      <a:gd name="T28" fmla="*/ 1551 w 1586"/>
                      <a:gd name="T29" fmla="*/ 501 h 2747"/>
                      <a:gd name="T30" fmla="*/ 1571 w 1586"/>
                      <a:gd name="T31" fmla="*/ 307 h 2747"/>
                      <a:gd name="T32" fmla="*/ 1583 w 1586"/>
                      <a:gd name="T33" fmla="*/ 110 h 2747"/>
                      <a:gd name="T34" fmla="*/ 932 w 1586"/>
                      <a:gd name="T35" fmla="*/ 0 h 2747"/>
                      <a:gd name="T36" fmla="*/ 929 w 1586"/>
                      <a:gd name="T37" fmla="*/ 83 h 2747"/>
                      <a:gd name="T38" fmla="*/ 920 w 1586"/>
                      <a:gd name="T39" fmla="*/ 248 h 2747"/>
                      <a:gd name="T40" fmla="*/ 903 w 1586"/>
                      <a:gd name="T41" fmla="*/ 410 h 2747"/>
                      <a:gd name="T42" fmla="*/ 879 w 1586"/>
                      <a:gd name="T43" fmla="*/ 570 h 2747"/>
                      <a:gd name="T44" fmla="*/ 846 w 1586"/>
                      <a:gd name="T45" fmla="*/ 728 h 2747"/>
                      <a:gd name="T46" fmla="*/ 807 w 1586"/>
                      <a:gd name="T47" fmla="*/ 882 h 2747"/>
                      <a:gd name="T48" fmla="*/ 760 w 1586"/>
                      <a:gd name="T49" fmla="*/ 1035 h 2747"/>
                      <a:gd name="T50" fmla="*/ 707 w 1586"/>
                      <a:gd name="T51" fmla="*/ 1183 h 2747"/>
                      <a:gd name="T52" fmla="*/ 646 w 1586"/>
                      <a:gd name="T53" fmla="*/ 1329 h 2747"/>
                      <a:gd name="T54" fmla="*/ 579 w 1586"/>
                      <a:gd name="T55" fmla="*/ 1470 h 2747"/>
                      <a:gd name="T56" fmla="*/ 506 w 1586"/>
                      <a:gd name="T57" fmla="*/ 1608 h 2747"/>
                      <a:gd name="T58" fmla="*/ 427 w 1586"/>
                      <a:gd name="T59" fmla="*/ 1742 h 2747"/>
                      <a:gd name="T60" fmla="*/ 342 w 1586"/>
                      <a:gd name="T61" fmla="*/ 1872 h 2747"/>
                      <a:gd name="T62" fmla="*/ 251 w 1586"/>
                      <a:gd name="T63" fmla="*/ 1998 h 2747"/>
                      <a:gd name="T64" fmla="*/ 155 w 1586"/>
                      <a:gd name="T65" fmla="*/ 2119 h 2747"/>
                      <a:gd name="T66" fmla="*/ 53 w 1586"/>
                      <a:gd name="T67" fmla="*/ 2237 h 2747"/>
                      <a:gd name="T68" fmla="*/ 0 w 1586"/>
                      <a:gd name="T69" fmla="*/ 2293 h 2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586" h="2747">
                        <a:moveTo>
                          <a:pt x="0" y="2293"/>
                        </a:moveTo>
                        <a:lnTo>
                          <a:pt x="469" y="2747"/>
                        </a:lnTo>
                        <a:lnTo>
                          <a:pt x="469" y="2747"/>
                        </a:lnTo>
                        <a:lnTo>
                          <a:pt x="532" y="2679"/>
                        </a:lnTo>
                        <a:lnTo>
                          <a:pt x="594" y="2612"/>
                        </a:lnTo>
                        <a:lnTo>
                          <a:pt x="655" y="2541"/>
                        </a:lnTo>
                        <a:lnTo>
                          <a:pt x="713" y="2468"/>
                        </a:lnTo>
                        <a:lnTo>
                          <a:pt x="769" y="2395"/>
                        </a:lnTo>
                        <a:lnTo>
                          <a:pt x="825" y="2321"/>
                        </a:lnTo>
                        <a:lnTo>
                          <a:pt x="879" y="2246"/>
                        </a:lnTo>
                        <a:lnTo>
                          <a:pt x="931" y="2169"/>
                        </a:lnTo>
                        <a:lnTo>
                          <a:pt x="980" y="2091"/>
                        </a:lnTo>
                        <a:lnTo>
                          <a:pt x="1028" y="2011"/>
                        </a:lnTo>
                        <a:lnTo>
                          <a:pt x="1075" y="1931"/>
                        </a:lnTo>
                        <a:lnTo>
                          <a:pt x="1120" y="1849"/>
                        </a:lnTo>
                        <a:lnTo>
                          <a:pt x="1163" y="1765"/>
                        </a:lnTo>
                        <a:lnTo>
                          <a:pt x="1203" y="1682"/>
                        </a:lnTo>
                        <a:lnTo>
                          <a:pt x="1242" y="1596"/>
                        </a:lnTo>
                        <a:lnTo>
                          <a:pt x="1280" y="1510"/>
                        </a:lnTo>
                        <a:lnTo>
                          <a:pt x="1315" y="1423"/>
                        </a:lnTo>
                        <a:lnTo>
                          <a:pt x="1347" y="1334"/>
                        </a:lnTo>
                        <a:lnTo>
                          <a:pt x="1379" y="1246"/>
                        </a:lnTo>
                        <a:lnTo>
                          <a:pt x="1407" y="1156"/>
                        </a:lnTo>
                        <a:lnTo>
                          <a:pt x="1435" y="1065"/>
                        </a:lnTo>
                        <a:lnTo>
                          <a:pt x="1459" y="972"/>
                        </a:lnTo>
                        <a:lnTo>
                          <a:pt x="1482" y="880"/>
                        </a:lnTo>
                        <a:lnTo>
                          <a:pt x="1502" y="786"/>
                        </a:lnTo>
                        <a:lnTo>
                          <a:pt x="1521" y="691"/>
                        </a:lnTo>
                        <a:lnTo>
                          <a:pt x="1536" y="596"/>
                        </a:lnTo>
                        <a:lnTo>
                          <a:pt x="1551" y="501"/>
                        </a:lnTo>
                        <a:lnTo>
                          <a:pt x="1562" y="403"/>
                        </a:lnTo>
                        <a:lnTo>
                          <a:pt x="1571" y="307"/>
                        </a:lnTo>
                        <a:lnTo>
                          <a:pt x="1578" y="208"/>
                        </a:lnTo>
                        <a:lnTo>
                          <a:pt x="1583" y="110"/>
                        </a:lnTo>
                        <a:lnTo>
                          <a:pt x="1586" y="10"/>
                        </a:lnTo>
                        <a:lnTo>
                          <a:pt x="932" y="0"/>
                        </a:lnTo>
                        <a:lnTo>
                          <a:pt x="932" y="0"/>
                        </a:lnTo>
                        <a:lnTo>
                          <a:pt x="929" y="83"/>
                        </a:lnTo>
                        <a:lnTo>
                          <a:pt x="927" y="166"/>
                        </a:lnTo>
                        <a:lnTo>
                          <a:pt x="920" y="248"/>
                        </a:lnTo>
                        <a:lnTo>
                          <a:pt x="913" y="329"/>
                        </a:lnTo>
                        <a:lnTo>
                          <a:pt x="903" y="410"/>
                        </a:lnTo>
                        <a:lnTo>
                          <a:pt x="892" y="491"/>
                        </a:lnTo>
                        <a:lnTo>
                          <a:pt x="879" y="570"/>
                        </a:lnTo>
                        <a:lnTo>
                          <a:pt x="863" y="649"/>
                        </a:lnTo>
                        <a:lnTo>
                          <a:pt x="846" y="728"/>
                        </a:lnTo>
                        <a:lnTo>
                          <a:pt x="828" y="806"/>
                        </a:lnTo>
                        <a:lnTo>
                          <a:pt x="807" y="882"/>
                        </a:lnTo>
                        <a:lnTo>
                          <a:pt x="784" y="959"/>
                        </a:lnTo>
                        <a:lnTo>
                          <a:pt x="760" y="1035"/>
                        </a:lnTo>
                        <a:lnTo>
                          <a:pt x="734" y="1109"/>
                        </a:lnTo>
                        <a:lnTo>
                          <a:pt x="707" y="1183"/>
                        </a:lnTo>
                        <a:lnTo>
                          <a:pt x="677" y="1256"/>
                        </a:lnTo>
                        <a:lnTo>
                          <a:pt x="646" y="1329"/>
                        </a:lnTo>
                        <a:lnTo>
                          <a:pt x="613" y="1399"/>
                        </a:lnTo>
                        <a:lnTo>
                          <a:pt x="579" y="1470"/>
                        </a:lnTo>
                        <a:lnTo>
                          <a:pt x="544" y="1540"/>
                        </a:lnTo>
                        <a:lnTo>
                          <a:pt x="506" y="1608"/>
                        </a:lnTo>
                        <a:lnTo>
                          <a:pt x="467" y="1675"/>
                        </a:lnTo>
                        <a:lnTo>
                          <a:pt x="427" y="1742"/>
                        </a:lnTo>
                        <a:lnTo>
                          <a:pt x="385" y="1808"/>
                        </a:lnTo>
                        <a:lnTo>
                          <a:pt x="342" y="1872"/>
                        </a:lnTo>
                        <a:lnTo>
                          <a:pt x="297" y="1936"/>
                        </a:lnTo>
                        <a:lnTo>
                          <a:pt x="251" y="1998"/>
                        </a:lnTo>
                        <a:lnTo>
                          <a:pt x="203" y="2060"/>
                        </a:lnTo>
                        <a:lnTo>
                          <a:pt x="155" y="2119"/>
                        </a:lnTo>
                        <a:lnTo>
                          <a:pt x="104" y="2178"/>
                        </a:lnTo>
                        <a:lnTo>
                          <a:pt x="53" y="2237"/>
                        </a:lnTo>
                        <a:lnTo>
                          <a:pt x="0" y="2293"/>
                        </a:lnTo>
                        <a:lnTo>
                          <a:pt x="0" y="229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5" name="Freeform 24"/>
                  <p:cNvSpPr>
                    <a:spLocks/>
                  </p:cNvSpPr>
                  <p:nvPr/>
                </p:nvSpPr>
                <p:spPr bwMode="auto">
                  <a:xfrm>
                    <a:off x="4594225" y="2197101"/>
                    <a:ext cx="1079500" cy="630238"/>
                  </a:xfrm>
                  <a:custGeom>
                    <a:avLst/>
                    <a:gdLst>
                      <a:gd name="T0" fmla="*/ 0 w 2722"/>
                      <a:gd name="T1" fmla="*/ 653 h 1586"/>
                      <a:gd name="T2" fmla="*/ 164 w 2722"/>
                      <a:gd name="T3" fmla="*/ 660 h 1586"/>
                      <a:gd name="T4" fmla="*/ 326 w 2722"/>
                      <a:gd name="T5" fmla="*/ 674 h 1586"/>
                      <a:gd name="T6" fmla="*/ 486 w 2722"/>
                      <a:gd name="T7" fmla="*/ 696 h 1586"/>
                      <a:gd name="T8" fmla="*/ 643 w 2722"/>
                      <a:gd name="T9" fmla="*/ 725 h 1586"/>
                      <a:gd name="T10" fmla="*/ 797 w 2722"/>
                      <a:gd name="T11" fmla="*/ 761 h 1586"/>
                      <a:gd name="T12" fmla="*/ 949 w 2722"/>
                      <a:gd name="T13" fmla="*/ 806 h 1586"/>
                      <a:gd name="T14" fmla="*/ 1098 w 2722"/>
                      <a:gd name="T15" fmla="*/ 855 h 1586"/>
                      <a:gd name="T16" fmla="*/ 1242 w 2722"/>
                      <a:gd name="T17" fmla="*/ 912 h 1586"/>
                      <a:gd name="T18" fmla="*/ 1384 w 2722"/>
                      <a:gd name="T19" fmla="*/ 976 h 1586"/>
                      <a:gd name="T20" fmla="*/ 1523 w 2722"/>
                      <a:gd name="T21" fmla="*/ 1045 h 1586"/>
                      <a:gd name="T22" fmla="*/ 1657 w 2722"/>
                      <a:gd name="T23" fmla="*/ 1121 h 1586"/>
                      <a:gd name="T24" fmla="*/ 1788 w 2722"/>
                      <a:gd name="T25" fmla="*/ 1203 h 1586"/>
                      <a:gd name="T26" fmla="*/ 1915 w 2722"/>
                      <a:gd name="T27" fmla="*/ 1290 h 1586"/>
                      <a:gd name="T28" fmla="*/ 2038 w 2722"/>
                      <a:gd name="T29" fmla="*/ 1384 h 1586"/>
                      <a:gd name="T30" fmla="*/ 2155 w 2722"/>
                      <a:gd name="T31" fmla="*/ 1481 h 1586"/>
                      <a:gd name="T32" fmla="*/ 2268 w 2722"/>
                      <a:gd name="T33" fmla="*/ 1586 h 1586"/>
                      <a:gd name="T34" fmla="*/ 2722 w 2722"/>
                      <a:gd name="T35" fmla="*/ 1115 h 1586"/>
                      <a:gd name="T36" fmla="*/ 2587 w 2722"/>
                      <a:gd name="T37" fmla="*/ 992 h 1586"/>
                      <a:gd name="T38" fmla="*/ 2446 w 2722"/>
                      <a:gd name="T39" fmla="*/ 875 h 1586"/>
                      <a:gd name="T40" fmla="*/ 2301 w 2722"/>
                      <a:gd name="T41" fmla="*/ 763 h 1586"/>
                      <a:gd name="T42" fmla="*/ 2150 w 2722"/>
                      <a:gd name="T43" fmla="*/ 658 h 1586"/>
                      <a:gd name="T44" fmla="*/ 1993 w 2722"/>
                      <a:gd name="T45" fmla="*/ 559 h 1586"/>
                      <a:gd name="T46" fmla="*/ 1832 w 2722"/>
                      <a:gd name="T47" fmla="*/ 470 h 1586"/>
                      <a:gd name="T48" fmla="*/ 1667 w 2722"/>
                      <a:gd name="T49" fmla="*/ 386 h 1586"/>
                      <a:gd name="T50" fmla="*/ 1496 w 2722"/>
                      <a:gd name="T51" fmla="*/ 309 h 1586"/>
                      <a:gd name="T52" fmla="*/ 1323 w 2722"/>
                      <a:gd name="T53" fmla="*/ 242 h 1586"/>
                      <a:gd name="T54" fmla="*/ 1144 w 2722"/>
                      <a:gd name="T55" fmla="*/ 182 h 1586"/>
                      <a:gd name="T56" fmla="*/ 963 w 2722"/>
                      <a:gd name="T57" fmla="*/ 130 h 1586"/>
                      <a:gd name="T58" fmla="*/ 779 w 2722"/>
                      <a:gd name="T59" fmla="*/ 86 h 1586"/>
                      <a:gd name="T60" fmla="*/ 591 w 2722"/>
                      <a:gd name="T61" fmla="*/ 50 h 1586"/>
                      <a:gd name="T62" fmla="*/ 401 w 2722"/>
                      <a:gd name="T63" fmla="*/ 24 h 1586"/>
                      <a:gd name="T64" fmla="*/ 207 w 2722"/>
                      <a:gd name="T65" fmla="*/ 7 h 1586"/>
                      <a:gd name="T66" fmla="*/ 10 w 2722"/>
                      <a:gd name="T67" fmla="*/ 0 h 15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722" h="1586">
                        <a:moveTo>
                          <a:pt x="0" y="653"/>
                        </a:moveTo>
                        <a:lnTo>
                          <a:pt x="0" y="653"/>
                        </a:lnTo>
                        <a:lnTo>
                          <a:pt x="82" y="656"/>
                        </a:lnTo>
                        <a:lnTo>
                          <a:pt x="164" y="660"/>
                        </a:lnTo>
                        <a:lnTo>
                          <a:pt x="245" y="666"/>
                        </a:lnTo>
                        <a:lnTo>
                          <a:pt x="326" y="674"/>
                        </a:lnTo>
                        <a:lnTo>
                          <a:pt x="406" y="684"/>
                        </a:lnTo>
                        <a:lnTo>
                          <a:pt x="486" y="696"/>
                        </a:lnTo>
                        <a:lnTo>
                          <a:pt x="564" y="709"/>
                        </a:lnTo>
                        <a:lnTo>
                          <a:pt x="643" y="725"/>
                        </a:lnTo>
                        <a:lnTo>
                          <a:pt x="720" y="743"/>
                        </a:lnTo>
                        <a:lnTo>
                          <a:pt x="797" y="761"/>
                        </a:lnTo>
                        <a:lnTo>
                          <a:pt x="874" y="782"/>
                        </a:lnTo>
                        <a:lnTo>
                          <a:pt x="949" y="806"/>
                        </a:lnTo>
                        <a:lnTo>
                          <a:pt x="1023" y="829"/>
                        </a:lnTo>
                        <a:lnTo>
                          <a:pt x="1098" y="855"/>
                        </a:lnTo>
                        <a:lnTo>
                          <a:pt x="1170" y="882"/>
                        </a:lnTo>
                        <a:lnTo>
                          <a:pt x="1242" y="912"/>
                        </a:lnTo>
                        <a:lnTo>
                          <a:pt x="1314" y="944"/>
                        </a:lnTo>
                        <a:lnTo>
                          <a:pt x="1384" y="976"/>
                        </a:lnTo>
                        <a:lnTo>
                          <a:pt x="1454" y="1010"/>
                        </a:lnTo>
                        <a:lnTo>
                          <a:pt x="1523" y="1045"/>
                        </a:lnTo>
                        <a:lnTo>
                          <a:pt x="1591" y="1083"/>
                        </a:lnTo>
                        <a:lnTo>
                          <a:pt x="1657" y="1121"/>
                        </a:lnTo>
                        <a:lnTo>
                          <a:pt x="1724" y="1161"/>
                        </a:lnTo>
                        <a:lnTo>
                          <a:pt x="1788" y="1203"/>
                        </a:lnTo>
                        <a:lnTo>
                          <a:pt x="1851" y="1246"/>
                        </a:lnTo>
                        <a:lnTo>
                          <a:pt x="1915" y="1290"/>
                        </a:lnTo>
                        <a:lnTo>
                          <a:pt x="1976" y="1337"/>
                        </a:lnTo>
                        <a:lnTo>
                          <a:pt x="2038" y="1384"/>
                        </a:lnTo>
                        <a:lnTo>
                          <a:pt x="2096" y="1432"/>
                        </a:lnTo>
                        <a:lnTo>
                          <a:pt x="2155" y="1481"/>
                        </a:lnTo>
                        <a:lnTo>
                          <a:pt x="2212" y="1533"/>
                        </a:lnTo>
                        <a:lnTo>
                          <a:pt x="2268" y="1586"/>
                        </a:lnTo>
                        <a:lnTo>
                          <a:pt x="2722" y="1115"/>
                        </a:lnTo>
                        <a:lnTo>
                          <a:pt x="2722" y="1115"/>
                        </a:lnTo>
                        <a:lnTo>
                          <a:pt x="2656" y="1053"/>
                        </a:lnTo>
                        <a:lnTo>
                          <a:pt x="2587" y="992"/>
                        </a:lnTo>
                        <a:lnTo>
                          <a:pt x="2518" y="932"/>
                        </a:lnTo>
                        <a:lnTo>
                          <a:pt x="2446" y="875"/>
                        </a:lnTo>
                        <a:lnTo>
                          <a:pt x="2373" y="817"/>
                        </a:lnTo>
                        <a:lnTo>
                          <a:pt x="2301" y="763"/>
                        </a:lnTo>
                        <a:lnTo>
                          <a:pt x="2225" y="709"/>
                        </a:lnTo>
                        <a:lnTo>
                          <a:pt x="2150" y="658"/>
                        </a:lnTo>
                        <a:lnTo>
                          <a:pt x="2071" y="608"/>
                        </a:lnTo>
                        <a:lnTo>
                          <a:pt x="1993" y="559"/>
                        </a:lnTo>
                        <a:lnTo>
                          <a:pt x="1913" y="514"/>
                        </a:lnTo>
                        <a:lnTo>
                          <a:pt x="1832" y="470"/>
                        </a:lnTo>
                        <a:lnTo>
                          <a:pt x="1750" y="427"/>
                        </a:lnTo>
                        <a:lnTo>
                          <a:pt x="1667" y="386"/>
                        </a:lnTo>
                        <a:lnTo>
                          <a:pt x="1582" y="347"/>
                        </a:lnTo>
                        <a:lnTo>
                          <a:pt x="1496" y="309"/>
                        </a:lnTo>
                        <a:lnTo>
                          <a:pt x="1410" y="274"/>
                        </a:lnTo>
                        <a:lnTo>
                          <a:pt x="1323" y="242"/>
                        </a:lnTo>
                        <a:lnTo>
                          <a:pt x="1234" y="211"/>
                        </a:lnTo>
                        <a:lnTo>
                          <a:pt x="1144" y="182"/>
                        </a:lnTo>
                        <a:lnTo>
                          <a:pt x="1055" y="155"/>
                        </a:lnTo>
                        <a:lnTo>
                          <a:pt x="963" y="130"/>
                        </a:lnTo>
                        <a:lnTo>
                          <a:pt x="872" y="106"/>
                        </a:lnTo>
                        <a:lnTo>
                          <a:pt x="779" y="86"/>
                        </a:lnTo>
                        <a:lnTo>
                          <a:pt x="685" y="67"/>
                        </a:lnTo>
                        <a:lnTo>
                          <a:pt x="591" y="50"/>
                        </a:lnTo>
                        <a:lnTo>
                          <a:pt x="496" y="37"/>
                        </a:lnTo>
                        <a:lnTo>
                          <a:pt x="401" y="24"/>
                        </a:lnTo>
                        <a:lnTo>
                          <a:pt x="303" y="15"/>
                        </a:lnTo>
                        <a:lnTo>
                          <a:pt x="207" y="7"/>
                        </a:lnTo>
                        <a:lnTo>
                          <a:pt x="109" y="2"/>
                        </a:lnTo>
                        <a:lnTo>
                          <a:pt x="10" y="0"/>
                        </a:lnTo>
                        <a:lnTo>
                          <a:pt x="0" y="65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6" name="Freeform 27"/>
                  <p:cNvSpPr>
                    <a:spLocks/>
                  </p:cNvSpPr>
                  <p:nvPr/>
                </p:nvSpPr>
                <p:spPr bwMode="auto">
                  <a:xfrm>
                    <a:off x="2981325" y="2676526"/>
                    <a:ext cx="638175" cy="1081088"/>
                  </a:xfrm>
                  <a:custGeom>
                    <a:avLst/>
                    <a:gdLst>
                      <a:gd name="T0" fmla="*/ 1140 w 1610"/>
                      <a:gd name="T1" fmla="*/ 0 h 2722"/>
                      <a:gd name="T2" fmla="*/ 1076 w 1610"/>
                      <a:gd name="T3" fmla="*/ 67 h 2722"/>
                      <a:gd name="T4" fmla="*/ 954 w 1610"/>
                      <a:gd name="T5" fmla="*/ 204 h 2722"/>
                      <a:gd name="T6" fmla="*/ 838 w 1610"/>
                      <a:gd name="T7" fmla="*/ 347 h 2722"/>
                      <a:gd name="T8" fmla="*/ 729 w 1610"/>
                      <a:gd name="T9" fmla="*/ 496 h 2722"/>
                      <a:gd name="T10" fmla="*/ 626 w 1610"/>
                      <a:gd name="T11" fmla="*/ 649 h 2722"/>
                      <a:gd name="T12" fmla="*/ 530 w 1610"/>
                      <a:gd name="T13" fmla="*/ 808 h 2722"/>
                      <a:gd name="T14" fmla="*/ 441 w 1610"/>
                      <a:gd name="T15" fmla="*/ 971 h 2722"/>
                      <a:gd name="T16" fmla="*/ 359 w 1610"/>
                      <a:gd name="T17" fmla="*/ 1139 h 2722"/>
                      <a:gd name="T18" fmla="*/ 286 w 1610"/>
                      <a:gd name="T19" fmla="*/ 1311 h 2722"/>
                      <a:gd name="T20" fmla="*/ 220 w 1610"/>
                      <a:gd name="T21" fmla="*/ 1487 h 2722"/>
                      <a:gd name="T22" fmla="*/ 162 w 1610"/>
                      <a:gd name="T23" fmla="*/ 1666 h 2722"/>
                      <a:gd name="T24" fmla="*/ 113 w 1610"/>
                      <a:gd name="T25" fmla="*/ 1850 h 2722"/>
                      <a:gd name="T26" fmla="*/ 73 w 1610"/>
                      <a:gd name="T27" fmla="*/ 2036 h 2722"/>
                      <a:gd name="T28" fmla="*/ 40 w 1610"/>
                      <a:gd name="T29" fmla="*/ 2226 h 2722"/>
                      <a:gd name="T30" fmla="*/ 17 w 1610"/>
                      <a:gd name="T31" fmla="*/ 2419 h 2722"/>
                      <a:gd name="T32" fmla="*/ 4 w 1610"/>
                      <a:gd name="T33" fmla="*/ 2614 h 2722"/>
                      <a:gd name="T34" fmla="*/ 653 w 1610"/>
                      <a:gd name="T35" fmla="*/ 2722 h 2722"/>
                      <a:gd name="T36" fmla="*/ 656 w 1610"/>
                      <a:gd name="T37" fmla="*/ 2640 h 2722"/>
                      <a:gd name="T38" fmla="*/ 668 w 1610"/>
                      <a:gd name="T39" fmla="*/ 2477 h 2722"/>
                      <a:gd name="T40" fmla="*/ 687 w 1610"/>
                      <a:gd name="T41" fmla="*/ 2316 h 2722"/>
                      <a:gd name="T42" fmla="*/ 714 w 1610"/>
                      <a:gd name="T43" fmla="*/ 2157 h 2722"/>
                      <a:gd name="T44" fmla="*/ 748 w 1610"/>
                      <a:gd name="T45" fmla="*/ 2001 h 2722"/>
                      <a:gd name="T46" fmla="*/ 790 w 1610"/>
                      <a:gd name="T47" fmla="*/ 1849 h 2722"/>
                      <a:gd name="T48" fmla="*/ 838 w 1610"/>
                      <a:gd name="T49" fmla="*/ 1698 h 2722"/>
                      <a:gd name="T50" fmla="*/ 894 w 1610"/>
                      <a:gd name="T51" fmla="*/ 1550 h 2722"/>
                      <a:gd name="T52" fmla="*/ 955 w 1610"/>
                      <a:gd name="T53" fmla="*/ 1407 h 2722"/>
                      <a:gd name="T54" fmla="*/ 1023 w 1610"/>
                      <a:gd name="T55" fmla="*/ 1267 h 2722"/>
                      <a:gd name="T56" fmla="*/ 1098 w 1610"/>
                      <a:gd name="T57" fmla="*/ 1130 h 2722"/>
                      <a:gd name="T58" fmla="*/ 1178 w 1610"/>
                      <a:gd name="T59" fmla="*/ 998 h 2722"/>
                      <a:gd name="T60" fmla="*/ 1265 w 1610"/>
                      <a:gd name="T61" fmla="*/ 869 h 2722"/>
                      <a:gd name="T62" fmla="*/ 1356 w 1610"/>
                      <a:gd name="T63" fmla="*/ 746 h 2722"/>
                      <a:gd name="T64" fmla="*/ 1454 w 1610"/>
                      <a:gd name="T65" fmla="*/ 626 h 2722"/>
                      <a:gd name="T66" fmla="*/ 1557 w 1610"/>
                      <a:gd name="T67" fmla="*/ 510 h 2722"/>
                      <a:gd name="T68" fmla="*/ 1610 w 1610"/>
                      <a:gd name="T69" fmla="*/ 455 h 27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610" h="2722">
                        <a:moveTo>
                          <a:pt x="1610" y="455"/>
                        </a:moveTo>
                        <a:lnTo>
                          <a:pt x="1140" y="0"/>
                        </a:lnTo>
                        <a:lnTo>
                          <a:pt x="1140" y="0"/>
                        </a:lnTo>
                        <a:lnTo>
                          <a:pt x="1076" y="67"/>
                        </a:lnTo>
                        <a:lnTo>
                          <a:pt x="1015" y="135"/>
                        </a:lnTo>
                        <a:lnTo>
                          <a:pt x="954" y="204"/>
                        </a:lnTo>
                        <a:lnTo>
                          <a:pt x="895" y="276"/>
                        </a:lnTo>
                        <a:lnTo>
                          <a:pt x="838" y="347"/>
                        </a:lnTo>
                        <a:lnTo>
                          <a:pt x="782" y="421"/>
                        </a:lnTo>
                        <a:lnTo>
                          <a:pt x="729" y="496"/>
                        </a:lnTo>
                        <a:lnTo>
                          <a:pt x="675" y="573"/>
                        </a:lnTo>
                        <a:lnTo>
                          <a:pt x="626" y="649"/>
                        </a:lnTo>
                        <a:lnTo>
                          <a:pt x="576" y="729"/>
                        </a:lnTo>
                        <a:lnTo>
                          <a:pt x="530" y="808"/>
                        </a:lnTo>
                        <a:lnTo>
                          <a:pt x="484" y="889"/>
                        </a:lnTo>
                        <a:lnTo>
                          <a:pt x="441" y="971"/>
                        </a:lnTo>
                        <a:lnTo>
                          <a:pt x="399" y="1054"/>
                        </a:lnTo>
                        <a:lnTo>
                          <a:pt x="359" y="1139"/>
                        </a:lnTo>
                        <a:lnTo>
                          <a:pt x="321" y="1225"/>
                        </a:lnTo>
                        <a:lnTo>
                          <a:pt x="286" y="1311"/>
                        </a:lnTo>
                        <a:lnTo>
                          <a:pt x="252" y="1398"/>
                        </a:lnTo>
                        <a:lnTo>
                          <a:pt x="220" y="1487"/>
                        </a:lnTo>
                        <a:lnTo>
                          <a:pt x="190" y="1576"/>
                        </a:lnTo>
                        <a:lnTo>
                          <a:pt x="162" y="1666"/>
                        </a:lnTo>
                        <a:lnTo>
                          <a:pt x="136" y="1757"/>
                        </a:lnTo>
                        <a:lnTo>
                          <a:pt x="113" y="1850"/>
                        </a:lnTo>
                        <a:lnTo>
                          <a:pt x="91" y="1942"/>
                        </a:lnTo>
                        <a:lnTo>
                          <a:pt x="73" y="2036"/>
                        </a:lnTo>
                        <a:lnTo>
                          <a:pt x="54" y="2131"/>
                        </a:lnTo>
                        <a:lnTo>
                          <a:pt x="40" y="2226"/>
                        </a:lnTo>
                        <a:lnTo>
                          <a:pt x="27" y="2321"/>
                        </a:lnTo>
                        <a:lnTo>
                          <a:pt x="17" y="2419"/>
                        </a:lnTo>
                        <a:lnTo>
                          <a:pt x="9" y="2515"/>
                        </a:lnTo>
                        <a:lnTo>
                          <a:pt x="4" y="2614"/>
                        </a:lnTo>
                        <a:lnTo>
                          <a:pt x="0" y="2712"/>
                        </a:lnTo>
                        <a:lnTo>
                          <a:pt x="653" y="2722"/>
                        </a:lnTo>
                        <a:lnTo>
                          <a:pt x="653" y="2722"/>
                        </a:lnTo>
                        <a:lnTo>
                          <a:pt x="656" y="2640"/>
                        </a:lnTo>
                        <a:lnTo>
                          <a:pt x="661" y="2558"/>
                        </a:lnTo>
                        <a:lnTo>
                          <a:pt x="668" y="2477"/>
                        </a:lnTo>
                        <a:lnTo>
                          <a:pt x="677" y="2397"/>
                        </a:lnTo>
                        <a:lnTo>
                          <a:pt x="687" y="2316"/>
                        </a:lnTo>
                        <a:lnTo>
                          <a:pt x="700" y="2237"/>
                        </a:lnTo>
                        <a:lnTo>
                          <a:pt x="714" y="2157"/>
                        </a:lnTo>
                        <a:lnTo>
                          <a:pt x="730" y="2079"/>
                        </a:lnTo>
                        <a:lnTo>
                          <a:pt x="748" y="2001"/>
                        </a:lnTo>
                        <a:lnTo>
                          <a:pt x="768" y="1924"/>
                        </a:lnTo>
                        <a:lnTo>
                          <a:pt x="790" y="1849"/>
                        </a:lnTo>
                        <a:lnTo>
                          <a:pt x="813" y="1773"/>
                        </a:lnTo>
                        <a:lnTo>
                          <a:pt x="838" y="1698"/>
                        </a:lnTo>
                        <a:lnTo>
                          <a:pt x="865" y="1623"/>
                        </a:lnTo>
                        <a:lnTo>
                          <a:pt x="894" y="1550"/>
                        </a:lnTo>
                        <a:lnTo>
                          <a:pt x="924" y="1479"/>
                        </a:lnTo>
                        <a:lnTo>
                          <a:pt x="955" y="1407"/>
                        </a:lnTo>
                        <a:lnTo>
                          <a:pt x="989" y="1337"/>
                        </a:lnTo>
                        <a:lnTo>
                          <a:pt x="1023" y="1267"/>
                        </a:lnTo>
                        <a:lnTo>
                          <a:pt x="1059" y="1198"/>
                        </a:lnTo>
                        <a:lnTo>
                          <a:pt x="1098" y="1130"/>
                        </a:lnTo>
                        <a:lnTo>
                          <a:pt x="1138" y="1063"/>
                        </a:lnTo>
                        <a:lnTo>
                          <a:pt x="1178" y="998"/>
                        </a:lnTo>
                        <a:lnTo>
                          <a:pt x="1221" y="933"/>
                        </a:lnTo>
                        <a:lnTo>
                          <a:pt x="1265" y="869"/>
                        </a:lnTo>
                        <a:lnTo>
                          <a:pt x="1309" y="807"/>
                        </a:lnTo>
                        <a:lnTo>
                          <a:pt x="1356" y="746"/>
                        </a:lnTo>
                        <a:lnTo>
                          <a:pt x="1404" y="684"/>
                        </a:lnTo>
                        <a:lnTo>
                          <a:pt x="1454" y="626"/>
                        </a:lnTo>
                        <a:lnTo>
                          <a:pt x="1505" y="567"/>
                        </a:lnTo>
                        <a:lnTo>
                          <a:pt x="1557" y="510"/>
                        </a:lnTo>
                        <a:lnTo>
                          <a:pt x="1610" y="455"/>
                        </a:lnTo>
                        <a:lnTo>
                          <a:pt x="1610" y="4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7" name="Freeform 29"/>
                  <p:cNvSpPr>
                    <a:spLocks/>
                  </p:cNvSpPr>
                  <p:nvPr/>
                </p:nvSpPr>
                <p:spPr bwMode="auto">
                  <a:xfrm>
                    <a:off x="3459163" y="4741863"/>
                    <a:ext cx="1090613" cy="639763"/>
                  </a:xfrm>
                  <a:custGeom>
                    <a:avLst/>
                    <a:gdLst>
                      <a:gd name="T0" fmla="*/ 0 w 2747"/>
                      <a:gd name="T1" fmla="*/ 469 h 1610"/>
                      <a:gd name="T2" fmla="*/ 67 w 2747"/>
                      <a:gd name="T3" fmla="*/ 534 h 1610"/>
                      <a:gd name="T4" fmla="*/ 207 w 2747"/>
                      <a:gd name="T5" fmla="*/ 657 h 1610"/>
                      <a:gd name="T6" fmla="*/ 350 w 2747"/>
                      <a:gd name="T7" fmla="*/ 774 h 1610"/>
                      <a:gd name="T8" fmla="*/ 499 w 2747"/>
                      <a:gd name="T9" fmla="*/ 884 h 1610"/>
                      <a:gd name="T10" fmla="*/ 654 w 2747"/>
                      <a:gd name="T11" fmla="*/ 988 h 1610"/>
                      <a:gd name="T12" fmla="*/ 815 w 2747"/>
                      <a:gd name="T13" fmla="*/ 1084 h 1610"/>
                      <a:gd name="T14" fmla="*/ 980 w 2747"/>
                      <a:gd name="T15" fmla="*/ 1173 h 1610"/>
                      <a:gd name="T16" fmla="*/ 1149 w 2747"/>
                      <a:gd name="T17" fmla="*/ 1255 h 1610"/>
                      <a:gd name="T18" fmla="*/ 1322 w 2747"/>
                      <a:gd name="T19" fmla="*/ 1329 h 1610"/>
                      <a:gd name="T20" fmla="*/ 1499 w 2747"/>
                      <a:gd name="T21" fmla="*/ 1394 h 1610"/>
                      <a:gd name="T22" fmla="*/ 1680 w 2747"/>
                      <a:gd name="T23" fmla="*/ 1452 h 1610"/>
                      <a:gd name="T24" fmla="*/ 1865 w 2747"/>
                      <a:gd name="T25" fmla="*/ 1501 h 1610"/>
                      <a:gd name="T26" fmla="*/ 2054 w 2747"/>
                      <a:gd name="T27" fmla="*/ 1541 h 1610"/>
                      <a:gd name="T28" fmla="*/ 2245 w 2747"/>
                      <a:gd name="T29" fmla="*/ 1573 h 1610"/>
                      <a:gd name="T30" fmla="*/ 2439 w 2747"/>
                      <a:gd name="T31" fmla="*/ 1595 h 1610"/>
                      <a:gd name="T32" fmla="*/ 2637 w 2747"/>
                      <a:gd name="T33" fmla="*/ 1608 h 1610"/>
                      <a:gd name="T34" fmla="*/ 2747 w 2747"/>
                      <a:gd name="T35" fmla="*/ 957 h 1610"/>
                      <a:gd name="T36" fmla="*/ 2663 w 2747"/>
                      <a:gd name="T37" fmla="*/ 954 h 1610"/>
                      <a:gd name="T38" fmla="*/ 2498 w 2747"/>
                      <a:gd name="T39" fmla="*/ 944 h 1610"/>
                      <a:gd name="T40" fmla="*/ 2335 w 2747"/>
                      <a:gd name="T41" fmla="*/ 926 h 1610"/>
                      <a:gd name="T42" fmla="*/ 2175 w 2747"/>
                      <a:gd name="T43" fmla="*/ 898 h 1610"/>
                      <a:gd name="T44" fmla="*/ 2018 w 2747"/>
                      <a:gd name="T45" fmla="*/ 864 h 1610"/>
                      <a:gd name="T46" fmla="*/ 1863 w 2747"/>
                      <a:gd name="T47" fmla="*/ 824 h 1610"/>
                      <a:gd name="T48" fmla="*/ 1710 w 2747"/>
                      <a:gd name="T49" fmla="*/ 776 h 1610"/>
                      <a:gd name="T50" fmla="*/ 1562 w 2747"/>
                      <a:gd name="T51" fmla="*/ 721 h 1610"/>
                      <a:gd name="T52" fmla="*/ 1416 w 2747"/>
                      <a:gd name="T53" fmla="*/ 659 h 1610"/>
                      <a:gd name="T54" fmla="*/ 1275 w 2747"/>
                      <a:gd name="T55" fmla="*/ 591 h 1610"/>
                      <a:gd name="T56" fmla="*/ 1137 w 2747"/>
                      <a:gd name="T57" fmla="*/ 515 h 1610"/>
                      <a:gd name="T58" fmla="*/ 1003 w 2747"/>
                      <a:gd name="T59" fmla="*/ 435 h 1610"/>
                      <a:gd name="T60" fmla="*/ 873 w 2747"/>
                      <a:gd name="T61" fmla="*/ 347 h 1610"/>
                      <a:gd name="T62" fmla="*/ 748 w 2747"/>
                      <a:gd name="T63" fmla="*/ 255 h 1610"/>
                      <a:gd name="T64" fmla="*/ 627 w 2747"/>
                      <a:gd name="T65" fmla="*/ 157 h 1610"/>
                      <a:gd name="T66" fmla="*/ 511 w 2747"/>
                      <a:gd name="T67" fmla="*/ 53 h 1610"/>
                      <a:gd name="T68" fmla="*/ 455 w 2747"/>
                      <a:gd name="T69" fmla="*/ 0 h 16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747" h="1610">
                        <a:moveTo>
                          <a:pt x="455" y="0"/>
                        </a:moveTo>
                        <a:lnTo>
                          <a:pt x="0" y="469"/>
                        </a:lnTo>
                        <a:lnTo>
                          <a:pt x="0" y="469"/>
                        </a:lnTo>
                        <a:lnTo>
                          <a:pt x="67" y="534"/>
                        </a:lnTo>
                        <a:lnTo>
                          <a:pt x="136" y="596"/>
                        </a:lnTo>
                        <a:lnTo>
                          <a:pt x="207" y="657"/>
                        </a:lnTo>
                        <a:lnTo>
                          <a:pt x="277" y="716"/>
                        </a:lnTo>
                        <a:lnTo>
                          <a:pt x="350" y="774"/>
                        </a:lnTo>
                        <a:lnTo>
                          <a:pt x="424" y="830"/>
                        </a:lnTo>
                        <a:lnTo>
                          <a:pt x="499" y="884"/>
                        </a:lnTo>
                        <a:lnTo>
                          <a:pt x="576" y="937"/>
                        </a:lnTo>
                        <a:lnTo>
                          <a:pt x="654" y="988"/>
                        </a:lnTo>
                        <a:lnTo>
                          <a:pt x="734" y="1038"/>
                        </a:lnTo>
                        <a:lnTo>
                          <a:pt x="815" y="1084"/>
                        </a:lnTo>
                        <a:lnTo>
                          <a:pt x="897" y="1130"/>
                        </a:lnTo>
                        <a:lnTo>
                          <a:pt x="980" y="1173"/>
                        </a:lnTo>
                        <a:lnTo>
                          <a:pt x="1063" y="1215"/>
                        </a:lnTo>
                        <a:lnTo>
                          <a:pt x="1149" y="1255"/>
                        </a:lnTo>
                        <a:lnTo>
                          <a:pt x="1235" y="1293"/>
                        </a:lnTo>
                        <a:lnTo>
                          <a:pt x="1322" y="1329"/>
                        </a:lnTo>
                        <a:lnTo>
                          <a:pt x="1411" y="1363"/>
                        </a:lnTo>
                        <a:lnTo>
                          <a:pt x="1499" y="1394"/>
                        </a:lnTo>
                        <a:lnTo>
                          <a:pt x="1589" y="1424"/>
                        </a:lnTo>
                        <a:lnTo>
                          <a:pt x="1680" y="1452"/>
                        </a:lnTo>
                        <a:lnTo>
                          <a:pt x="1773" y="1478"/>
                        </a:lnTo>
                        <a:lnTo>
                          <a:pt x="1865" y="1501"/>
                        </a:lnTo>
                        <a:lnTo>
                          <a:pt x="1959" y="1522"/>
                        </a:lnTo>
                        <a:lnTo>
                          <a:pt x="2054" y="1541"/>
                        </a:lnTo>
                        <a:lnTo>
                          <a:pt x="2149" y="1557"/>
                        </a:lnTo>
                        <a:lnTo>
                          <a:pt x="2245" y="1573"/>
                        </a:lnTo>
                        <a:lnTo>
                          <a:pt x="2343" y="1584"/>
                        </a:lnTo>
                        <a:lnTo>
                          <a:pt x="2439" y="1595"/>
                        </a:lnTo>
                        <a:lnTo>
                          <a:pt x="2538" y="1603"/>
                        </a:lnTo>
                        <a:lnTo>
                          <a:pt x="2637" y="1608"/>
                        </a:lnTo>
                        <a:lnTo>
                          <a:pt x="2736" y="1610"/>
                        </a:lnTo>
                        <a:lnTo>
                          <a:pt x="2747" y="957"/>
                        </a:lnTo>
                        <a:lnTo>
                          <a:pt x="2747" y="957"/>
                        </a:lnTo>
                        <a:lnTo>
                          <a:pt x="2663" y="954"/>
                        </a:lnTo>
                        <a:lnTo>
                          <a:pt x="2581" y="950"/>
                        </a:lnTo>
                        <a:lnTo>
                          <a:pt x="2498" y="944"/>
                        </a:lnTo>
                        <a:lnTo>
                          <a:pt x="2417" y="935"/>
                        </a:lnTo>
                        <a:lnTo>
                          <a:pt x="2335" y="926"/>
                        </a:lnTo>
                        <a:lnTo>
                          <a:pt x="2256" y="913"/>
                        </a:lnTo>
                        <a:lnTo>
                          <a:pt x="2175" y="898"/>
                        </a:lnTo>
                        <a:lnTo>
                          <a:pt x="2096" y="883"/>
                        </a:lnTo>
                        <a:lnTo>
                          <a:pt x="2018" y="864"/>
                        </a:lnTo>
                        <a:lnTo>
                          <a:pt x="1939" y="845"/>
                        </a:lnTo>
                        <a:lnTo>
                          <a:pt x="1863" y="824"/>
                        </a:lnTo>
                        <a:lnTo>
                          <a:pt x="1786" y="801"/>
                        </a:lnTo>
                        <a:lnTo>
                          <a:pt x="1710" y="776"/>
                        </a:lnTo>
                        <a:lnTo>
                          <a:pt x="1636" y="748"/>
                        </a:lnTo>
                        <a:lnTo>
                          <a:pt x="1562" y="721"/>
                        </a:lnTo>
                        <a:lnTo>
                          <a:pt x="1489" y="690"/>
                        </a:lnTo>
                        <a:lnTo>
                          <a:pt x="1416" y="659"/>
                        </a:lnTo>
                        <a:lnTo>
                          <a:pt x="1346" y="625"/>
                        </a:lnTo>
                        <a:lnTo>
                          <a:pt x="1275" y="591"/>
                        </a:lnTo>
                        <a:lnTo>
                          <a:pt x="1205" y="553"/>
                        </a:lnTo>
                        <a:lnTo>
                          <a:pt x="1137" y="515"/>
                        </a:lnTo>
                        <a:lnTo>
                          <a:pt x="1070" y="476"/>
                        </a:lnTo>
                        <a:lnTo>
                          <a:pt x="1003" y="435"/>
                        </a:lnTo>
                        <a:lnTo>
                          <a:pt x="938" y="392"/>
                        </a:lnTo>
                        <a:lnTo>
                          <a:pt x="873" y="347"/>
                        </a:lnTo>
                        <a:lnTo>
                          <a:pt x="811" y="302"/>
                        </a:lnTo>
                        <a:lnTo>
                          <a:pt x="748" y="255"/>
                        </a:lnTo>
                        <a:lnTo>
                          <a:pt x="687" y="207"/>
                        </a:lnTo>
                        <a:lnTo>
                          <a:pt x="627" y="157"/>
                        </a:lnTo>
                        <a:lnTo>
                          <a:pt x="569" y="107"/>
                        </a:lnTo>
                        <a:lnTo>
                          <a:pt x="511" y="53"/>
                        </a:lnTo>
                        <a:lnTo>
                          <a:pt x="455" y="0"/>
                        </a:lnTo>
                        <a:lnTo>
                          <a:pt x="45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8" name="Freeform 31"/>
                  <p:cNvSpPr>
                    <a:spLocks/>
                  </p:cNvSpPr>
                  <p:nvPr/>
                </p:nvSpPr>
                <p:spPr bwMode="auto">
                  <a:xfrm>
                    <a:off x="3305175" y="2903538"/>
                    <a:ext cx="508000" cy="858838"/>
                  </a:xfrm>
                  <a:custGeom>
                    <a:avLst/>
                    <a:gdLst>
                      <a:gd name="T0" fmla="*/ 910 w 1279"/>
                      <a:gd name="T1" fmla="*/ 0 h 2164"/>
                      <a:gd name="T2" fmla="*/ 859 w 1279"/>
                      <a:gd name="T3" fmla="*/ 53 h 2164"/>
                      <a:gd name="T4" fmla="*/ 761 w 1279"/>
                      <a:gd name="T5" fmla="*/ 163 h 2164"/>
                      <a:gd name="T6" fmla="*/ 669 w 1279"/>
                      <a:gd name="T7" fmla="*/ 276 h 2164"/>
                      <a:gd name="T8" fmla="*/ 582 w 1279"/>
                      <a:gd name="T9" fmla="*/ 394 h 2164"/>
                      <a:gd name="T10" fmla="*/ 500 w 1279"/>
                      <a:gd name="T11" fmla="*/ 516 h 2164"/>
                      <a:gd name="T12" fmla="*/ 423 w 1279"/>
                      <a:gd name="T13" fmla="*/ 642 h 2164"/>
                      <a:gd name="T14" fmla="*/ 352 w 1279"/>
                      <a:gd name="T15" fmla="*/ 772 h 2164"/>
                      <a:gd name="T16" fmla="*/ 287 w 1279"/>
                      <a:gd name="T17" fmla="*/ 905 h 2164"/>
                      <a:gd name="T18" fmla="*/ 229 w 1279"/>
                      <a:gd name="T19" fmla="*/ 1042 h 2164"/>
                      <a:gd name="T20" fmla="*/ 177 w 1279"/>
                      <a:gd name="T21" fmla="*/ 1181 h 2164"/>
                      <a:gd name="T22" fmla="*/ 130 w 1279"/>
                      <a:gd name="T23" fmla="*/ 1324 h 2164"/>
                      <a:gd name="T24" fmla="*/ 91 w 1279"/>
                      <a:gd name="T25" fmla="*/ 1470 h 2164"/>
                      <a:gd name="T26" fmla="*/ 58 w 1279"/>
                      <a:gd name="T27" fmla="*/ 1618 h 2164"/>
                      <a:gd name="T28" fmla="*/ 32 w 1279"/>
                      <a:gd name="T29" fmla="*/ 1768 h 2164"/>
                      <a:gd name="T30" fmla="*/ 14 w 1279"/>
                      <a:gd name="T31" fmla="*/ 1922 h 2164"/>
                      <a:gd name="T32" fmla="*/ 2 w 1279"/>
                      <a:gd name="T33" fmla="*/ 2077 h 2164"/>
                      <a:gd name="T34" fmla="*/ 514 w 1279"/>
                      <a:gd name="T35" fmla="*/ 2164 h 2164"/>
                      <a:gd name="T36" fmla="*/ 516 w 1279"/>
                      <a:gd name="T37" fmla="*/ 2098 h 2164"/>
                      <a:gd name="T38" fmla="*/ 527 w 1279"/>
                      <a:gd name="T39" fmla="*/ 1969 h 2164"/>
                      <a:gd name="T40" fmla="*/ 542 w 1279"/>
                      <a:gd name="T41" fmla="*/ 1840 h 2164"/>
                      <a:gd name="T42" fmla="*/ 563 w 1279"/>
                      <a:gd name="T43" fmla="*/ 1713 h 2164"/>
                      <a:gd name="T44" fmla="*/ 592 w 1279"/>
                      <a:gd name="T45" fmla="*/ 1588 h 2164"/>
                      <a:gd name="T46" fmla="*/ 625 w 1279"/>
                      <a:gd name="T47" fmla="*/ 1467 h 2164"/>
                      <a:gd name="T48" fmla="*/ 664 w 1279"/>
                      <a:gd name="T49" fmla="*/ 1348 h 2164"/>
                      <a:gd name="T50" fmla="*/ 708 w 1279"/>
                      <a:gd name="T51" fmla="*/ 1230 h 2164"/>
                      <a:gd name="T52" fmla="*/ 757 w 1279"/>
                      <a:gd name="T53" fmla="*/ 1116 h 2164"/>
                      <a:gd name="T54" fmla="*/ 811 w 1279"/>
                      <a:gd name="T55" fmla="*/ 1004 h 2164"/>
                      <a:gd name="T56" fmla="*/ 871 w 1279"/>
                      <a:gd name="T57" fmla="*/ 896 h 2164"/>
                      <a:gd name="T58" fmla="*/ 934 w 1279"/>
                      <a:gd name="T59" fmla="*/ 790 h 2164"/>
                      <a:gd name="T60" fmla="*/ 1003 w 1279"/>
                      <a:gd name="T61" fmla="*/ 687 h 2164"/>
                      <a:gd name="T62" fmla="*/ 1078 w 1279"/>
                      <a:gd name="T63" fmla="*/ 588 h 2164"/>
                      <a:gd name="T64" fmla="*/ 1154 w 1279"/>
                      <a:gd name="T65" fmla="*/ 493 h 2164"/>
                      <a:gd name="T66" fmla="*/ 1236 w 1279"/>
                      <a:gd name="T67" fmla="*/ 402 h 2164"/>
                      <a:gd name="T68" fmla="*/ 1279 w 1279"/>
                      <a:gd name="T69" fmla="*/ 358 h 2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279" h="2164">
                        <a:moveTo>
                          <a:pt x="1279" y="358"/>
                        </a:moveTo>
                        <a:lnTo>
                          <a:pt x="910" y="0"/>
                        </a:lnTo>
                        <a:lnTo>
                          <a:pt x="910" y="0"/>
                        </a:lnTo>
                        <a:lnTo>
                          <a:pt x="859" y="53"/>
                        </a:lnTo>
                        <a:lnTo>
                          <a:pt x="809" y="107"/>
                        </a:lnTo>
                        <a:lnTo>
                          <a:pt x="761" y="163"/>
                        </a:lnTo>
                        <a:lnTo>
                          <a:pt x="714" y="219"/>
                        </a:lnTo>
                        <a:lnTo>
                          <a:pt x="669" y="276"/>
                        </a:lnTo>
                        <a:lnTo>
                          <a:pt x="625" y="335"/>
                        </a:lnTo>
                        <a:lnTo>
                          <a:pt x="582" y="394"/>
                        </a:lnTo>
                        <a:lnTo>
                          <a:pt x="540" y="454"/>
                        </a:lnTo>
                        <a:lnTo>
                          <a:pt x="500" y="516"/>
                        </a:lnTo>
                        <a:lnTo>
                          <a:pt x="460" y="578"/>
                        </a:lnTo>
                        <a:lnTo>
                          <a:pt x="423" y="642"/>
                        </a:lnTo>
                        <a:lnTo>
                          <a:pt x="386" y="707"/>
                        </a:lnTo>
                        <a:lnTo>
                          <a:pt x="352" y="772"/>
                        </a:lnTo>
                        <a:lnTo>
                          <a:pt x="319" y="837"/>
                        </a:lnTo>
                        <a:lnTo>
                          <a:pt x="287" y="905"/>
                        </a:lnTo>
                        <a:lnTo>
                          <a:pt x="257" y="973"/>
                        </a:lnTo>
                        <a:lnTo>
                          <a:pt x="229" y="1042"/>
                        </a:lnTo>
                        <a:lnTo>
                          <a:pt x="201" y="1111"/>
                        </a:lnTo>
                        <a:lnTo>
                          <a:pt x="177" y="1181"/>
                        </a:lnTo>
                        <a:lnTo>
                          <a:pt x="152" y="1253"/>
                        </a:lnTo>
                        <a:lnTo>
                          <a:pt x="130" y="1324"/>
                        </a:lnTo>
                        <a:lnTo>
                          <a:pt x="109" y="1397"/>
                        </a:lnTo>
                        <a:lnTo>
                          <a:pt x="91" y="1470"/>
                        </a:lnTo>
                        <a:lnTo>
                          <a:pt x="74" y="1543"/>
                        </a:lnTo>
                        <a:lnTo>
                          <a:pt x="58" y="1618"/>
                        </a:lnTo>
                        <a:lnTo>
                          <a:pt x="44" y="1693"/>
                        </a:lnTo>
                        <a:lnTo>
                          <a:pt x="32" y="1768"/>
                        </a:lnTo>
                        <a:lnTo>
                          <a:pt x="22" y="1845"/>
                        </a:lnTo>
                        <a:lnTo>
                          <a:pt x="14" y="1922"/>
                        </a:lnTo>
                        <a:lnTo>
                          <a:pt x="7" y="2000"/>
                        </a:lnTo>
                        <a:lnTo>
                          <a:pt x="2" y="2077"/>
                        </a:lnTo>
                        <a:lnTo>
                          <a:pt x="0" y="2156"/>
                        </a:lnTo>
                        <a:lnTo>
                          <a:pt x="514" y="2164"/>
                        </a:lnTo>
                        <a:lnTo>
                          <a:pt x="514" y="2164"/>
                        </a:lnTo>
                        <a:lnTo>
                          <a:pt x="516" y="2098"/>
                        </a:lnTo>
                        <a:lnTo>
                          <a:pt x="520" y="2032"/>
                        </a:lnTo>
                        <a:lnTo>
                          <a:pt x="527" y="1969"/>
                        </a:lnTo>
                        <a:lnTo>
                          <a:pt x="533" y="1904"/>
                        </a:lnTo>
                        <a:lnTo>
                          <a:pt x="542" y="1840"/>
                        </a:lnTo>
                        <a:lnTo>
                          <a:pt x="553" y="1776"/>
                        </a:lnTo>
                        <a:lnTo>
                          <a:pt x="563" y="1713"/>
                        </a:lnTo>
                        <a:lnTo>
                          <a:pt x="576" y="1651"/>
                        </a:lnTo>
                        <a:lnTo>
                          <a:pt x="592" y="1588"/>
                        </a:lnTo>
                        <a:lnTo>
                          <a:pt x="608" y="1527"/>
                        </a:lnTo>
                        <a:lnTo>
                          <a:pt x="625" y="1467"/>
                        </a:lnTo>
                        <a:lnTo>
                          <a:pt x="643" y="1407"/>
                        </a:lnTo>
                        <a:lnTo>
                          <a:pt x="664" y="1348"/>
                        </a:lnTo>
                        <a:lnTo>
                          <a:pt x="684" y="1289"/>
                        </a:lnTo>
                        <a:lnTo>
                          <a:pt x="708" y="1230"/>
                        </a:lnTo>
                        <a:lnTo>
                          <a:pt x="731" y="1173"/>
                        </a:lnTo>
                        <a:lnTo>
                          <a:pt x="757" y="1116"/>
                        </a:lnTo>
                        <a:lnTo>
                          <a:pt x="783" y="1060"/>
                        </a:lnTo>
                        <a:lnTo>
                          <a:pt x="811" y="1004"/>
                        </a:lnTo>
                        <a:lnTo>
                          <a:pt x="841" y="949"/>
                        </a:lnTo>
                        <a:lnTo>
                          <a:pt x="871" y="896"/>
                        </a:lnTo>
                        <a:lnTo>
                          <a:pt x="902" y="842"/>
                        </a:lnTo>
                        <a:lnTo>
                          <a:pt x="934" y="790"/>
                        </a:lnTo>
                        <a:lnTo>
                          <a:pt x="968" y="738"/>
                        </a:lnTo>
                        <a:lnTo>
                          <a:pt x="1003" y="687"/>
                        </a:lnTo>
                        <a:lnTo>
                          <a:pt x="1040" y="638"/>
                        </a:lnTo>
                        <a:lnTo>
                          <a:pt x="1078" y="588"/>
                        </a:lnTo>
                        <a:lnTo>
                          <a:pt x="1115" y="540"/>
                        </a:lnTo>
                        <a:lnTo>
                          <a:pt x="1154" y="493"/>
                        </a:lnTo>
                        <a:lnTo>
                          <a:pt x="1195" y="448"/>
                        </a:lnTo>
                        <a:lnTo>
                          <a:pt x="1236" y="402"/>
                        </a:lnTo>
                        <a:lnTo>
                          <a:pt x="1279" y="358"/>
                        </a:lnTo>
                        <a:lnTo>
                          <a:pt x="1279" y="358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79" name="Freeform 32"/>
                  <p:cNvSpPr>
                    <a:spLocks/>
                  </p:cNvSpPr>
                  <p:nvPr/>
                </p:nvSpPr>
                <p:spPr bwMode="auto">
                  <a:xfrm>
                    <a:off x="3686175" y="4548188"/>
                    <a:ext cx="868363" cy="508000"/>
                  </a:xfrm>
                  <a:custGeom>
                    <a:avLst/>
                    <a:gdLst>
                      <a:gd name="T0" fmla="*/ 0 w 2188"/>
                      <a:gd name="T1" fmla="*/ 370 h 1280"/>
                      <a:gd name="T2" fmla="*/ 53 w 2188"/>
                      <a:gd name="T3" fmla="*/ 421 h 1280"/>
                      <a:gd name="T4" fmla="*/ 164 w 2188"/>
                      <a:gd name="T5" fmla="*/ 520 h 1280"/>
                      <a:gd name="T6" fmla="*/ 278 w 2188"/>
                      <a:gd name="T7" fmla="*/ 612 h 1280"/>
                      <a:gd name="T8" fmla="*/ 398 w 2188"/>
                      <a:gd name="T9" fmla="*/ 701 h 1280"/>
                      <a:gd name="T10" fmla="*/ 522 w 2188"/>
                      <a:gd name="T11" fmla="*/ 783 h 1280"/>
                      <a:gd name="T12" fmla="*/ 648 w 2188"/>
                      <a:gd name="T13" fmla="*/ 861 h 1280"/>
                      <a:gd name="T14" fmla="*/ 780 w 2188"/>
                      <a:gd name="T15" fmla="*/ 931 h 1280"/>
                      <a:gd name="T16" fmla="*/ 915 w 2188"/>
                      <a:gd name="T17" fmla="*/ 997 h 1280"/>
                      <a:gd name="T18" fmla="*/ 1053 w 2188"/>
                      <a:gd name="T19" fmla="*/ 1055 h 1280"/>
                      <a:gd name="T20" fmla="*/ 1194 w 2188"/>
                      <a:gd name="T21" fmla="*/ 1107 h 1280"/>
                      <a:gd name="T22" fmla="*/ 1338 w 2188"/>
                      <a:gd name="T23" fmla="*/ 1154 h 1280"/>
                      <a:gd name="T24" fmla="*/ 1485 w 2188"/>
                      <a:gd name="T25" fmla="*/ 1193 h 1280"/>
                      <a:gd name="T26" fmla="*/ 1636 w 2188"/>
                      <a:gd name="T27" fmla="*/ 1224 h 1280"/>
                      <a:gd name="T28" fmla="*/ 1789 w 2188"/>
                      <a:gd name="T29" fmla="*/ 1250 h 1280"/>
                      <a:gd name="T30" fmla="*/ 1944 w 2188"/>
                      <a:gd name="T31" fmla="*/ 1267 h 1280"/>
                      <a:gd name="T32" fmla="*/ 2101 w 2188"/>
                      <a:gd name="T33" fmla="*/ 1278 h 1280"/>
                      <a:gd name="T34" fmla="*/ 2188 w 2188"/>
                      <a:gd name="T35" fmla="*/ 766 h 1280"/>
                      <a:gd name="T36" fmla="*/ 2122 w 2188"/>
                      <a:gd name="T37" fmla="*/ 763 h 1280"/>
                      <a:gd name="T38" fmla="*/ 1989 w 2188"/>
                      <a:gd name="T39" fmla="*/ 756 h 1280"/>
                      <a:gd name="T40" fmla="*/ 1859 w 2188"/>
                      <a:gd name="T41" fmla="*/ 740 h 1280"/>
                      <a:gd name="T42" fmla="*/ 1731 w 2188"/>
                      <a:gd name="T43" fmla="*/ 719 h 1280"/>
                      <a:gd name="T44" fmla="*/ 1605 w 2188"/>
                      <a:gd name="T45" fmla="*/ 692 h 1280"/>
                      <a:gd name="T46" fmla="*/ 1481 w 2188"/>
                      <a:gd name="T47" fmla="*/ 659 h 1280"/>
                      <a:gd name="T48" fmla="*/ 1360 w 2188"/>
                      <a:gd name="T49" fmla="*/ 620 h 1280"/>
                      <a:gd name="T50" fmla="*/ 1242 w 2188"/>
                      <a:gd name="T51" fmla="*/ 577 h 1280"/>
                      <a:gd name="T52" fmla="*/ 1126 w 2188"/>
                      <a:gd name="T53" fmla="*/ 528 h 1280"/>
                      <a:gd name="T54" fmla="*/ 1013 w 2188"/>
                      <a:gd name="T55" fmla="*/ 473 h 1280"/>
                      <a:gd name="T56" fmla="*/ 902 w 2188"/>
                      <a:gd name="T57" fmla="*/ 413 h 1280"/>
                      <a:gd name="T58" fmla="*/ 795 w 2188"/>
                      <a:gd name="T59" fmla="*/ 348 h 1280"/>
                      <a:gd name="T60" fmla="*/ 691 w 2188"/>
                      <a:gd name="T61" fmla="*/ 279 h 1280"/>
                      <a:gd name="T62" fmla="*/ 592 w 2188"/>
                      <a:gd name="T63" fmla="*/ 205 h 1280"/>
                      <a:gd name="T64" fmla="*/ 495 w 2188"/>
                      <a:gd name="T65" fmla="*/ 125 h 1280"/>
                      <a:gd name="T66" fmla="*/ 402 w 2188"/>
                      <a:gd name="T67" fmla="*/ 43 h 1280"/>
                      <a:gd name="T68" fmla="*/ 358 w 2188"/>
                      <a:gd name="T69" fmla="*/ 0 h 1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88" h="1280">
                        <a:moveTo>
                          <a:pt x="358" y="0"/>
                        </a:moveTo>
                        <a:lnTo>
                          <a:pt x="0" y="370"/>
                        </a:lnTo>
                        <a:lnTo>
                          <a:pt x="0" y="370"/>
                        </a:lnTo>
                        <a:lnTo>
                          <a:pt x="53" y="421"/>
                        </a:lnTo>
                        <a:lnTo>
                          <a:pt x="108" y="471"/>
                        </a:lnTo>
                        <a:lnTo>
                          <a:pt x="164" y="520"/>
                        </a:lnTo>
                        <a:lnTo>
                          <a:pt x="221" y="567"/>
                        </a:lnTo>
                        <a:lnTo>
                          <a:pt x="278" y="612"/>
                        </a:lnTo>
                        <a:lnTo>
                          <a:pt x="338" y="658"/>
                        </a:lnTo>
                        <a:lnTo>
                          <a:pt x="398" y="701"/>
                        </a:lnTo>
                        <a:lnTo>
                          <a:pt x="459" y="743"/>
                        </a:lnTo>
                        <a:lnTo>
                          <a:pt x="522" y="783"/>
                        </a:lnTo>
                        <a:lnTo>
                          <a:pt x="584" y="823"/>
                        </a:lnTo>
                        <a:lnTo>
                          <a:pt x="648" y="861"/>
                        </a:lnTo>
                        <a:lnTo>
                          <a:pt x="713" y="896"/>
                        </a:lnTo>
                        <a:lnTo>
                          <a:pt x="780" y="931"/>
                        </a:lnTo>
                        <a:lnTo>
                          <a:pt x="846" y="965"/>
                        </a:lnTo>
                        <a:lnTo>
                          <a:pt x="915" y="997"/>
                        </a:lnTo>
                        <a:lnTo>
                          <a:pt x="983" y="1027"/>
                        </a:lnTo>
                        <a:lnTo>
                          <a:pt x="1053" y="1055"/>
                        </a:lnTo>
                        <a:lnTo>
                          <a:pt x="1123" y="1083"/>
                        </a:lnTo>
                        <a:lnTo>
                          <a:pt x="1194" y="1107"/>
                        </a:lnTo>
                        <a:lnTo>
                          <a:pt x="1267" y="1132"/>
                        </a:lnTo>
                        <a:lnTo>
                          <a:pt x="1338" y="1154"/>
                        </a:lnTo>
                        <a:lnTo>
                          <a:pt x="1412" y="1174"/>
                        </a:lnTo>
                        <a:lnTo>
                          <a:pt x="1485" y="1193"/>
                        </a:lnTo>
                        <a:lnTo>
                          <a:pt x="1561" y="1210"/>
                        </a:lnTo>
                        <a:lnTo>
                          <a:pt x="1636" y="1224"/>
                        </a:lnTo>
                        <a:lnTo>
                          <a:pt x="1712" y="1239"/>
                        </a:lnTo>
                        <a:lnTo>
                          <a:pt x="1789" y="1250"/>
                        </a:lnTo>
                        <a:lnTo>
                          <a:pt x="1866" y="1260"/>
                        </a:lnTo>
                        <a:lnTo>
                          <a:pt x="1944" y="1267"/>
                        </a:lnTo>
                        <a:lnTo>
                          <a:pt x="2022" y="1274"/>
                        </a:lnTo>
                        <a:lnTo>
                          <a:pt x="2101" y="1278"/>
                        </a:lnTo>
                        <a:lnTo>
                          <a:pt x="2179" y="1280"/>
                        </a:lnTo>
                        <a:lnTo>
                          <a:pt x="2188" y="766"/>
                        </a:lnTo>
                        <a:lnTo>
                          <a:pt x="2188" y="766"/>
                        </a:lnTo>
                        <a:lnTo>
                          <a:pt x="2122" y="763"/>
                        </a:lnTo>
                        <a:lnTo>
                          <a:pt x="2056" y="760"/>
                        </a:lnTo>
                        <a:lnTo>
                          <a:pt x="1989" y="756"/>
                        </a:lnTo>
                        <a:lnTo>
                          <a:pt x="1924" y="748"/>
                        </a:lnTo>
                        <a:lnTo>
                          <a:pt x="1859" y="740"/>
                        </a:lnTo>
                        <a:lnTo>
                          <a:pt x="1795" y="731"/>
                        </a:lnTo>
                        <a:lnTo>
                          <a:pt x="1731" y="719"/>
                        </a:lnTo>
                        <a:lnTo>
                          <a:pt x="1668" y="706"/>
                        </a:lnTo>
                        <a:lnTo>
                          <a:pt x="1605" y="692"/>
                        </a:lnTo>
                        <a:lnTo>
                          <a:pt x="1543" y="676"/>
                        </a:lnTo>
                        <a:lnTo>
                          <a:pt x="1481" y="659"/>
                        </a:lnTo>
                        <a:lnTo>
                          <a:pt x="1420" y="641"/>
                        </a:lnTo>
                        <a:lnTo>
                          <a:pt x="1360" y="620"/>
                        </a:lnTo>
                        <a:lnTo>
                          <a:pt x="1300" y="599"/>
                        </a:lnTo>
                        <a:lnTo>
                          <a:pt x="1242" y="577"/>
                        </a:lnTo>
                        <a:lnTo>
                          <a:pt x="1183" y="553"/>
                        </a:lnTo>
                        <a:lnTo>
                          <a:pt x="1126" y="528"/>
                        </a:lnTo>
                        <a:lnTo>
                          <a:pt x="1069" y="500"/>
                        </a:lnTo>
                        <a:lnTo>
                          <a:pt x="1013" y="473"/>
                        </a:lnTo>
                        <a:lnTo>
                          <a:pt x="957" y="443"/>
                        </a:lnTo>
                        <a:lnTo>
                          <a:pt x="902" y="413"/>
                        </a:lnTo>
                        <a:lnTo>
                          <a:pt x="849" y="381"/>
                        </a:lnTo>
                        <a:lnTo>
                          <a:pt x="795" y="348"/>
                        </a:lnTo>
                        <a:lnTo>
                          <a:pt x="743" y="314"/>
                        </a:lnTo>
                        <a:lnTo>
                          <a:pt x="691" y="279"/>
                        </a:lnTo>
                        <a:lnTo>
                          <a:pt x="642" y="243"/>
                        </a:lnTo>
                        <a:lnTo>
                          <a:pt x="592" y="205"/>
                        </a:lnTo>
                        <a:lnTo>
                          <a:pt x="543" y="166"/>
                        </a:lnTo>
                        <a:lnTo>
                          <a:pt x="495" y="125"/>
                        </a:lnTo>
                        <a:lnTo>
                          <a:pt x="448" y="85"/>
                        </a:lnTo>
                        <a:lnTo>
                          <a:pt x="402" y="43"/>
                        </a:lnTo>
                        <a:lnTo>
                          <a:pt x="358" y="0"/>
                        </a:lnTo>
                        <a:lnTo>
                          <a:pt x="358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0" name="Freeform 35"/>
                  <p:cNvSpPr>
                    <a:spLocks/>
                  </p:cNvSpPr>
                  <p:nvPr/>
                </p:nvSpPr>
                <p:spPr bwMode="auto">
                  <a:xfrm>
                    <a:off x="5340350" y="3797301"/>
                    <a:ext cx="498475" cy="868363"/>
                  </a:xfrm>
                  <a:custGeom>
                    <a:avLst/>
                    <a:gdLst>
                      <a:gd name="T0" fmla="*/ 369 w 1255"/>
                      <a:gd name="T1" fmla="*/ 2189 h 2189"/>
                      <a:gd name="T2" fmla="*/ 419 w 1255"/>
                      <a:gd name="T3" fmla="*/ 2134 h 2189"/>
                      <a:gd name="T4" fmla="*/ 517 w 1255"/>
                      <a:gd name="T5" fmla="*/ 2024 h 2189"/>
                      <a:gd name="T6" fmla="*/ 608 w 1255"/>
                      <a:gd name="T7" fmla="*/ 1909 h 2189"/>
                      <a:gd name="T8" fmla="*/ 694 w 1255"/>
                      <a:gd name="T9" fmla="*/ 1789 h 2189"/>
                      <a:gd name="T10" fmla="*/ 776 w 1255"/>
                      <a:gd name="T11" fmla="*/ 1666 h 2189"/>
                      <a:gd name="T12" fmla="*/ 850 w 1255"/>
                      <a:gd name="T13" fmla="*/ 1538 h 2189"/>
                      <a:gd name="T14" fmla="*/ 920 w 1255"/>
                      <a:gd name="T15" fmla="*/ 1406 h 2189"/>
                      <a:gd name="T16" fmla="*/ 983 w 1255"/>
                      <a:gd name="T17" fmla="*/ 1271 h 2189"/>
                      <a:gd name="T18" fmla="*/ 1040 w 1255"/>
                      <a:gd name="T19" fmla="*/ 1133 h 2189"/>
                      <a:gd name="T20" fmla="*/ 1091 w 1255"/>
                      <a:gd name="T21" fmla="*/ 992 h 2189"/>
                      <a:gd name="T22" fmla="*/ 1135 w 1255"/>
                      <a:gd name="T23" fmla="*/ 848 h 2189"/>
                      <a:gd name="T24" fmla="*/ 1173 w 1255"/>
                      <a:gd name="T25" fmla="*/ 701 h 2189"/>
                      <a:gd name="T26" fmla="*/ 1204 w 1255"/>
                      <a:gd name="T27" fmla="*/ 551 h 2189"/>
                      <a:gd name="T28" fmla="*/ 1227 w 1255"/>
                      <a:gd name="T29" fmla="*/ 399 h 2189"/>
                      <a:gd name="T30" fmla="*/ 1244 w 1255"/>
                      <a:gd name="T31" fmla="*/ 244 h 2189"/>
                      <a:gd name="T32" fmla="*/ 1252 w 1255"/>
                      <a:gd name="T33" fmla="*/ 87 h 2189"/>
                      <a:gd name="T34" fmla="*/ 740 w 1255"/>
                      <a:gd name="T35" fmla="*/ 0 h 2189"/>
                      <a:gd name="T36" fmla="*/ 739 w 1255"/>
                      <a:gd name="T37" fmla="*/ 67 h 2189"/>
                      <a:gd name="T38" fmla="*/ 731 w 1255"/>
                      <a:gd name="T39" fmla="*/ 198 h 2189"/>
                      <a:gd name="T40" fmla="*/ 718 w 1255"/>
                      <a:gd name="T41" fmla="*/ 327 h 2189"/>
                      <a:gd name="T42" fmla="*/ 699 w 1255"/>
                      <a:gd name="T43" fmla="*/ 456 h 2189"/>
                      <a:gd name="T44" fmla="*/ 673 w 1255"/>
                      <a:gd name="T45" fmla="*/ 581 h 2189"/>
                      <a:gd name="T46" fmla="*/ 642 w 1255"/>
                      <a:gd name="T47" fmla="*/ 705 h 2189"/>
                      <a:gd name="T48" fmla="*/ 604 w 1255"/>
                      <a:gd name="T49" fmla="*/ 826 h 2189"/>
                      <a:gd name="T50" fmla="*/ 562 w 1255"/>
                      <a:gd name="T51" fmla="*/ 944 h 2189"/>
                      <a:gd name="T52" fmla="*/ 514 w 1255"/>
                      <a:gd name="T53" fmla="*/ 1060 h 2189"/>
                      <a:gd name="T54" fmla="*/ 461 w 1255"/>
                      <a:gd name="T55" fmla="*/ 1173 h 2189"/>
                      <a:gd name="T56" fmla="*/ 402 w 1255"/>
                      <a:gd name="T57" fmla="*/ 1284 h 2189"/>
                      <a:gd name="T58" fmla="*/ 339 w 1255"/>
                      <a:gd name="T59" fmla="*/ 1391 h 2189"/>
                      <a:gd name="T60" fmla="*/ 272 w 1255"/>
                      <a:gd name="T61" fmla="*/ 1495 h 2189"/>
                      <a:gd name="T62" fmla="*/ 199 w 1255"/>
                      <a:gd name="T63" fmla="*/ 1595 h 2189"/>
                      <a:gd name="T64" fmla="*/ 122 w 1255"/>
                      <a:gd name="T65" fmla="*/ 1692 h 2189"/>
                      <a:gd name="T66" fmla="*/ 41 w 1255"/>
                      <a:gd name="T67" fmla="*/ 1785 h 2189"/>
                      <a:gd name="T68" fmla="*/ 0 w 1255"/>
                      <a:gd name="T69" fmla="*/ 1831 h 2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255" h="2189">
                        <a:moveTo>
                          <a:pt x="0" y="1831"/>
                        </a:moveTo>
                        <a:lnTo>
                          <a:pt x="369" y="2189"/>
                        </a:lnTo>
                        <a:lnTo>
                          <a:pt x="369" y="2189"/>
                        </a:lnTo>
                        <a:lnTo>
                          <a:pt x="419" y="2134"/>
                        </a:lnTo>
                        <a:lnTo>
                          <a:pt x="468" y="2080"/>
                        </a:lnTo>
                        <a:lnTo>
                          <a:pt x="517" y="2024"/>
                        </a:lnTo>
                        <a:lnTo>
                          <a:pt x="562" y="1966"/>
                        </a:lnTo>
                        <a:lnTo>
                          <a:pt x="608" y="1909"/>
                        </a:lnTo>
                        <a:lnTo>
                          <a:pt x="652" y="1849"/>
                        </a:lnTo>
                        <a:lnTo>
                          <a:pt x="694" y="1789"/>
                        </a:lnTo>
                        <a:lnTo>
                          <a:pt x="735" y="1728"/>
                        </a:lnTo>
                        <a:lnTo>
                          <a:pt x="776" y="1666"/>
                        </a:lnTo>
                        <a:lnTo>
                          <a:pt x="813" y="1602"/>
                        </a:lnTo>
                        <a:lnTo>
                          <a:pt x="850" y="1538"/>
                        </a:lnTo>
                        <a:lnTo>
                          <a:pt x="886" y="1473"/>
                        </a:lnTo>
                        <a:lnTo>
                          <a:pt x="920" y="1406"/>
                        </a:lnTo>
                        <a:lnTo>
                          <a:pt x="953" y="1339"/>
                        </a:lnTo>
                        <a:lnTo>
                          <a:pt x="983" y="1271"/>
                        </a:lnTo>
                        <a:lnTo>
                          <a:pt x="1013" y="1203"/>
                        </a:lnTo>
                        <a:lnTo>
                          <a:pt x="1040" y="1133"/>
                        </a:lnTo>
                        <a:lnTo>
                          <a:pt x="1067" y="1063"/>
                        </a:lnTo>
                        <a:lnTo>
                          <a:pt x="1091" y="992"/>
                        </a:lnTo>
                        <a:lnTo>
                          <a:pt x="1114" y="921"/>
                        </a:lnTo>
                        <a:lnTo>
                          <a:pt x="1135" y="848"/>
                        </a:lnTo>
                        <a:lnTo>
                          <a:pt x="1156" y="775"/>
                        </a:lnTo>
                        <a:lnTo>
                          <a:pt x="1173" y="701"/>
                        </a:lnTo>
                        <a:lnTo>
                          <a:pt x="1190" y="627"/>
                        </a:lnTo>
                        <a:lnTo>
                          <a:pt x="1204" y="551"/>
                        </a:lnTo>
                        <a:lnTo>
                          <a:pt x="1217" y="475"/>
                        </a:lnTo>
                        <a:lnTo>
                          <a:pt x="1227" y="399"/>
                        </a:lnTo>
                        <a:lnTo>
                          <a:pt x="1237" y="322"/>
                        </a:lnTo>
                        <a:lnTo>
                          <a:pt x="1244" y="244"/>
                        </a:lnTo>
                        <a:lnTo>
                          <a:pt x="1250" y="166"/>
                        </a:lnTo>
                        <a:lnTo>
                          <a:pt x="1252" y="87"/>
                        </a:lnTo>
                        <a:lnTo>
                          <a:pt x="1255" y="8"/>
                        </a:lnTo>
                        <a:lnTo>
                          <a:pt x="740" y="0"/>
                        </a:lnTo>
                        <a:lnTo>
                          <a:pt x="740" y="0"/>
                        </a:lnTo>
                        <a:lnTo>
                          <a:pt x="739" y="67"/>
                        </a:lnTo>
                        <a:lnTo>
                          <a:pt x="737" y="132"/>
                        </a:lnTo>
                        <a:lnTo>
                          <a:pt x="731" y="198"/>
                        </a:lnTo>
                        <a:lnTo>
                          <a:pt x="726" y="263"/>
                        </a:lnTo>
                        <a:lnTo>
                          <a:pt x="718" y="327"/>
                        </a:lnTo>
                        <a:lnTo>
                          <a:pt x="709" y="392"/>
                        </a:lnTo>
                        <a:lnTo>
                          <a:pt x="699" y="456"/>
                        </a:lnTo>
                        <a:lnTo>
                          <a:pt x="686" y="518"/>
                        </a:lnTo>
                        <a:lnTo>
                          <a:pt x="673" y="581"/>
                        </a:lnTo>
                        <a:lnTo>
                          <a:pt x="657" y="643"/>
                        </a:lnTo>
                        <a:lnTo>
                          <a:pt x="642" y="705"/>
                        </a:lnTo>
                        <a:lnTo>
                          <a:pt x="623" y="766"/>
                        </a:lnTo>
                        <a:lnTo>
                          <a:pt x="604" y="826"/>
                        </a:lnTo>
                        <a:lnTo>
                          <a:pt x="584" y="886"/>
                        </a:lnTo>
                        <a:lnTo>
                          <a:pt x="562" y="944"/>
                        </a:lnTo>
                        <a:lnTo>
                          <a:pt x="539" y="1003"/>
                        </a:lnTo>
                        <a:lnTo>
                          <a:pt x="514" y="1060"/>
                        </a:lnTo>
                        <a:lnTo>
                          <a:pt x="488" y="1117"/>
                        </a:lnTo>
                        <a:lnTo>
                          <a:pt x="461" y="1173"/>
                        </a:lnTo>
                        <a:lnTo>
                          <a:pt x="432" y="1229"/>
                        </a:lnTo>
                        <a:lnTo>
                          <a:pt x="402" y="1284"/>
                        </a:lnTo>
                        <a:lnTo>
                          <a:pt x="372" y="1337"/>
                        </a:lnTo>
                        <a:lnTo>
                          <a:pt x="339" y="1391"/>
                        </a:lnTo>
                        <a:lnTo>
                          <a:pt x="306" y="1443"/>
                        </a:lnTo>
                        <a:lnTo>
                          <a:pt x="272" y="1495"/>
                        </a:lnTo>
                        <a:lnTo>
                          <a:pt x="237" y="1546"/>
                        </a:lnTo>
                        <a:lnTo>
                          <a:pt x="199" y="1595"/>
                        </a:lnTo>
                        <a:lnTo>
                          <a:pt x="161" y="1645"/>
                        </a:lnTo>
                        <a:lnTo>
                          <a:pt x="122" y="1692"/>
                        </a:lnTo>
                        <a:lnTo>
                          <a:pt x="82" y="1740"/>
                        </a:lnTo>
                        <a:lnTo>
                          <a:pt x="41" y="1785"/>
                        </a:lnTo>
                        <a:lnTo>
                          <a:pt x="0" y="1831"/>
                        </a:lnTo>
                        <a:lnTo>
                          <a:pt x="0" y="183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1" name="Freeform 36"/>
                  <p:cNvSpPr>
                    <a:spLocks/>
                  </p:cNvSpPr>
                  <p:nvPr/>
                </p:nvSpPr>
                <p:spPr bwMode="auto">
                  <a:xfrm>
                    <a:off x="4589463" y="2522538"/>
                    <a:ext cx="858838" cy="498475"/>
                  </a:xfrm>
                  <a:custGeom>
                    <a:avLst/>
                    <a:gdLst>
                      <a:gd name="T0" fmla="*/ 2163 w 2163"/>
                      <a:gd name="T1" fmla="*/ 885 h 1255"/>
                      <a:gd name="T2" fmla="*/ 2110 w 2163"/>
                      <a:gd name="T3" fmla="*/ 836 h 1255"/>
                      <a:gd name="T4" fmla="*/ 1999 w 2163"/>
                      <a:gd name="T5" fmla="*/ 739 h 1255"/>
                      <a:gd name="T6" fmla="*/ 1886 w 2163"/>
                      <a:gd name="T7" fmla="*/ 648 h 1255"/>
                      <a:gd name="T8" fmla="*/ 1768 w 2163"/>
                      <a:gd name="T9" fmla="*/ 563 h 1255"/>
                      <a:gd name="T10" fmla="*/ 1645 w 2163"/>
                      <a:gd name="T11" fmla="*/ 483 h 1255"/>
                      <a:gd name="T12" fmla="*/ 1519 w 2163"/>
                      <a:gd name="T13" fmla="*/ 407 h 1255"/>
                      <a:gd name="T14" fmla="*/ 1389 w 2163"/>
                      <a:gd name="T15" fmla="*/ 338 h 1255"/>
                      <a:gd name="T16" fmla="*/ 1256 w 2163"/>
                      <a:gd name="T17" fmla="*/ 276 h 1255"/>
                      <a:gd name="T18" fmla="*/ 1119 w 2163"/>
                      <a:gd name="T19" fmla="*/ 218 h 1255"/>
                      <a:gd name="T20" fmla="*/ 980 w 2163"/>
                      <a:gd name="T21" fmla="*/ 168 h 1255"/>
                      <a:gd name="T22" fmla="*/ 837 w 2163"/>
                      <a:gd name="T23" fmla="*/ 122 h 1255"/>
                      <a:gd name="T24" fmla="*/ 692 w 2163"/>
                      <a:gd name="T25" fmla="*/ 84 h 1255"/>
                      <a:gd name="T26" fmla="*/ 544 w 2163"/>
                      <a:gd name="T27" fmla="*/ 53 h 1255"/>
                      <a:gd name="T28" fmla="*/ 393 w 2163"/>
                      <a:gd name="T29" fmla="*/ 30 h 1255"/>
                      <a:gd name="T30" fmla="*/ 240 w 2163"/>
                      <a:gd name="T31" fmla="*/ 11 h 1255"/>
                      <a:gd name="T32" fmla="*/ 86 w 2163"/>
                      <a:gd name="T33" fmla="*/ 2 h 1255"/>
                      <a:gd name="T34" fmla="*/ 0 w 2163"/>
                      <a:gd name="T35" fmla="*/ 514 h 1255"/>
                      <a:gd name="T36" fmla="*/ 65 w 2163"/>
                      <a:gd name="T37" fmla="*/ 517 h 1255"/>
                      <a:gd name="T38" fmla="*/ 195 w 2163"/>
                      <a:gd name="T39" fmla="*/ 524 h 1255"/>
                      <a:gd name="T40" fmla="*/ 322 w 2163"/>
                      <a:gd name="T41" fmla="*/ 539 h 1255"/>
                      <a:gd name="T42" fmla="*/ 449 w 2163"/>
                      <a:gd name="T43" fmla="*/ 559 h 1255"/>
                      <a:gd name="T44" fmla="*/ 572 w 2163"/>
                      <a:gd name="T45" fmla="*/ 586 h 1255"/>
                      <a:gd name="T46" fmla="*/ 694 w 2163"/>
                      <a:gd name="T47" fmla="*/ 617 h 1255"/>
                      <a:gd name="T48" fmla="*/ 813 w 2163"/>
                      <a:gd name="T49" fmla="*/ 655 h 1255"/>
                      <a:gd name="T50" fmla="*/ 931 w 2163"/>
                      <a:gd name="T51" fmla="*/ 697 h 1255"/>
                      <a:gd name="T52" fmla="*/ 1045 w 2163"/>
                      <a:gd name="T53" fmla="*/ 744 h 1255"/>
                      <a:gd name="T54" fmla="*/ 1157 w 2163"/>
                      <a:gd name="T55" fmla="*/ 798 h 1255"/>
                      <a:gd name="T56" fmla="*/ 1265 w 2163"/>
                      <a:gd name="T57" fmla="*/ 855 h 1255"/>
                      <a:gd name="T58" fmla="*/ 1371 w 2163"/>
                      <a:gd name="T59" fmla="*/ 918 h 1255"/>
                      <a:gd name="T60" fmla="*/ 1473 w 2163"/>
                      <a:gd name="T61" fmla="*/ 985 h 1255"/>
                      <a:gd name="T62" fmla="*/ 1572 w 2163"/>
                      <a:gd name="T63" fmla="*/ 1057 h 1255"/>
                      <a:gd name="T64" fmla="*/ 1669 w 2163"/>
                      <a:gd name="T65" fmla="*/ 1134 h 1255"/>
                      <a:gd name="T66" fmla="*/ 1760 w 2163"/>
                      <a:gd name="T67" fmla="*/ 1213 h 1255"/>
                      <a:gd name="T68" fmla="*/ 1805 w 2163"/>
                      <a:gd name="T69" fmla="*/ 1255 h 1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63" h="1255">
                        <a:moveTo>
                          <a:pt x="1805" y="1255"/>
                        </a:moveTo>
                        <a:lnTo>
                          <a:pt x="2163" y="885"/>
                        </a:lnTo>
                        <a:lnTo>
                          <a:pt x="2163" y="885"/>
                        </a:lnTo>
                        <a:lnTo>
                          <a:pt x="2110" y="836"/>
                        </a:lnTo>
                        <a:lnTo>
                          <a:pt x="2055" y="787"/>
                        </a:lnTo>
                        <a:lnTo>
                          <a:pt x="1999" y="739"/>
                        </a:lnTo>
                        <a:lnTo>
                          <a:pt x="1943" y="694"/>
                        </a:lnTo>
                        <a:lnTo>
                          <a:pt x="1886" y="648"/>
                        </a:lnTo>
                        <a:lnTo>
                          <a:pt x="1828" y="605"/>
                        </a:lnTo>
                        <a:lnTo>
                          <a:pt x="1768" y="563"/>
                        </a:lnTo>
                        <a:lnTo>
                          <a:pt x="1706" y="522"/>
                        </a:lnTo>
                        <a:lnTo>
                          <a:pt x="1645" y="483"/>
                        </a:lnTo>
                        <a:lnTo>
                          <a:pt x="1583" y="445"/>
                        </a:lnTo>
                        <a:lnTo>
                          <a:pt x="1519" y="407"/>
                        </a:lnTo>
                        <a:lnTo>
                          <a:pt x="1455" y="372"/>
                        </a:lnTo>
                        <a:lnTo>
                          <a:pt x="1389" y="338"/>
                        </a:lnTo>
                        <a:lnTo>
                          <a:pt x="1322" y="306"/>
                        </a:lnTo>
                        <a:lnTo>
                          <a:pt x="1256" y="276"/>
                        </a:lnTo>
                        <a:lnTo>
                          <a:pt x="1188" y="246"/>
                        </a:lnTo>
                        <a:lnTo>
                          <a:pt x="1119" y="218"/>
                        </a:lnTo>
                        <a:lnTo>
                          <a:pt x="1050" y="192"/>
                        </a:lnTo>
                        <a:lnTo>
                          <a:pt x="980" y="168"/>
                        </a:lnTo>
                        <a:lnTo>
                          <a:pt x="908" y="144"/>
                        </a:lnTo>
                        <a:lnTo>
                          <a:pt x="837" y="122"/>
                        </a:lnTo>
                        <a:lnTo>
                          <a:pt x="765" y="102"/>
                        </a:lnTo>
                        <a:lnTo>
                          <a:pt x="692" y="84"/>
                        </a:lnTo>
                        <a:lnTo>
                          <a:pt x="618" y="69"/>
                        </a:lnTo>
                        <a:lnTo>
                          <a:pt x="544" y="53"/>
                        </a:lnTo>
                        <a:lnTo>
                          <a:pt x="468" y="40"/>
                        </a:lnTo>
                        <a:lnTo>
                          <a:pt x="393" y="30"/>
                        </a:lnTo>
                        <a:lnTo>
                          <a:pt x="317" y="19"/>
                        </a:lnTo>
                        <a:lnTo>
                          <a:pt x="240" y="11"/>
                        </a:lnTo>
                        <a:lnTo>
                          <a:pt x="164" y="6"/>
                        </a:lnTo>
                        <a:lnTo>
                          <a:pt x="86" y="2"/>
                        </a:lnTo>
                        <a:lnTo>
                          <a:pt x="7" y="0"/>
                        </a:lnTo>
                        <a:lnTo>
                          <a:pt x="0" y="514"/>
                        </a:lnTo>
                        <a:lnTo>
                          <a:pt x="0" y="514"/>
                        </a:lnTo>
                        <a:lnTo>
                          <a:pt x="65" y="517"/>
                        </a:lnTo>
                        <a:lnTo>
                          <a:pt x="130" y="519"/>
                        </a:lnTo>
                        <a:lnTo>
                          <a:pt x="195" y="524"/>
                        </a:lnTo>
                        <a:lnTo>
                          <a:pt x="259" y="531"/>
                        </a:lnTo>
                        <a:lnTo>
                          <a:pt x="322" y="539"/>
                        </a:lnTo>
                        <a:lnTo>
                          <a:pt x="385" y="548"/>
                        </a:lnTo>
                        <a:lnTo>
                          <a:pt x="449" y="559"/>
                        </a:lnTo>
                        <a:lnTo>
                          <a:pt x="510" y="571"/>
                        </a:lnTo>
                        <a:lnTo>
                          <a:pt x="572" y="586"/>
                        </a:lnTo>
                        <a:lnTo>
                          <a:pt x="634" y="600"/>
                        </a:lnTo>
                        <a:lnTo>
                          <a:pt x="694" y="617"/>
                        </a:lnTo>
                        <a:lnTo>
                          <a:pt x="755" y="635"/>
                        </a:lnTo>
                        <a:lnTo>
                          <a:pt x="813" y="655"/>
                        </a:lnTo>
                        <a:lnTo>
                          <a:pt x="872" y="675"/>
                        </a:lnTo>
                        <a:lnTo>
                          <a:pt x="931" y="697"/>
                        </a:lnTo>
                        <a:lnTo>
                          <a:pt x="988" y="720"/>
                        </a:lnTo>
                        <a:lnTo>
                          <a:pt x="1045" y="744"/>
                        </a:lnTo>
                        <a:lnTo>
                          <a:pt x="1101" y="770"/>
                        </a:lnTo>
                        <a:lnTo>
                          <a:pt x="1157" y="798"/>
                        </a:lnTo>
                        <a:lnTo>
                          <a:pt x="1212" y="826"/>
                        </a:lnTo>
                        <a:lnTo>
                          <a:pt x="1265" y="855"/>
                        </a:lnTo>
                        <a:lnTo>
                          <a:pt x="1318" y="886"/>
                        </a:lnTo>
                        <a:lnTo>
                          <a:pt x="1371" y="918"/>
                        </a:lnTo>
                        <a:lnTo>
                          <a:pt x="1423" y="951"/>
                        </a:lnTo>
                        <a:lnTo>
                          <a:pt x="1473" y="985"/>
                        </a:lnTo>
                        <a:lnTo>
                          <a:pt x="1523" y="1020"/>
                        </a:lnTo>
                        <a:lnTo>
                          <a:pt x="1572" y="1057"/>
                        </a:lnTo>
                        <a:lnTo>
                          <a:pt x="1621" y="1095"/>
                        </a:lnTo>
                        <a:lnTo>
                          <a:pt x="1669" y="1134"/>
                        </a:lnTo>
                        <a:lnTo>
                          <a:pt x="1714" y="1173"/>
                        </a:lnTo>
                        <a:lnTo>
                          <a:pt x="1760" y="1213"/>
                        </a:lnTo>
                        <a:lnTo>
                          <a:pt x="1805" y="1255"/>
                        </a:lnTo>
                        <a:lnTo>
                          <a:pt x="1805" y="12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2" name="Freeform 38"/>
                  <p:cNvSpPr>
                    <a:spLocks/>
                  </p:cNvSpPr>
                  <p:nvPr/>
                </p:nvSpPr>
                <p:spPr bwMode="auto">
                  <a:xfrm>
                    <a:off x="3579813" y="3094038"/>
                    <a:ext cx="398463" cy="671513"/>
                  </a:xfrm>
                  <a:custGeom>
                    <a:avLst/>
                    <a:gdLst>
                      <a:gd name="T0" fmla="*/ 401 w 1004"/>
                      <a:gd name="T1" fmla="*/ 1694 h 1694"/>
                      <a:gd name="T2" fmla="*/ 407 w 1004"/>
                      <a:gd name="T3" fmla="*/ 1591 h 1694"/>
                      <a:gd name="T4" fmla="*/ 417 w 1004"/>
                      <a:gd name="T5" fmla="*/ 1490 h 1694"/>
                      <a:gd name="T6" fmla="*/ 431 w 1004"/>
                      <a:gd name="T7" fmla="*/ 1391 h 1694"/>
                      <a:gd name="T8" fmla="*/ 451 w 1004"/>
                      <a:gd name="T9" fmla="*/ 1292 h 1694"/>
                      <a:gd name="T10" fmla="*/ 476 w 1004"/>
                      <a:gd name="T11" fmla="*/ 1195 h 1694"/>
                      <a:gd name="T12" fmla="*/ 504 w 1004"/>
                      <a:gd name="T13" fmla="*/ 1100 h 1694"/>
                      <a:gd name="T14" fmla="*/ 537 w 1004"/>
                      <a:gd name="T15" fmla="*/ 1008 h 1694"/>
                      <a:gd name="T16" fmla="*/ 573 w 1004"/>
                      <a:gd name="T17" fmla="*/ 917 h 1694"/>
                      <a:gd name="T18" fmla="*/ 615 w 1004"/>
                      <a:gd name="T19" fmla="*/ 828 h 1694"/>
                      <a:gd name="T20" fmla="*/ 659 w 1004"/>
                      <a:gd name="T21" fmla="*/ 742 h 1694"/>
                      <a:gd name="T22" fmla="*/ 707 w 1004"/>
                      <a:gd name="T23" fmla="*/ 659 h 1694"/>
                      <a:gd name="T24" fmla="*/ 761 w 1004"/>
                      <a:gd name="T25" fmla="*/ 577 h 1694"/>
                      <a:gd name="T26" fmla="*/ 817 w 1004"/>
                      <a:gd name="T27" fmla="*/ 499 h 1694"/>
                      <a:gd name="T28" fmla="*/ 875 w 1004"/>
                      <a:gd name="T29" fmla="*/ 422 h 1694"/>
                      <a:gd name="T30" fmla="*/ 939 w 1004"/>
                      <a:gd name="T31" fmla="*/ 349 h 1694"/>
                      <a:gd name="T32" fmla="*/ 1004 w 1004"/>
                      <a:gd name="T33" fmla="*/ 279 h 1694"/>
                      <a:gd name="T34" fmla="*/ 716 w 1004"/>
                      <a:gd name="T35" fmla="*/ 0 h 1694"/>
                      <a:gd name="T36" fmla="*/ 638 w 1004"/>
                      <a:gd name="T37" fmla="*/ 83 h 1694"/>
                      <a:gd name="T38" fmla="*/ 563 w 1004"/>
                      <a:gd name="T39" fmla="*/ 171 h 1694"/>
                      <a:gd name="T40" fmla="*/ 492 w 1004"/>
                      <a:gd name="T41" fmla="*/ 262 h 1694"/>
                      <a:gd name="T42" fmla="*/ 426 w 1004"/>
                      <a:gd name="T43" fmla="*/ 356 h 1694"/>
                      <a:gd name="T44" fmla="*/ 364 w 1004"/>
                      <a:gd name="T45" fmla="*/ 453 h 1694"/>
                      <a:gd name="T46" fmla="*/ 306 w 1004"/>
                      <a:gd name="T47" fmla="*/ 553 h 1694"/>
                      <a:gd name="T48" fmla="*/ 253 w 1004"/>
                      <a:gd name="T49" fmla="*/ 656 h 1694"/>
                      <a:gd name="T50" fmla="*/ 203 w 1004"/>
                      <a:gd name="T51" fmla="*/ 762 h 1694"/>
                      <a:gd name="T52" fmla="*/ 160 w 1004"/>
                      <a:gd name="T53" fmla="*/ 870 h 1694"/>
                      <a:gd name="T54" fmla="*/ 121 w 1004"/>
                      <a:gd name="T55" fmla="*/ 981 h 1694"/>
                      <a:gd name="T56" fmla="*/ 88 w 1004"/>
                      <a:gd name="T57" fmla="*/ 1094 h 1694"/>
                      <a:gd name="T58" fmla="*/ 59 w 1004"/>
                      <a:gd name="T59" fmla="*/ 1208 h 1694"/>
                      <a:gd name="T60" fmla="*/ 37 w 1004"/>
                      <a:gd name="T61" fmla="*/ 1326 h 1694"/>
                      <a:gd name="T62" fmla="*/ 19 w 1004"/>
                      <a:gd name="T63" fmla="*/ 1444 h 1694"/>
                      <a:gd name="T64" fmla="*/ 7 w 1004"/>
                      <a:gd name="T65" fmla="*/ 1565 h 1694"/>
                      <a:gd name="T66" fmla="*/ 0 w 1004"/>
                      <a:gd name="T67" fmla="*/ 1688 h 16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004" h="1694">
                        <a:moveTo>
                          <a:pt x="401" y="1694"/>
                        </a:moveTo>
                        <a:lnTo>
                          <a:pt x="401" y="1694"/>
                        </a:lnTo>
                        <a:lnTo>
                          <a:pt x="404" y="1642"/>
                        </a:lnTo>
                        <a:lnTo>
                          <a:pt x="407" y="1591"/>
                        </a:lnTo>
                        <a:lnTo>
                          <a:pt x="412" y="1540"/>
                        </a:lnTo>
                        <a:lnTo>
                          <a:pt x="417" y="1490"/>
                        </a:lnTo>
                        <a:lnTo>
                          <a:pt x="423" y="1440"/>
                        </a:lnTo>
                        <a:lnTo>
                          <a:pt x="431" y="1391"/>
                        </a:lnTo>
                        <a:lnTo>
                          <a:pt x="440" y="1341"/>
                        </a:lnTo>
                        <a:lnTo>
                          <a:pt x="451" y="1292"/>
                        </a:lnTo>
                        <a:lnTo>
                          <a:pt x="462" y="1244"/>
                        </a:lnTo>
                        <a:lnTo>
                          <a:pt x="476" y="1195"/>
                        </a:lnTo>
                        <a:lnTo>
                          <a:pt x="489" y="1147"/>
                        </a:lnTo>
                        <a:lnTo>
                          <a:pt x="504" y="1100"/>
                        </a:lnTo>
                        <a:lnTo>
                          <a:pt x="520" y="1053"/>
                        </a:lnTo>
                        <a:lnTo>
                          <a:pt x="537" y="1008"/>
                        </a:lnTo>
                        <a:lnTo>
                          <a:pt x="555" y="962"/>
                        </a:lnTo>
                        <a:lnTo>
                          <a:pt x="573" y="917"/>
                        </a:lnTo>
                        <a:lnTo>
                          <a:pt x="593" y="872"/>
                        </a:lnTo>
                        <a:lnTo>
                          <a:pt x="615" y="828"/>
                        </a:lnTo>
                        <a:lnTo>
                          <a:pt x="636" y="785"/>
                        </a:lnTo>
                        <a:lnTo>
                          <a:pt x="659" y="742"/>
                        </a:lnTo>
                        <a:lnTo>
                          <a:pt x="683" y="701"/>
                        </a:lnTo>
                        <a:lnTo>
                          <a:pt x="707" y="659"/>
                        </a:lnTo>
                        <a:lnTo>
                          <a:pt x="733" y="617"/>
                        </a:lnTo>
                        <a:lnTo>
                          <a:pt x="761" y="577"/>
                        </a:lnTo>
                        <a:lnTo>
                          <a:pt x="788" y="538"/>
                        </a:lnTo>
                        <a:lnTo>
                          <a:pt x="817" y="499"/>
                        </a:lnTo>
                        <a:lnTo>
                          <a:pt x="845" y="460"/>
                        </a:lnTo>
                        <a:lnTo>
                          <a:pt x="875" y="422"/>
                        </a:lnTo>
                        <a:lnTo>
                          <a:pt x="906" y="386"/>
                        </a:lnTo>
                        <a:lnTo>
                          <a:pt x="939" y="349"/>
                        </a:lnTo>
                        <a:lnTo>
                          <a:pt x="972" y="314"/>
                        </a:lnTo>
                        <a:lnTo>
                          <a:pt x="1004" y="279"/>
                        </a:lnTo>
                        <a:lnTo>
                          <a:pt x="716" y="0"/>
                        </a:lnTo>
                        <a:lnTo>
                          <a:pt x="716" y="0"/>
                        </a:lnTo>
                        <a:lnTo>
                          <a:pt x="677" y="42"/>
                        </a:lnTo>
                        <a:lnTo>
                          <a:pt x="638" y="83"/>
                        </a:lnTo>
                        <a:lnTo>
                          <a:pt x="600" y="126"/>
                        </a:lnTo>
                        <a:lnTo>
                          <a:pt x="563" y="171"/>
                        </a:lnTo>
                        <a:lnTo>
                          <a:pt x="528" y="216"/>
                        </a:lnTo>
                        <a:lnTo>
                          <a:pt x="492" y="262"/>
                        </a:lnTo>
                        <a:lnTo>
                          <a:pt x="459" y="309"/>
                        </a:lnTo>
                        <a:lnTo>
                          <a:pt x="426" y="356"/>
                        </a:lnTo>
                        <a:lnTo>
                          <a:pt x="395" y="404"/>
                        </a:lnTo>
                        <a:lnTo>
                          <a:pt x="364" y="453"/>
                        </a:lnTo>
                        <a:lnTo>
                          <a:pt x="335" y="503"/>
                        </a:lnTo>
                        <a:lnTo>
                          <a:pt x="306" y="553"/>
                        </a:lnTo>
                        <a:lnTo>
                          <a:pt x="279" y="604"/>
                        </a:lnTo>
                        <a:lnTo>
                          <a:pt x="253" y="656"/>
                        </a:lnTo>
                        <a:lnTo>
                          <a:pt x="228" y="708"/>
                        </a:lnTo>
                        <a:lnTo>
                          <a:pt x="203" y="762"/>
                        </a:lnTo>
                        <a:lnTo>
                          <a:pt x="181" y="815"/>
                        </a:lnTo>
                        <a:lnTo>
                          <a:pt x="160" y="870"/>
                        </a:lnTo>
                        <a:lnTo>
                          <a:pt x="141" y="925"/>
                        </a:lnTo>
                        <a:lnTo>
                          <a:pt x="121" y="981"/>
                        </a:lnTo>
                        <a:lnTo>
                          <a:pt x="104" y="1037"/>
                        </a:lnTo>
                        <a:lnTo>
                          <a:pt x="88" y="1094"/>
                        </a:lnTo>
                        <a:lnTo>
                          <a:pt x="73" y="1151"/>
                        </a:lnTo>
                        <a:lnTo>
                          <a:pt x="59" y="1208"/>
                        </a:lnTo>
                        <a:lnTo>
                          <a:pt x="47" y="1267"/>
                        </a:lnTo>
                        <a:lnTo>
                          <a:pt x="37" y="1326"/>
                        </a:lnTo>
                        <a:lnTo>
                          <a:pt x="26" y="1384"/>
                        </a:lnTo>
                        <a:lnTo>
                          <a:pt x="19" y="1444"/>
                        </a:lnTo>
                        <a:lnTo>
                          <a:pt x="12" y="1505"/>
                        </a:lnTo>
                        <a:lnTo>
                          <a:pt x="7" y="1565"/>
                        </a:lnTo>
                        <a:lnTo>
                          <a:pt x="3" y="1626"/>
                        </a:lnTo>
                        <a:lnTo>
                          <a:pt x="0" y="1688"/>
                        </a:lnTo>
                        <a:lnTo>
                          <a:pt x="401" y="169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3" name="Freeform 40"/>
                  <p:cNvSpPr>
                    <a:spLocks/>
                  </p:cNvSpPr>
                  <p:nvPr/>
                </p:nvSpPr>
                <p:spPr bwMode="auto">
                  <a:xfrm>
                    <a:off x="4586288" y="2795588"/>
                    <a:ext cx="671513" cy="388938"/>
                  </a:xfrm>
                  <a:custGeom>
                    <a:avLst/>
                    <a:gdLst>
                      <a:gd name="T0" fmla="*/ 1693 w 1693"/>
                      <a:gd name="T1" fmla="*/ 692 h 981"/>
                      <a:gd name="T2" fmla="*/ 1652 w 1693"/>
                      <a:gd name="T3" fmla="*/ 654 h 981"/>
                      <a:gd name="T4" fmla="*/ 1564 w 1693"/>
                      <a:gd name="T5" fmla="*/ 579 h 981"/>
                      <a:gd name="T6" fmla="*/ 1476 w 1693"/>
                      <a:gd name="T7" fmla="*/ 507 h 981"/>
                      <a:gd name="T8" fmla="*/ 1383 w 1693"/>
                      <a:gd name="T9" fmla="*/ 440 h 981"/>
                      <a:gd name="T10" fmla="*/ 1287 w 1693"/>
                      <a:gd name="T11" fmla="*/ 378 h 981"/>
                      <a:gd name="T12" fmla="*/ 1188 w 1693"/>
                      <a:gd name="T13" fmla="*/ 319 h 981"/>
                      <a:gd name="T14" fmla="*/ 1087 w 1693"/>
                      <a:gd name="T15" fmla="*/ 265 h 981"/>
                      <a:gd name="T16" fmla="*/ 982 w 1693"/>
                      <a:gd name="T17" fmla="*/ 215 h 981"/>
                      <a:gd name="T18" fmla="*/ 876 w 1693"/>
                      <a:gd name="T19" fmla="*/ 171 h 981"/>
                      <a:gd name="T20" fmla="*/ 766 w 1693"/>
                      <a:gd name="T21" fmla="*/ 131 h 981"/>
                      <a:gd name="T22" fmla="*/ 654 w 1693"/>
                      <a:gd name="T23" fmla="*/ 97 h 981"/>
                      <a:gd name="T24" fmla="*/ 541 w 1693"/>
                      <a:gd name="T25" fmla="*/ 67 h 981"/>
                      <a:gd name="T26" fmla="*/ 425 w 1693"/>
                      <a:gd name="T27" fmla="*/ 42 h 981"/>
                      <a:gd name="T28" fmla="*/ 307 w 1693"/>
                      <a:gd name="T29" fmla="*/ 24 h 981"/>
                      <a:gd name="T30" fmla="*/ 188 w 1693"/>
                      <a:gd name="T31" fmla="*/ 9 h 981"/>
                      <a:gd name="T32" fmla="*/ 67 w 1693"/>
                      <a:gd name="T33" fmla="*/ 2 h 981"/>
                      <a:gd name="T34" fmla="*/ 0 w 1693"/>
                      <a:gd name="T35" fmla="*/ 401 h 981"/>
                      <a:gd name="T36" fmla="*/ 50 w 1693"/>
                      <a:gd name="T37" fmla="*/ 403 h 981"/>
                      <a:gd name="T38" fmla="*/ 152 w 1693"/>
                      <a:gd name="T39" fmla="*/ 409 h 981"/>
                      <a:gd name="T40" fmla="*/ 252 w 1693"/>
                      <a:gd name="T41" fmla="*/ 421 h 981"/>
                      <a:gd name="T42" fmla="*/ 351 w 1693"/>
                      <a:gd name="T43" fmla="*/ 437 h 981"/>
                      <a:gd name="T44" fmla="*/ 447 w 1693"/>
                      <a:gd name="T45" fmla="*/ 456 h 981"/>
                      <a:gd name="T46" fmla="*/ 544 w 1693"/>
                      <a:gd name="T47" fmla="*/ 481 h 981"/>
                      <a:gd name="T48" fmla="*/ 637 w 1693"/>
                      <a:gd name="T49" fmla="*/ 511 h 981"/>
                      <a:gd name="T50" fmla="*/ 729 w 1693"/>
                      <a:gd name="T51" fmla="*/ 543 h 981"/>
                      <a:gd name="T52" fmla="*/ 818 w 1693"/>
                      <a:gd name="T53" fmla="*/ 581 h 981"/>
                      <a:gd name="T54" fmla="*/ 906 w 1693"/>
                      <a:gd name="T55" fmla="*/ 623 h 981"/>
                      <a:gd name="T56" fmla="*/ 990 w 1693"/>
                      <a:gd name="T57" fmla="*/ 668 h 981"/>
                      <a:gd name="T58" fmla="*/ 1074 w 1693"/>
                      <a:gd name="T59" fmla="*/ 717 h 981"/>
                      <a:gd name="T60" fmla="*/ 1154 w 1693"/>
                      <a:gd name="T61" fmla="*/ 770 h 981"/>
                      <a:gd name="T62" fmla="*/ 1231 w 1693"/>
                      <a:gd name="T63" fmla="*/ 826 h 981"/>
                      <a:gd name="T64" fmla="*/ 1307 w 1693"/>
                      <a:gd name="T65" fmla="*/ 885 h 981"/>
                      <a:gd name="T66" fmla="*/ 1380 w 1693"/>
                      <a:gd name="T67" fmla="*/ 948 h 981"/>
                      <a:gd name="T68" fmla="*/ 1413 w 1693"/>
                      <a:gd name="T69" fmla="*/ 981 h 9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693" h="981">
                        <a:moveTo>
                          <a:pt x="1413" y="981"/>
                        </a:moveTo>
                        <a:lnTo>
                          <a:pt x="1693" y="692"/>
                        </a:lnTo>
                        <a:lnTo>
                          <a:pt x="1693" y="692"/>
                        </a:lnTo>
                        <a:lnTo>
                          <a:pt x="1652" y="654"/>
                        </a:lnTo>
                        <a:lnTo>
                          <a:pt x="1609" y="615"/>
                        </a:lnTo>
                        <a:lnTo>
                          <a:pt x="1564" y="579"/>
                        </a:lnTo>
                        <a:lnTo>
                          <a:pt x="1520" y="542"/>
                        </a:lnTo>
                        <a:lnTo>
                          <a:pt x="1476" y="507"/>
                        </a:lnTo>
                        <a:lnTo>
                          <a:pt x="1429" y="473"/>
                        </a:lnTo>
                        <a:lnTo>
                          <a:pt x="1383" y="440"/>
                        </a:lnTo>
                        <a:lnTo>
                          <a:pt x="1335" y="408"/>
                        </a:lnTo>
                        <a:lnTo>
                          <a:pt x="1287" y="378"/>
                        </a:lnTo>
                        <a:lnTo>
                          <a:pt x="1238" y="348"/>
                        </a:lnTo>
                        <a:lnTo>
                          <a:pt x="1188" y="319"/>
                        </a:lnTo>
                        <a:lnTo>
                          <a:pt x="1137" y="292"/>
                        </a:lnTo>
                        <a:lnTo>
                          <a:pt x="1087" y="265"/>
                        </a:lnTo>
                        <a:lnTo>
                          <a:pt x="1035" y="240"/>
                        </a:lnTo>
                        <a:lnTo>
                          <a:pt x="982" y="215"/>
                        </a:lnTo>
                        <a:lnTo>
                          <a:pt x="929" y="193"/>
                        </a:lnTo>
                        <a:lnTo>
                          <a:pt x="876" y="171"/>
                        </a:lnTo>
                        <a:lnTo>
                          <a:pt x="821" y="150"/>
                        </a:lnTo>
                        <a:lnTo>
                          <a:pt x="766" y="131"/>
                        </a:lnTo>
                        <a:lnTo>
                          <a:pt x="710" y="114"/>
                        </a:lnTo>
                        <a:lnTo>
                          <a:pt x="654" y="97"/>
                        </a:lnTo>
                        <a:lnTo>
                          <a:pt x="598" y="81"/>
                        </a:lnTo>
                        <a:lnTo>
                          <a:pt x="541" y="67"/>
                        </a:lnTo>
                        <a:lnTo>
                          <a:pt x="483" y="54"/>
                        </a:lnTo>
                        <a:lnTo>
                          <a:pt x="425" y="42"/>
                        </a:lnTo>
                        <a:lnTo>
                          <a:pt x="367" y="32"/>
                        </a:lnTo>
                        <a:lnTo>
                          <a:pt x="307" y="24"/>
                        </a:lnTo>
                        <a:lnTo>
                          <a:pt x="248" y="16"/>
                        </a:lnTo>
                        <a:lnTo>
                          <a:pt x="188" y="9"/>
                        </a:lnTo>
                        <a:lnTo>
                          <a:pt x="127" y="6"/>
                        </a:lnTo>
                        <a:lnTo>
                          <a:pt x="67" y="2"/>
                        </a:lnTo>
                        <a:lnTo>
                          <a:pt x="6" y="0"/>
                        </a:lnTo>
                        <a:lnTo>
                          <a:pt x="0" y="401"/>
                        </a:lnTo>
                        <a:lnTo>
                          <a:pt x="0" y="401"/>
                        </a:lnTo>
                        <a:lnTo>
                          <a:pt x="50" y="403"/>
                        </a:lnTo>
                        <a:lnTo>
                          <a:pt x="101" y="405"/>
                        </a:lnTo>
                        <a:lnTo>
                          <a:pt x="152" y="409"/>
                        </a:lnTo>
                        <a:lnTo>
                          <a:pt x="203" y="414"/>
                        </a:lnTo>
                        <a:lnTo>
                          <a:pt x="252" y="421"/>
                        </a:lnTo>
                        <a:lnTo>
                          <a:pt x="302" y="427"/>
                        </a:lnTo>
                        <a:lnTo>
                          <a:pt x="351" y="437"/>
                        </a:lnTo>
                        <a:lnTo>
                          <a:pt x="399" y="446"/>
                        </a:lnTo>
                        <a:lnTo>
                          <a:pt x="447" y="456"/>
                        </a:lnTo>
                        <a:lnTo>
                          <a:pt x="496" y="469"/>
                        </a:lnTo>
                        <a:lnTo>
                          <a:pt x="544" y="481"/>
                        </a:lnTo>
                        <a:lnTo>
                          <a:pt x="591" y="495"/>
                        </a:lnTo>
                        <a:lnTo>
                          <a:pt x="637" y="511"/>
                        </a:lnTo>
                        <a:lnTo>
                          <a:pt x="683" y="526"/>
                        </a:lnTo>
                        <a:lnTo>
                          <a:pt x="729" y="543"/>
                        </a:lnTo>
                        <a:lnTo>
                          <a:pt x="774" y="562"/>
                        </a:lnTo>
                        <a:lnTo>
                          <a:pt x="818" y="581"/>
                        </a:lnTo>
                        <a:lnTo>
                          <a:pt x="863" y="602"/>
                        </a:lnTo>
                        <a:lnTo>
                          <a:pt x="906" y="623"/>
                        </a:lnTo>
                        <a:lnTo>
                          <a:pt x="949" y="645"/>
                        </a:lnTo>
                        <a:lnTo>
                          <a:pt x="990" y="668"/>
                        </a:lnTo>
                        <a:lnTo>
                          <a:pt x="1032" y="692"/>
                        </a:lnTo>
                        <a:lnTo>
                          <a:pt x="1074" y="717"/>
                        </a:lnTo>
                        <a:lnTo>
                          <a:pt x="1114" y="743"/>
                        </a:lnTo>
                        <a:lnTo>
                          <a:pt x="1154" y="770"/>
                        </a:lnTo>
                        <a:lnTo>
                          <a:pt x="1193" y="797"/>
                        </a:lnTo>
                        <a:lnTo>
                          <a:pt x="1231" y="826"/>
                        </a:lnTo>
                        <a:lnTo>
                          <a:pt x="1270" y="855"/>
                        </a:lnTo>
                        <a:lnTo>
                          <a:pt x="1307" y="885"/>
                        </a:lnTo>
                        <a:lnTo>
                          <a:pt x="1343" y="916"/>
                        </a:lnTo>
                        <a:lnTo>
                          <a:pt x="1380" y="948"/>
                        </a:lnTo>
                        <a:lnTo>
                          <a:pt x="1413" y="981"/>
                        </a:lnTo>
                        <a:lnTo>
                          <a:pt x="1413" y="98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4" name="Freeform 43"/>
                  <p:cNvSpPr>
                    <a:spLocks/>
                  </p:cNvSpPr>
                  <p:nvPr/>
                </p:nvSpPr>
                <p:spPr bwMode="auto">
                  <a:xfrm>
                    <a:off x="3876675" y="4384676"/>
                    <a:ext cx="681038" cy="398463"/>
                  </a:xfrm>
                  <a:custGeom>
                    <a:avLst/>
                    <a:gdLst>
                      <a:gd name="T0" fmla="*/ 0 w 1718"/>
                      <a:gd name="T1" fmla="*/ 287 h 1004"/>
                      <a:gd name="T2" fmla="*/ 42 w 1718"/>
                      <a:gd name="T3" fmla="*/ 328 h 1004"/>
                      <a:gd name="T4" fmla="*/ 129 w 1718"/>
                      <a:gd name="T5" fmla="*/ 405 h 1004"/>
                      <a:gd name="T6" fmla="*/ 219 w 1718"/>
                      <a:gd name="T7" fmla="*/ 479 h 1004"/>
                      <a:gd name="T8" fmla="*/ 312 w 1718"/>
                      <a:gd name="T9" fmla="*/ 548 h 1004"/>
                      <a:gd name="T10" fmla="*/ 409 w 1718"/>
                      <a:gd name="T11" fmla="*/ 613 h 1004"/>
                      <a:gd name="T12" fmla="*/ 509 w 1718"/>
                      <a:gd name="T13" fmla="*/ 673 h 1004"/>
                      <a:gd name="T14" fmla="*/ 612 w 1718"/>
                      <a:gd name="T15" fmla="*/ 729 h 1004"/>
                      <a:gd name="T16" fmla="*/ 717 w 1718"/>
                      <a:gd name="T17" fmla="*/ 781 h 1004"/>
                      <a:gd name="T18" fmla="*/ 827 w 1718"/>
                      <a:gd name="T19" fmla="*/ 827 h 1004"/>
                      <a:gd name="T20" fmla="*/ 937 w 1718"/>
                      <a:gd name="T21" fmla="*/ 868 h 1004"/>
                      <a:gd name="T22" fmla="*/ 1051 w 1718"/>
                      <a:gd name="T23" fmla="*/ 903 h 1004"/>
                      <a:gd name="T24" fmla="*/ 1166 w 1718"/>
                      <a:gd name="T25" fmla="*/ 935 h 1004"/>
                      <a:gd name="T26" fmla="*/ 1285 w 1718"/>
                      <a:gd name="T27" fmla="*/ 959 h 1004"/>
                      <a:gd name="T28" fmla="*/ 1405 w 1718"/>
                      <a:gd name="T29" fmla="*/ 980 h 1004"/>
                      <a:gd name="T30" fmla="*/ 1526 w 1718"/>
                      <a:gd name="T31" fmla="*/ 993 h 1004"/>
                      <a:gd name="T32" fmla="*/ 1649 w 1718"/>
                      <a:gd name="T33" fmla="*/ 1001 h 1004"/>
                      <a:gd name="T34" fmla="*/ 1718 w 1718"/>
                      <a:gd name="T35" fmla="*/ 603 h 1004"/>
                      <a:gd name="T36" fmla="*/ 1666 w 1718"/>
                      <a:gd name="T37" fmla="*/ 601 h 1004"/>
                      <a:gd name="T38" fmla="*/ 1562 w 1718"/>
                      <a:gd name="T39" fmla="*/ 595 h 1004"/>
                      <a:gd name="T40" fmla="*/ 1459 w 1718"/>
                      <a:gd name="T41" fmla="*/ 583 h 1004"/>
                      <a:gd name="T42" fmla="*/ 1359 w 1718"/>
                      <a:gd name="T43" fmla="*/ 566 h 1004"/>
                      <a:gd name="T44" fmla="*/ 1260 w 1718"/>
                      <a:gd name="T45" fmla="*/ 545 h 1004"/>
                      <a:gd name="T46" fmla="*/ 1163 w 1718"/>
                      <a:gd name="T47" fmla="*/ 519 h 1004"/>
                      <a:gd name="T48" fmla="*/ 1068 w 1718"/>
                      <a:gd name="T49" fmla="*/ 488 h 1004"/>
                      <a:gd name="T50" fmla="*/ 974 w 1718"/>
                      <a:gd name="T51" fmla="*/ 454 h 1004"/>
                      <a:gd name="T52" fmla="*/ 883 w 1718"/>
                      <a:gd name="T53" fmla="*/ 415 h 1004"/>
                      <a:gd name="T54" fmla="*/ 793 w 1718"/>
                      <a:gd name="T55" fmla="*/ 372 h 1004"/>
                      <a:gd name="T56" fmla="*/ 707 w 1718"/>
                      <a:gd name="T57" fmla="*/ 324 h 1004"/>
                      <a:gd name="T58" fmla="*/ 622 w 1718"/>
                      <a:gd name="T59" fmla="*/ 273 h 1004"/>
                      <a:gd name="T60" fmla="*/ 542 w 1718"/>
                      <a:gd name="T61" fmla="*/ 218 h 1004"/>
                      <a:gd name="T62" fmla="*/ 462 w 1718"/>
                      <a:gd name="T63" fmla="*/ 160 h 1004"/>
                      <a:gd name="T64" fmla="*/ 387 w 1718"/>
                      <a:gd name="T65" fmla="*/ 99 h 1004"/>
                      <a:gd name="T66" fmla="*/ 314 w 1718"/>
                      <a:gd name="T67" fmla="*/ 34 h 1004"/>
                      <a:gd name="T68" fmla="*/ 279 w 1718"/>
                      <a:gd name="T69" fmla="*/ 0 h 10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18" h="1004">
                        <a:moveTo>
                          <a:pt x="279" y="0"/>
                        </a:moveTo>
                        <a:lnTo>
                          <a:pt x="0" y="287"/>
                        </a:lnTo>
                        <a:lnTo>
                          <a:pt x="0" y="287"/>
                        </a:lnTo>
                        <a:lnTo>
                          <a:pt x="42" y="328"/>
                        </a:lnTo>
                        <a:lnTo>
                          <a:pt x="85" y="367"/>
                        </a:lnTo>
                        <a:lnTo>
                          <a:pt x="129" y="405"/>
                        </a:lnTo>
                        <a:lnTo>
                          <a:pt x="173" y="442"/>
                        </a:lnTo>
                        <a:lnTo>
                          <a:pt x="219" y="479"/>
                        </a:lnTo>
                        <a:lnTo>
                          <a:pt x="266" y="514"/>
                        </a:lnTo>
                        <a:lnTo>
                          <a:pt x="312" y="548"/>
                        </a:lnTo>
                        <a:lnTo>
                          <a:pt x="361" y="580"/>
                        </a:lnTo>
                        <a:lnTo>
                          <a:pt x="409" y="613"/>
                        </a:lnTo>
                        <a:lnTo>
                          <a:pt x="458" y="643"/>
                        </a:lnTo>
                        <a:lnTo>
                          <a:pt x="509" y="673"/>
                        </a:lnTo>
                        <a:lnTo>
                          <a:pt x="560" y="702"/>
                        </a:lnTo>
                        <a:lnTo>
                          <a:pt x="612" y="729"/>
                        </a:lnTo>
                        <a:lnTo>
                          <a:pt x="665" y="755"/>
                        </a:lnTo>
                        <a:lnTo>
                          <a:pt x="717" y="781"/>
                        </a:lnTo>
                        <a:lnTo>
                          <a:pt x="772" y="804"/>
                        </a:lnTo>
                        <a:lnTo>
                          <a:pt x="827" y="827"/>
                        </a:lnTo>
                        <a:lnTo>
                          <a:pt x="881" y="847"/>
                        </a:lnTo>
                        <a:lnTo>
                          <a:pt x="937" y="868"/>
                        </a:lnTo>
                        <a:lnTo>
                          <a:pt x="993" y="886"/>
                        </a:lnTo>
                        <a:lnTo>
                          <a:pt x="1051" y="903"/>
                        </a:lnTo>
                        <a:lnTo>
                          <a:pt x="1109" y="920"/>
                        </a:lnTo>
                        <a:lnTo>
                          <a:pt x="1166" y="935"/>
                        </a:lnTo>
                        <a:lnTo>
                          <a:pt x="1225" y="948"/>
                        </a:lnTo>
                        <a:lnTo>
                          <a:pt x="1285" y="959"/>
                        </a:lnTo>
                        <a:lnTo>
                          <a:pt x="1345" y="971"/>
                        </a:lnTo>
                        <a:lnTo>
                          <a:pt x="1405" y="980"/>
                        </a:lnTo>
                        <a:lnTo>
                          <a:pt x="1465" y="987"/>
                        </a:lnTo>
                        <a:lnTo>
                          <a:pt x="1526" y="993"/>
                        </a:lnTo>
                        <a:lnTo>
                          <a:pt x="1588" y="998"/>
                        </a:lnTo>
                        <a:lnTo>
                          <a:pt x="1649" y="1001"/>
                        </a:lnTo>
                        <a:lnTo>
                          <a:pt x="1712" y="1004"/>
                        </a:lnTo>
                        <a:lnTo>
                          <a:pt x="1718" y="603"/>
                        </a:lnTo>
                        <a:lnTo>
                          <a:pt x="1718" y="603"/>
                        </a:lnTo>
                        <a:lnTo>
                          <a:pt x="1666" y="601"/>
                        </a:lnTo>
                        <a:lnTo>
                          <a:pt x="1614" y="599"/>
                        </a:lnTo>
                        <a:lnTo>
                          <a:pt x="1562" y="595"/>
                        </a:lnTo>
                        <a:lnTo>
                          <a:pt x="1510" y="590"/>
                        </a:lnTo>
                        <a:lnTo>
                          <a:pt x="1459" y="583"/>
                        </a:lnTo>
                        <a:lnTo>
                          <a:pt x="1409" y="575"/>
                        </a:lnTo>
                        <a:lnTo>
                          <a:pt x="1359" y="566"/>
                        </a:lnTo>
                        <a:lnTo>
                          <a:pt x="1310" y="556"/>
                        </a:lnTo>
                        <a:lnTo>
                          <a:pt x="1260" y="545"/>
                        </a:lnTo>
                        <a:lnTo>
                          <a:pt x="1211" y="532"/>
                        </a:lnTo>
                        <a:lnTo>
                          <a:pt x="1163" y="519"/>
                        </a:lnTo>
                        <a:lnTo>
                          <a:pt x="1114" y="504"/>
                        </a:lnTo>
                        <a:lnTo>
                          <a:pt x="1068" y="488"/>
                        </a:lnTo>
                        <a:lnTo>
                          <a:pt x="1019" y="471"/>
                        </a:lnTo>
                        <a:lnTo>
                          <a:pt x="974" y="454"/>
                        </a:lnTo>
                        <a:lnTo>
                          <a:pt x="928" y="435"/>
                        </a:lnTo>
                        <a:lnTo>
                          <a:pt x="883" y="415"/>
                        </a:lnTo>
                        <a:lnTo>
                          <a:pt x="837" y="394"/>
                        </a:lnTo>
                        <a:lnTo>
                          <a:pt x="793" y="372"/>
                        </a:lnTo>
                        <a:lnTo>
                          <a:pt x="750" y="349"/>
                        </a:lnTo>
                        <a:lnTo>
                          <a:pt x="707" y="324"/>
                        </a:lnTo>
                        <a:lnTo>
                          <a:pt x="664" y="299"/>
                        </a:lnTo>
                        <a:lnTo>
                          <a:pt x="622" y="273"/>
                        </a:lnTo>
                        <a:lnTo>
                          <a:pt x="582" y="247"/>
                        </a:lnTo>
                        <a:lnTo>
                          <a:pt x="542" y="218"/>
                        </a:lnTo>
                        <a:lnTo>
                          <a:pt x="501" y="190"/>
                        </a:lnTo>
                        <a:lnTo>
                          <a:pt x="462" y="160"/>
                        </a:lnTo>
                        <a:lnTo>
                          <a:pt x="424" y="130"/>
                        </a:lnTo>
                        <a:lnTo>
                          <a:pt x="387" y="99"/>
                        </a:lnTo>
                        <a:lnTo>
                          <a:pt x="350" y="66"/>
                        </a:lnTo>
                        <a:lnTo>
                          <a:pt x="314" y="34"/>
                        </a:lnTo>
                        <a:lnTo>
                          <a:pt x="279" y="0"/>
                        </a:lnTo>
                        <a:lnTo>
                          <a:pt x="279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5" name="Freeform 45"/>
                  <p:cNvSpPr>
                    <a:spLocks/>
                  </p:cNvSpPr>
                  <p:nvPr/>
                </p:nvSpPr>
                <p:spPr bwMode="auto">
                  <a:xfrm>
                    <a:off x="5176838" y="3792538"/>
                    <a:ext cx="388938" cy="682625"/>
                  </a:xfrm>
                  <a:custGeom>
                    <a:avLst/>
                    <a:gdLst>
                      <a:gd name="T0" fmla="*/ 287 w 980"/>
                      <a:gd name="T1" fmla="*/ 1719 h 1719"/>
                      <a:gd name="T2" fmla="*/ 328 w 980"/>
                      <a:gd name="T3" fmla="*/ 1676 h 1719"/>
                      <a:gd name="T4" fmla="*/ 403 w 980"/>
                      <a:gd name="T5" fmla="*/ 1589 h 1719"/>
                      <a:gd name="T6" fmla="*/ 475 w 980"/>
                      <a:gd name="T7" fmla="*/ 1499 h 1719"/>
                      <a:gd name="T8" fmla="*/ 543 w 980"/>
                      <a:gd name="T9" fmla="*/ 1404 h 1719"/>
                      <a:gd name="T10" fmla="*/ 606 w 980"/>
                      <a:gd name="T11" fmla="*/ 1307 h 1719"/>
                      <a:gd name="T12" fmla="*/ 665 w 980"/>
                      <a:gd name="T13" fmla="*/ 1207 h 1719"/>
                      <a:gd name="T14" fmla="*/ 720 w 980"/>
                      <a:gd name="T15" fmla="*/ 1104 h 1719"/>
                      <a:gd name="T16" fmla="*/ 769 w 980"/>
                      <a:gd name="T17" fmla="*/ 998 h 1719"/>
                      <a:gd name="T18" fmla="*/ 813 w 980"/>
                      <a:gd name="T19" fmla="*/ 889 h 1719"/>
                      <a:gd name="T20" fmla="*/ 854 w 980"/>
                      <a:gd name="T21" fmla="*/ 779 h 1719"/>
                      <a:gd name="T22" fmla="*/ 888 w 980"/>
                      <a:gd name="T23" fmla="*/ 665 h 1719"/>
                      <a:gd name="T24" fmla="*/ 918 w 980"/>
                      <a:gd name="T25" fmla="*/ 550 h 1719"/>
                      <a:gd name="T26" fmla="*/ 941 w 980"/>
                      <a:gd name="T27" fmla="*/ 432 h 1719"/>
                      <a:gd name="T28" fmla="*/ 959 w 980"/>
                      <a:gd name="T29" fmla="*/ 313 h 1719"/>
                      <a:gd name="T30" fmla="*/ 972 w 980"/>
                      <a:gd name="T31" fmla="*/ 192 h 1719"/>
                      <a:gd name="T32" fmla="*/ 979 w 980"/>
                      <a:gd name="T33" fmla="*/ 68 h 1719"/>
                      <a:gd name="T34" fmla="*/ 579 w 980"/>
                      <a:gd name="T35" fmla="*/ 0 h 1719"/>
                      <a:gd name="T36" fmla="*/ 579 w 980"/>
                      <a:gd name="T37" fmla="*/ 52 h 1719"/>
                      <a:gd name="T38" fmla="*/ 572 w 980"/>
                      <a:gd name="T39" fmla="*/ 155 h 1719"/>
                      <a:gd name="T40" fmla="*/ 562 w 980"/>
                      <a:gd name="T41" fmla="*/ 258 h 1719"/>
                      <a:gd name="T42" fmla="*/ 548 w 980"/>
                      <a:gd name="T43" fmla="*/ 358 h 1719"/>
                      <a:gd name="T44" fmla="*/ 527 w 980"/>
                      <a:gd name="T45" fmla="*/ 457 h 1719"/>
                      <a:gd name="T46" fmla="*/ 503 w 980"/>
                      <a:gd name="T47" fmla="*/ 554 h 1719"/>
                      <a:gd name="T48" fmla="*/ 474 w 980"/>
                      <a:gd name="T49" fmla="*/ 649 h 1719"/>
                      <a:gd name="T50" fmla="*/ 441 w 980"/>
                      <a:gd name="T51" fmla="*/ 742 h 1719"/>
                      <a:gd name="T52" fmla="*/ 403 w 980"/>
                      <a:gd name="T53" fmla="*/ 833 h 1719"/>
                      <a:gd name="T54" fmla="*/ 362 w 980"/>
                      <a:gd name="T55" fmla="*/ 923 h 1719"/>
                      <a:gd name="T56" fmla="*/ 316 w 980"/>
                      <a:gd name="T57" fmla="*/ 1009 h 1719"/>
                      <a:gd name="T58" fmla="*/ 267 w 980"/>
                      <a:gd name="T59" fmla="*/ 1094 h 1719"/>
                      <a:gd name="T60" fmla="*/ 213 w 980"/>
                      <a:gd name="T61" fmla="*/ 1176 h 1719"/>
                      <a:gd name="T62" fmla="*/ 157 w 980"/>
                      <a:gd name="T63" fmla="*/ 1254 h 1719"/>
                      <a:gd name="T64" fmla="*/ 97 w 980"/>
                      <a:gd name="T65" fmla="*/ 1331 h 1719"/>
                      <a:gd name="T66" fmla="*/ 33 w 980"/>
                      <a:gd name="T67" fmla="*/ 1404 h 1719"/>
                      <a:gd name="T68" fmla="*/ 0 w 980"/>
                      <a:gd name="T69" fmla="*/ 1440 h 17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980" h="1719">
                        <a:moveTo>
                          <a:pt x="0" y="1440"/>
                        </a:moveTo>
                        <a:lnTo>
                          <a:pt x="287" y="1719"/>
                        </a:lnTo>
                        <a:lnTo>
                          <a:pt x="287" y="1719"/>
                        </a:lnTo>
                        <a:lnTo>
                          <a:pt x="328" y="1676"/>
                        </a:lnTo>
                        <a:lnTo>
                          <a:pt x="365" y="1633"/>
                        </a:lnTo>
                        <a:lnTo>
                          <a:pt x="403" y="1589"/>
                        </a:lnTo>
                        <a:lnTo>
                          <a:pt x="440" y="1544"/>
                        </a:lnTo>
                        <a:lnTo>
                          <a:pt x="475" y="1499"/>
                        </a:lnTo>
                        <a:lnTo>
                          <a:pt x="510" y="1452"/>
                        </a:lnTo>
                        <a:lnTo>
                          <a:pt x="543" y="1404"/>
                        </a:lnTo>
                        <a:lnTo>
                          <a:pt x="575" y="1356"/>
                        </a:lnTo>
                        <a:lnTo>
                          <a:pt x="606" y="1307"/>
                        </a:lnTo>
                        <a:lnTo>
                          <a:pt x="636" y="1258"/>
                        </a:lnTo>
                        <a:lnTo>
                          <a:pt x="665" y="1207"/>
                        </a:lnTo>
                        <a:lnTo>
                          <a:pt x="692" y="1156"/>
                        </a:lnTo>
                        <a:lnTo>
                          <a:pt x="720" y="1104"/>
                        </a:lnTo>
                        <a:lnTo>
                          <a:pt x="744" y="1051"/>
                        </a:lnTo>
                        <a:lnTo>
                          <a:pt x="769" y="998"/>
                        </a:lnTo>
                        <a:lnTo>
                          <a:pt x="793" y="944"/>
                        </a:lnTo>
                        <a:lnTo>
                          <a:pt x="813" y="889"/>
                        </a:lnTo>
                        <a:lnTo>
                          <a:pt x="834" y="835"/>
                        </a:lnTo>
                        <a:lnTo>
                          <a:pt x="854" y="779"/>
                        </a:lnTo>
                        <a:lnTo>
                          <a:pt x="872" y="723"/>
                        </a:lnTo>
                        <a:lnTo>
                          <a:pt x="888" y="665"/>
                        </a:lnTo>
                        <a:lnTo>
                          <a:pt x="903" y="608"/>
                        </a:lnTo>
                        <a:lnTo>
                          <a:pt x="918" y="550"/>
                        </a:lnTo>
                        <a:lnTo>
                          <a:pt x="931" y="491"/>
                        </a:lnTo>
                        <a:lnTo>
                          <a:pt x="941" y="432"/>
                        </a:lnTo>
                        <a:lnTo>
                          <a:pt x="951" y="373"/>
                        </a:lnTo>
                        <a:lnTo>
                          <a:pt x="959" y="313"/>
                        </a:lnTo>
                        <a:lnTo>
                          <a:pt x="967" y="253"/>
                        </a:lnTo>
                        <a:lnTo>
                          <a:pt x="972" y="192"/>
                        </a:lnTo>
                        <a:lnTo>
                          <a:pt x="976" y="130"/>
                        </a:lnTo>
                        <a:lnTo>
                          <a:pt x="979" y="68"/>
                        </a:lnTo>
                        <a:lnTo>
                          <a:pt x="980" y="7"/>
                        </a:lnTo>
                        <a:lnTo>
                          <a:pt x="579" y="0"/>
                        </a:lnTo>
                        <a:lnTo>
                          <a:pt x="579" y="0"/>
                        </a:lnTo>
                        <a:lnTo>
                          <a:pt x="579" y="52"/>
                        </a:lnTo>
                        <a:lnTo>
                          <a:pt x="576" y="104"/>
                        </a:lnTo>
                        <a:lnTo>
                          <a:pt x="572" y="155"/>
                        </a:lnTo>
                        <a:lnTo>
                          <a:pt x="569" y="207"/>
                        </a:lnTo>
                        <a:lnTo>
                          <a:pt x="562" y="258"/>
                        </a:lnTo>
                        <a:lnTo>
                          <a:pt x="556" y="307"/>
                        </a:lnTo>
                        <a:lnTo>
                          <a:pt x="548" y="358"/>
                        </a:lnTo>
                        <a:lnTo>
                          <a:pt x="537" y="408"/>
                        </a:lnTo>
                        <a:lnTo>
                          <a:pt x="527" y="457"/>
                        </a:lnTo>
                        <a:lnTo>
                          <a:pt x="515" y="505"/>
                        </a:lnTo>
                        <a:lnTo>
                          <a:pt x="503" y="554"/>
                        </a:lnTo>
                        <a:lnTo>
                          <a:pt x="489" y="602"/>
                        </a:lnTo>
                        <a:lnTo>
                          <a:pt x="474" y="649"/>
                        </a:lnTo>
                        <a:lnTo>
                          <a:pt x="458" y="695"/>
                        </a:lnTo>
                        <a:lnTo>
                          <a:pt x="441" y="742"/>
                        </a:lnTo>
                        <a:lnTo>
                          <a:pt x="423" y="788"/>
                        </a:lnTo>
                        <a:lnTo>
                          <a:pt x="403" y="833"/>
                        </a:lnTo>
                        <a:lnTo>
                          <a:pt x="384" y="879"/>
                        </a:lnTo>
                        <a:lnTo>
                          <a:pt x="362" y="923"/>
                        </a:lnTo>
                        <a:lnTo>
                          <a:pt x="339" y="966"/>
                        </a:lnTo>
                        <a:lnTo>
                          <a:pt x="316" y="1009"/>
                        </a:lnTo>
                        <a:lnTo>
                          <a:pt x="293" y="1052"/>
                        </a:lnTo>
                        <a:lnTo>
                          <a:pt x="267" y="1094"/>
                        </a:lnTo>
                        <a:lnTo>
                          <a:pt x="240" y="1134"/>
                        </a:lnTo>
                        <a:lnTo>
                          <a:pt x="213" y="1176"/>
                        </a:lnTo>
                        <a:lnTo>
                          <a:pt x="186" y="1215"/>
                        </a:lnTo>
                        <a:lnTo>
                          <a:pt x="157" y="1254"/>
                        </a:lnTo>
                        <a:lnTo>
                          <a:pt x="127" y="1293"/>
                        </a:lnTo>
                        <a:lnTo>
                          <a:pt x="97" y="1331"/>
                        </a:lnTo>
                        <a:lnTo>
                          <a:pt x="65" y="1367"/>
                        </a:lnTo>
                        <a:lnTo>
                          <a:pt x="33" y="1404"/>
                        </a:lnTo>
                        <a:lnTo>
                          <a:pt x="0" y="1440"/>
                        </a:lnTo>
                        <a:lnTo>
                          <a:pt x="0" y="144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6" name="Freeform 46"/>
                  <p:cNvSpPr>
                    <a:spLocks/>
                  </p:cNvSpPr>
                  <p:nvPr/>
                </p:nvSpPr>
                <p:spPr bwMode="auto">
                  <a:xfrm>
                    <a:off x="4027488" y="4254501"/>
                    <a:ext cx="533400" cy="309563"/>
                  </a:xfrm>
                  <a:custGeom>
                    <a:avLst/>
                    <a:gdLst>
                      <a:gd name="T0" fmla="*/ 0 w 1345"/>
                      <a:gd name="T1" fmla="*/ 219 h 780"/>
                      <a:gd name="T2" fmla="*/ 33 w 1345"/>
                      <a:gd name="T3" fmla="*/ 250 h 780"/>
                      <a:gd name="T4" fmla="*/ 101 w 1345"/>
                      <a:gd name="T5" fmla="*/ 311 h 780"/>
                      <a:gd name="T6" fmla="*/ 171 w 1345"/>
                      <a:gd name="T7" fmla="*/ 369 h 780"/>
                      <a:gd name="T8" fmla="*/ 245 w 1345"/>
                      <a:gd name="T9" fmla="*/ 423 h 780"/>
                      <a:gd name="T10" fmla="*/ 321 w 1345"/>
                      <a:gd name="T11" fmla="*/ 474 h 780"/>
                      <a:gd name="T12" fmla="*/ 399 w 1345"/>
                      <a:gd name="T13" fmla="*/ 521 h 780"/>
                      <a:gd name="T14" fmla="*/ 480 w 1345"/>
                      <a:gd name="T15" fmla="*/ 565 h 780"/>
                      <a:gd name="T16" fmla="*/ 562 w 1345"/>
                      <a:gd name="T17" fmla="*/ 606 h 780"/>
                      <a:gd name="T18" fmla="*/ 647 w 1345"/>
                      <a:gd name="T19" fmla="*/ 642 h 780"/>
                      <a:gd name="T20" fmla="*/ 733 w 1345"/>
                      <a:gd name="T21" fmla="*/ 675 h 780"/>
                      <a:gd name="T22" fmla="*/ 822 w 1345"/>
                      <a:gd name="T23" fmla="*/ 702 h 780"/>
                      <a:gd name="T24" fmla="*/ 913 w 1345"/>
                      <a:gd name="T25" fmla="*/ 727 h 780"/>
                      <a:gd name="T26" fmla="*/ 1006 w 1345"/>
                      <a:gd name="T27" fmla="*/ 746 h 780"/>
                      <a:gd name="T28" fmla="*/ 1099 w 1345"/>
                      <a:gd name="T29" fmla="*/ 762 h 780"/>
                      <a:gd name="T30" fmla="*/ 1194 w 1345"/>
                      <a:gd name="T31" fmla="*/ 772 h 780"/>
                      <a:gd name="T32" fmla="*/ 1291 w 1345"/>
                      <a:gd name="T33" fmla="*/ 779 h 780"/>
                      <a:gd name="T34" fmla="*/ 1345 w 1345"/>
                      <a:gd name="T35" fmla="*/ 475 h 780"/>
                      <a:gd name="T36" fmla="*/ 1304 w 1345"/>
                      <a:gd name="T37" fmla="*/ 474 h 780"/>
                      <a:gd name="T38" fmla="*/ 1222 w 1345"/>
                      <a:gd name="T39" fmla="*/ 469 h 780"/>
                      <a:gd name="T40" fmla="*/ 1141 w 1345"/>
                      <a:gd name="T41" fmla="*/ 460 h 780"/>
                      <a:gd name="T42" fmla="*/ 1061 w 1345"/>
                      <a:gd name="T43" fmla="*/ 447 h 780"/>
                      <a:gd name="T44" fmla="*/ 983 w 1345"/>
                      <a:gd name="T45" fmla="*/ 430 h 780"/>
                      <a:gd name="T46" fmla="*/ 908 w 1345"/>
                      <a:gd name="T47" fmla="*/ 409 h 780"/>
                      <a:gd name="T48" fmla="*/ 832 w 1345"/>
                      <a:gd name="T49" fmla="*/ 386 h 780"/>
                      <a:gd name="T50" fmla="*/ 758 w 1345"/>
                      <a:gd name="T51" fmla="*/ 358 h 780"/>
                      <a:gd name="T52" fmla="*/ 687 w 1345"/>
                      <a:gd name="T53" fmla="*/ 327 h 780"/>
                      <a:gd name="T54" fmla="*/ 618 w 1345"/>
                      <a:gd name="T55" fmla="*/ 293 h 780"/>
                      <a:gd name="T56" fmla="*/ 549 w 1345"/>
                      <a:gd name="T57" fmla="*/ 257 h 780"/>
                      <a:gd name="T58" fmla="*/ 483 w 1345"/>
                      <a:gd name="T59" fmla="*/ 216 h 780"/>
                      <a:gd name="T60" fmla="*/ 418 w 1345"/>
                      <a:gd name="T61" fmla="*/ 173 h 780"/>
                      <a:gd name="T62" fmla="*/ 357 w 1345"/>
                      <a:gd name="T63" fmla="*/ 126 h 780"/>
                      <a:gd name="T64" fmla="*/ 297 w 1345"/>
                      <a:gd name="T65" fmla="*/ 78 h 780"/>
                      <a:gd name="T66" fmla="*/ 240 w 1345"/>
                      <a:gd name="T67" fmla="*/ 26 h 780"/>
                      <a:gd name="T68" fmla="*/ 213 w 1345"/>
                      <a:gd name="T69" fmla="*/ 0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45" h="780">
                        <a:moveTo>
                          <a:pt x="213" y="0"/>
                        </a:moveTo>
                        <a:lnTo>
                          <a:pt x="0" y="219"/>
                        </a:lnTo>
                        <a:lnTo>
                          <a:pt x="0" y="219"/>
                        </a:lnTo>
                        <a:lnTo>
                          <a:pt x="33" y="250"/>
                        </a:lnTo>
                        <a:lnTo>
                          <a:pt x="67" y="281"/>
                        </a:lnTo>
                        <a:lnTo>
                          <a:pt x="101" y="311"/>
                        </a:lnTo>
                        <a:lnTo>
                          <a:pt x="136" y="340"/>
                        </a:lnTo>
                        <a:lnTo>
                          <a:pt x="171" y="369"/>
                        </a:lnTo>
                        <a:lnTo>
                          <a:pt x="207" y="396"/>
                        </a:lnTo>
                        <a:lnTo>
                          <a:pt x="245" y="423"/>
                        </a:lnTo>
                        <a:lnTo>
                          <a:pt x="282" y="449"/>
                        </a:lnTo>
                        <a:lnTo>
                          <a:pt x="321" y="474"/>
                        </a:lnTo>
                        <a:lnTo>
                          <a:pt x="360" y="499"/>
                        </a:lnTo>
                        <a:lnTo>
                          <a:pt x="399" y="521"/>
                        </a:lnTo>
                        <a:lnTo>
                          <a:pt x="439" y="544"/>
                        </a:lnTo>
                        <a:lnTo>
                          <a:pt x="480" y="565"/>
                        </a:lnTo>
                        <a:lnTo>
                          <a:pt x="520" y="586"/>
                        </a:lnTo>
                        <a:lnTo>
                          <a:pt x="562" y="606"/>
                        </a:lnTo>
                        <a:lnTo>
                          <a:pt x="604" y="624"/>
                        </a:lnTo>
                        <a:lnTo>
                          <a:pt x="647" y="642"/>
                        </a:lnTo>
                        <a:lnTo>
                          <a:pt x="690" y="659"/>
                        </a:lnTo>
                        <a:lnTo>
                          <a:pt x="733" y="675"/>
                        </a:lnTo>
                        <a:lnTo>
                          <a:pt x="778" y="689"/>
                        </a:lnTo>
                        <a:lnTo>
                          <a:pt x="822" y="702"/>
                        </a:lnTo>
                        <a:lnTo>
                          <a:pt x="867" y="715"/>
                        </a:lnTo>
                        <a:lnTo>
                          <a:pt x="913" y="727"/>
                        </a:lnTo>
                        <a:lnTo>
                          <a:pt x="959" y="737"/>
                        </a:lnTo>
                        <a:lnTo>
                          <a:pt x="1006" y="746"/>
                        </a:lnTo>
                        <a:lnTo>
                          <a:pt x="1052" y="755"/>
                        </a:lnTo>
                        <a:lnTo>
                          <a:pt x="1099" y="762"/>
                        </a:lnTo>
                        <a:lnTo>
                          <a:pt x="1146" y="768"/>
                        </a:lnTo>
                        <a:lnTo>
                          <a:pt x="1194" y="772"/>
                        </a:lnTo>
                        <a:lnTo>
                          <a:pt x="1242" y="776"/>
                        </a:lnTo>
                        <a:lnTo>
                          <a:pt x="1291" y="779"/>
                        </a:lnTo>
                        <a:lnTo>
                          <a:pt x="1340" y="780"/>
                        </a:lnTo>
                        <a:lnTo>
                          <a:pt x="1345" y="475"/>
                        </a:lnTo>
                        <a:lnTo>
                          <a:pt x="1345" y="475"/>
                        </a:lnTo>
                        <a:lnTo>
                          <a:pt x="1304" y="474"/>
                        </a:lnTo>
                        <a:lnTo>
                          <a:pt x="1262" y="473"/>
                        </a:lnTo>
                        <a:lnTo>
                          <a:pt x="1222" y="469"/>
                        </a:lnTo>
                        <a:lnTo>
                          <a:pt x="1181" y="465"/>
                        </a:lnTo>
                        <a:lnTo>
                          <a:pt x="1141" y="460"/>
                        </a:lnTo>
                        <a:lnTo>
                          <a:pt x="1102" y="453"/>
                        </a:lnTo>
                        <a:lnTo>
                          <a:pt x="1061" y="447"/>
                        </a:lnTo>
                        <a:lnTo>
                          <a:pt x="1022" y="439"/>
                        </a:lnTo>
                        <a:lnTo>
                          <a:pt x="983" y="430"/>
                        </a:lnTo>
                        <a:lnTo>
                          <a:pt x="946" y="421"/>
                        </a:lnTo>
                        <a:lnTo>
                          <a:pt x="908" y="409"/>
                        </a:lnTo>
                        <a:lnTo>
                          <a:pt x="870" y="399"/>
                        </a:lnTo>
                        <a:lnTo>
                          <a:pt x="832" y="386"/>
                        </a:lnTo>
                        <a:lnTo>
                          <a:pt x="796" y="373"/>
                        </a:lnTo>
                        <a:lnTo>
                          <a:pt x="758" y="358"/>
                        </a:lnTo>
                        <a:lnTo>
                          <a:pt x="723" y="343"/>
                        </a:lnTo>
                        <a:lnTo>
                          <a:pt x="687" y="327"/>
                        </a:lnTo>
                        <a:lnTo>
                          <a:pt x="651" y="311"/>
                        </a:lnTo>
                        <a:lnTo>
                          <a:pt x="618" y="293"/>
                        </a:lnTo>
                        <a:lnTo>
                          <a:pt x="582" y="275"/>
                        </a:lnTo>
                        <a:lnTo>
                          <a:pt x="549" y="257"/>
                        </a:lnTo>
                        <a:lnTo>
                          <a:pt x="516" y="237"/>
                        </a:lnTo>
                        <a:lnTo>
                          <a:pt x="483" y="216"/>
                        </a:lnTo>
                        <a:lnTo>
                          <a:pt x="451" y="195"/>
                        </a:lnTo>
                        <a:lnTo>
                          <a:pt x="418" y="173"/>
                        </a:lnTo>
                        <a:lnTo>
                          <a:pt x="387" y="150"/>
                        </a:lnTo>
                        <a:lnTo>
                          <a:pt x="357" y="126"/>
                        </a:lnTo>
                        <a:lnTo>
                          <a:pt x="327" y="103"/>
                        </a:lnTo>
                        <a:lnTo>
                          <a:pt x="297" y="78"/>
                        </a:lnTo>
                        <a:lnTo>
                          <a:pt x="269" y="52"/>
                        </a:lnTo>
                        <a:lnTo>
                          <a:pt x="240" y="26"/>
                        </a:lnTo>
                        <a:lnTo>
                          <a:pt x="213" y="0"/>
                        </a:lnTo>
                        <a:lnTo>
                          <a:pt x="213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7" name="Freeform 49"/>
                  <p:cNvSpPr>
                    <a:spLocks/>
                  </p:cNvSpPr>
                  <p:nvPr/>
                </p:nvSpPr>
                <p:spPr bwMode="auto">
                  <a:xfrm>
                    <a:off x="3797300" y="3244851"/>
                    <a:ext cx="309563" cy="523875"/>
                  </a:xfrm>
                  <a:custGeom>
                    <a:avLst/>
                    <a:gdLst>
                      <a:gd name="T0" fmla="*/ 561 w 780"/>
                      <a:gd name="T1" fmla="*/ 0 h 1320"/>
                      <a:gd name="T2" fmla="*/ 530 w 780"/>
                      <a:gd name="T3" fmla="*/ 32 h 1320"/>
                      <a:gd name="T4" fmla="*/ 470 w 780"/>
                      <a:gd name="T5" fmla="*/ 99 h 1320"/>
                      <a:gd name="T6" fmla="*/ 412 w 780"/>
                      <a:gd name="T7" fmla="*/ 168 h 1320"/>
                      <a:gd name="T8" fmla="*/ 359 w 780"/>
                      <a:gd name="T9" fmla="*/ 240 h 1320"/>
                      <a:gd name="T10" fmla="*/ 308 w 780"/>
                      <a:gd name="T11" fmla="*/ 315 h 1320"/>
                      <a:gd name="T12" fmla="*/ 261 w 780"/>
                      <a:gd name="T13" fmla="*/ 392 h 1320"/>
                      <a:gd name="T14" fmla="*/ 218 w 780"/>
                      <a:gd name="T15" fmla="*/ 470 h 1320"/>
                      <a:gd name="T16" fmla="*/ 178 w 780"/>
                      <a:gd name="T17" fmla="*/ 552 h 1320"/>
                      <a:gd name="T18" fmla="*/ 142 w 780"/>
                      <a:gd name="T19" fmla="*/ 635 h 1320"/>
                      <a:gd name="T20" fmla="*/ 110 w 780"/>
                      <a:gd name="T21" fmla="*/ 720 h 1320"/>
                      <a:gd name="T22" fmla="*/ 82 w 780"/>
                      <a:gd name="T23" fmla="*/ 807 h 1320"/>
                      <a:gd name="T24" fmla="*/ 57 w 780"/>
                      <a:gd name="T25" fmla="*/ 895 h 1320"/>
                      <a:gd name="T26" fmla="*/ 36 w 780"/>
                      <a:gd name="T27" fmla="*/ 987 h 1320"/>
                      <a:gd name="T28" fmla="*/ 21 w 780"/>
                      <a:gd name="T29" fmla="*/ 1079 h 1320"/>
                      <a:gd name="T30" fmla="*/ 9 w 780"/>
                      <a:gd name="T31" fmla="*/ 1171 h 1320"/>
                      <a:gd name="T32" fmla="*/ 1 w 780"/>
                      <a:gd name="T33" fmla="*/ 1267 h 1320"/>
                      <a:gd name="T34" fmla="*/ 304 w 780"/>
                      <a:gd name="T35" fmla="*/ 1320 h 1320"/>
                      <a:gd name="T36" fmla="*/ 306 w 780"/>
                      <a:gd name="T37" fmla="*/ 1280 h 1320"/>
                      <a:gd name="T38" fmla="*/ 312 w 780"/>
                      <a:gd name="T39" fmla="*/ 1199 h 1320"/>
                      <a:gd name="T40" fmla="*/ 323 w 780"/>
                      <a:gd name="T41" fmla="*/ 1121 h 1320"/>
                      <a:gd name="T42" fmla="*/ 336 w 780"/>
                      <a:gd name="T43" fmla="*/ 1043 h 1320"/>
                      <a:gd name="T44" fmla="*/ 354 w 780"/>
                      <a:gd name="T45" fmla="*/ 967 h 1320"/>
                      <a:gd name="T46" fmla="*/ 375 w 780"/>
                      <a:gd name="T47" fmla="*/ 892 h 1320"/>
                      <a:gd name="T48" fmla="*/ 398 w 780"/>
                      <a:gd name="T49" fmla="*/ 819 h 1320"/>
                      <a:gd name="T50" fmla="*/ 425 w 780"/>
                      <a:gd name="T51" fmla="*/ 747 h 1320"/>
                      <a:gd name="T52" fmla="*/ 457 w 780"/>
                      <a:gd name="T53" fmla="*/ 677 h 1320"/>
                      <a:gd name="T54" fmla="*/ 491 w 780"/>
                      <a:gd name="T55" fmla="*/ 608 h 1320"/>
                      <a:gd name="T56" fmla="*/ 527 w 780"/>
                      <a:gd name="T57" fmla="*/ 541 h 1320"/>
                      <a:gd name="T58" fmla="*/ 567 w 780"/>
                      <a:gd name="T59" fmla="*/ 476 h 1320"/>
                      <a:gd name="T60" fmla="*/ 609 w 780"/>
                      <a:gd name="T61" fmla="*/ 414 h 1320"/>
                      <a:gd name="T62" fmla="*/ 655 w 780"/>
                      <a:gd name="T63" fmla="*/ 354 h 1320"/>
                      <a:gd name="T64" fmla="*/ 703 w 780"/>
                      <a:gd name="T65" fmla="*/ 295 h 1320"/>
                      <a:gd name="T66" fmla="*/ 754 w 780"/>
                      <a:gd name="T67" fmla="*/ 239 h 1320"/>
                      <a:gd name="T68" fmla="*/ 780 w 780"/>
                      <a:gd name="T69" fmla="*/ 212 h 1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780" h="1320">
                        <a:moveTo>
                          <a:pt x="780" y="212"/>
                        </a:moveTo>
                        <a:lnTo>
                          <a:pt x="561" y="0"/>
                        </a:lnTo>
                        <a:lnTo>
                          <a:pt x="561" y="0"/>
                        </a:lnTo>
                        <a:lnTo>
                          <a:pt x="530" y="32"/>
                        </a:lnTo>
                        <a:lnTo>
                          <a:pt x="500" y="65"/>
                        </a:lnTo>
                        <a:lnTo>
                          <a:pt x="470" y="99"/>
                        </a:lnTo>
                        <a:lnTo>
                          <a:pt x="441" y="132"/>
                        </a:lnTo>
                        <a:lnTo>
                          <a:pt x="412" y="168"/>
                        </a:lnTo>
                        <a:lnTo>
                          <a:pt x="385" y="204"/>
                        </a:lnTo>
                        <a:lnTo>
                          <a:pt x="359" y="240"/>
                        </a:lnTo>
                        <a:lnTo>
                          <a:pt x="333" y="277"/>
                        </a:lnTo>
                        <a:lnTo>
                          <a:pt x="308" y="315"/>
                        </a:lnTo>
                        <a:lnTo>
                          <a:pt x="285" y="352"/>
                        </a:lnTo>
                        <a:lnTo>
                          <a:pt x="261" y="392"/>
                        </a:lnTo>
                        <a:lnTo>
                          <a:pt x="239" y="431"/>
                        </a:lnTo>
                        <a:lnTo>
                          <a:pt x="218" y="470"/>
                        </a:lnTo>
                        <a:lnTo>
                          <a:pt x="198" y="510"/>
                        </a:lnTo>
                        <a:lnTo>
                          <a:pt x="178" y="552"/>
                        </a:lnTo>
                        <a:lnTo>
                          <a:pt x="160" y="593"/>
                        </a:lnTo>
                        <a:lnTo>
                          <a:pt x="142" y="635"/>
                        </a:lnTo>
                        <a:lnTo>
                          <a:pt x="126" y="677"/>
                        </a:lnTo>
                        <a:lnTo>
                          <a:pt x="110" y="720"/>
                        </a:lnTo>
                        <a:lnTo>
                          <a:pt x="95" y="763"/>
                        </a:lnTo>
                        <a:lnTo>
                          <a:pt x="82" y="807"/>
                        </a:lnTo>
                        <a:lnTo>
                          <a:pt x="69" y="851"/>
                        </a:lnTo>
                        <a:lnTo>
                          <a:pt x="57" y="895"/>
                        </a:lnTo>
                        <a:lnTo>
                          <a:pt x="47" y="941"/>
                        </a:lnTo>
                        <a:lnTo>
                          <a:pt x="36" y="987"/>
                        </a:lnTo>
                        <a:lnTo>
                          <a:pt x="28" y="1032"/>
                        </a:lnTo>
                        <a:lnTo>
                          <a:pt x="21" y="1079"/>
                        </a:lnTo>
                        <a:lnTo>
                          <a:pt x="14" y="1125"/>
                        </a:lnTo>
                        <a:lnTo>
                          <a:pt x="9" y="1171"/>
                        </a:lnTo>
                        <a:lnTo>
                          <a:pt x="5" y="1220"/>
                        </a:lnTo>
                        <a:lnTo>
                          <a:pt x="1" y="1267"/>
                        </a:lnTo>
                        <a:lnTo>
                          <a:pt x="0" y="1315"/>
                        </a:lnTo>
                        <a:lnTo>
                          <a:pt x="304" y="1320"/>
                        </a:lnTo>
                        <a:lnTo>
                          <a:pt x="304" y="1320"/>
                        </a:lnTo>
                        <a:lnTo>
                          <a:pt x="306" y="1280"/>
                        </a:lnTo>
                        <a:lnTo>
                          <a:pt x="308" y="1239"/>
                        </a:lnTo>
                        <a:lnTo>
                          <a:pt x="312" y="1199"/>
                        </a:lnTo>
                        <a:lnTo>
                          <a:pt x="317" y="1160"/>
                        </a:lnTo>
                        <a:lnTo>
                          <a:pt x="323" y="1121"/>
                        </a:lnTo>
                        <a:lnTo>
                          <a:pt x="329" y="1082"/>
                        </a:lnTo>
                        <a:lnTo>
                          <a:pt x="336" y="1043"/>
                        </a:lnTo>
                        <a:lnTo>
                          <a:pt x="345" y="1005"/>
                        </a:lnTo>
                        <a:lnTo>
                          <a:pt x="354" y="967"/>
                        </a:lnTo>
                        <a:lnTo>
                          <a:pt x="363" y="929"/>
                        </a:lnTo>
                        <a:lnTo>
                          <a:pt x="375" y="892"/>
                        </a:lnTo>
                        <a:lnTo>
                          <a:pt x="386" y="855"/>
                        </a:lnTo>
                        <a:lnTo>
                          <a:pt x="398" y="819"/>
                        </a:lnTo>
                        <a:lnTo>
                          <a:pt x="411" y="782"/>
                        </a:lnTo>
                        <a:lnTo>
                          <a:pt x="425" y="747"/>
                        </a:lnTo>
                        <a:lnTo>
                          <a:pt x="441" y="712"/>
                        </a:lnTo>
                        <a:lnTo>
                          <a:pt x="457" y="677"/>
                        </a:lnTo>
                        <a:lnTo>
                          <a:pt x="474" y="642"/>
                        </a:lnTo>
                        <a:lnTo>
                          <a:pt x="491" y="608"/>
                        </a:lnTo>
                        <a:lnTo>
                          <a:pt x="509" y="574"/>
                        </a:lnTo>
                        <a:lnTo>
                          <a:pt x="527" y="541"/>
                        </a:lnTo>
                        <a:lnTo>
                          <a:pt x="547" y="509"/>
                        </a:lnTo>
                        <a:lnTo>
                          <a:pt x="567" y="476"/>
                        </a:lnTo>
                        <a:lnTo>
                          <a:pt x="588" y="445"/>
                        </a:lnTo>
                        <a:lnTo>
                          <a:pt x="609" y="414"/>
                        </a:lnTo>
                        <a:lnTo>
                          <a:pt x="632" y="384"/>
                        </a:lnTo>
                        <a:lnTo>
                          <a:pt x="655" y="354"/>
                        </a:lnTo>
                        <a:lnTo>
                          <a:pt x="678" y="324"/>
                        </a:lnTo>
                        <a:lnTo>
                          <a:pt x="703" y="295"/>
                        </a:lnTo>
                        <a:lnTo>
                          <a:pt x="728" y="267"/>
                        </a:lnTo>
                        <a:lnTo>
                          <a:pt x="754" y="239"/>
                        </a:lnTo>
                        <a:lnTo>
                          <a:pt x="780" y="212"/>
                        </a:lnTo>
                        <a:lnTo>
                          <a:pt x="780" y="212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8" name="Freeform 50"/>
                  <p:cNvSpPr>
                    <a:spLocks/>
                  </p:cNvSpPr>
                  <p:nvPr/>
                </p:nvSpPr>
                <p:spPr bwMode="auto">
                  <a:xfrm>
                    <a:off x="4583113" y="3014663"/>
                    <a:ext cx="522288" cy="300038"/>
                  </a:xfrm>
                  <a:custGeom>
                    <a:avLst/>
                    <a:gdLst>
                      <a:gd name="T0" fmla="*/ 1319 w 1319"/>
                      <a:gd name="T1" fmla="*/ 536 h 755"/>
                      <a:gd name="T2" fmla="*/ 1286 w 1319"/>
                      <a:gd name="T3" fmla="*/ 506 h 755"/>
                      <a:gd name="T4" fmla="*/ 1220 w 1319"/>
                      <a:gd name="T5" fmla="*/ 448 h 755"/>
                      <a:gd name="T6" fmla="*/ 1149 w 1319"/>
                      <a:gd name="T7" fmla="*/ 393 h 755"/>
                      <a:gd name="T8" fmla="*/ 1078 w 1319"/>
                      <a:gd name="T9" fmla="*/ 341 h 755"/>
                      <a:gd name="T10" fmla="*/ 1002 w 1319"/>
                      <a:gd name="T11" fmla="*/ 292 h 755"/>
                      <a:gd name="T12" fmla="*/ 925 w 1319"/>
                      <a:gd name="T13" fmla="*/ 247 h 755"/>
                      <a:gd name="T14" fmla="*/ 847 w 1319"/>
                      <a:gd name="T15" fmla="*/ 204 h 755"/>
                      <a:gd name="T16" fmla="*/ 765 w 1319"/>
                      <a:gd name="T17" fmla="*/ 167 h 755"/>
                      <a:gd name="T18" fmla="*/ 682 w 1319"/>
                      <a:gd name="T19" fmla="*/ 131 h 755"/>
                      <a:gd name="T20" fmla="*/ 597 w 1319"/>
                      <a:gd name="T21" fmla="*/ 100 h 755"/>
                      <a:gd name="T22" fmla="*/ 510 w 1319"/>
                      <a:gd name="T23" fmla="*/ 74 h 755"/>
                      <a:gd name="T24" fmla="*/ 422 w 1319"/>
                      <a:gd name="T25" fmla="*/ 51 h 755"/>
                      <a:gd name="T26" fmla="*/ 332 w 1319"/>
                      <a:gd name="T27" fmla="*/ 32 h 755"/>
                      <a:gd name="T28" fmla="*/ 239 w 1319"/>
                      <a:gd name="T29" fmla="*/ 17 h 755"/>
                      <a:gd name="T30" fmla="*/ 147 w 1319"/>
                      <a:gd name="T31" fmla="*/ 6 h 755"/>
                      <a:gd name="T32" fmla="*/ 52 w 1319"/>
                      <a:gd name="T33" fmla="*/ 1 h 755"/>
                      <a:gd name="T34" fmla="*/ 0 w 1319"/>
                      <a:gd name="T35" fmla="*/ 305 h 755"/>
                      <a:gd name="T36" fmla="*/ 40 w 1319"/>
                      <a:gd name="T37" fmla="*/ 306 h 755"/>
                      <a:gd name="T38" fmla="*/ 119 w 1319"/>
                      <a:gd name="T39" fmla="*/ 310 h 755"/>
                      <a:gd name="T40" fmla="*/ 198 w 1319"/>
                      <a:gd name="T41" fmla="*/ 319 h 755"/>
                      <a:gd name="T42" fmla="*/ 274 w 1319"/>
                      <a:gd name="T43" fmla="*/ 332 h 755"/>
                      <a:gd name="T44" fmla="*/ 351 w 1319"/>
                      <a:gd name="T45" fmla="*/ 348 h 755"/>
                      <a:gd name="T46" fmla="*/ 425 w 1319"/>
                      <a:gd name="T47" fmla="*/ 367 h 755"/>
                      <a:gd name="T48" fmla="*/ 498 w 1319"/>
                      <a:gd name="T49" fmla="*/ 389 h 755"/>
                      <a:gd name="T50" fmla="*/ 570 w 1319"/>
                      <a:gd name="T51" fmla="*/ 415 h 755"/>
                      <a:gd name="T52" fmla="*/ 640 w 1319"/>
                      <a:gd name="T53" fmla="*/ 445 h 755"/>
                      <a:gd name="T54" fmla="*/ 709 w 1319"/>
                      <a:gd name="T55" fmla="*/ 476 h 755"/>
                      <a:gd name="T56" fmla="*/ 776 w 1319"/>
                      <a:gd name="T57" fmla="*/ 512 h 755"/>
                      <a:gd name="T58" fmla="*/ 841 w 1319"/>
                      <a:gd name="T59" fmla="*/ 551 h 755"/>
                      <a:gd name="T60" fmla="*/ 903 w 1319"/>
                      <a:gd name="T61" fmla="*/ 591 h 755"/>
                      <a:gd name="T62" fmla="*/ 964 w 1319"/>
                      <a:gd name="T63" fmla="*/ 635 h 755"/>
                      <a:gd name="T64" fmla="*/ 1023 w 1319"/>
                      <a:gd name="T65" fmla="*/ 681 h 755"/>
                      <a:gd name="T66" fmla="*/ 1079 w 1319"/>
                      <a:gd name="T67" fmla="*/ 730 h 755"/>
                      <a:gd name="T68" fmla="*/ 1106 w 1319"/>
                      <a:gd name="T69" fmla="*/ 755 h 7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19" h="755">
                        <a:moveTo>
                          <a:pt x="1106" y="755"/>
                        </a:moveTo>
                        <a:lnTo>
                          <a:pt x="1319" y="536"/>
                        </a:lnTo>
                        <a:lnTo>
                          <a:pt x="1319" y="536"/>
                        </a:lnTo>
                        <a:lnTo>
                          <a:pt x="1286" y="506"/>
                        </a:lnTo>
                        <a:lnTo>
                          <a:pt x="1253" y="476"/>
                        </a:lnTo>
                        <a:lnTo>
                          <a:pt x="1220" y="448"/>
                        </a:lnTo>
                        <a:lnTo>
                          <a:pt x="1184" y="420"/>
                        </a:lnTo>
                        <a:lnTo>
                          <a:pt x="1149" y="393"/>
                        </a:lnTo>
                        <a:lnTo>
                          <a:pt x="1114" y="367"/>
                        </a:lnTo>
                        <a:lnTo>
                          <a:pt x="1078" y="341"/>
                        </a:lnTo>
                        <a:lnTo>
                          <a:pt x="1040" y="316"/>
                        </a:lnTo>
                        <a:lnTo>
                          <a:pt x="1002" y="292"/>
                        </a:lnTo>
                        <a:lnTo>
                          <a:pt x="964" y="269"/>
                        </a:lnTo>
                        <a:lnTo>
                          <a:pt x="925" y="247"/>
                        </a:lnTo>
                        <a:lnTo>
                          <a:pt x="886" y="225"/>
                        </a:lnTo>
                        <a:lnTo>
                          <a:pt x="847" y="204"/>
                        </a:lnTo>
                        <a:lnTo>
                          <a:pt x="807" y="185"/>
                        </a:lnTo>
                        <a:lnTo>
                          <a:pt x="765" y="167"/>
                        </a:lnTo>
                        <a:lnTo>
                          <a:pt x="724" y="148"/>
                        </a:lnTo>
                        <a:lnTo>
                          <a:pt x="682" y="131"/>
                        </a:lnTo>
                        <a:lnTo>
                          <a:pt x="640" y="116"/>
                        </a:lnTo>
                        <a:lnTo>
                          <a:pt x="597" y="100"/>
                        </a:lnTo>
                        <a:lnTo>
                          <a:pt x="554" y="87"/>
                        </a:lnTo>
                        <a:lnTo>
                          <a:pt x="510" y="74"/>
                        </a:lnTo>
                        <a:lnTo>
                          <a:pt x="466" y="62"/>
                        </a:lnTo>
                        <a:lnTo>
                          <a:pt x="422" y="51"/>
                        </a:lnTo>
                        <a:lnTo>
                          <a:pt x="376" y="40"/>
                        </a:lnTo>
                        <a:lnTo>
                          <a:pt x="332" y="32"/>
                        </a:lnTo>
                        <a:lnTo>
                          <a:pt x="286" y="23"/>
                        </a:lnTo>
                        <a:lnTo>
                          <a:pt x="239" y="17"/>
                        </a:lnTo>
                        <a:lnTo>
                          <a:pt x="194" y="12"/>
                        </a:lnTo>
                        <a:lnTo>
                          <a:pt x="147" y="6"/>
                        </a:lnTo>
                        <a:lnTo>
                          <a:pt x="100" y="2"/>
                        </a:lnTo>
                        <a:lnTo>
                          <a:pt x="52" y="1"/>
                        </a:lnTo>
                        <a:lnTo>
                          <a:pt x="5" y="0"/>
                        </a:lnTo>
                        <a:lnTo>
                          <a:pt x="0" y="305"/>
                        </a:lnTo>
                        <a:lnTo>
                          <a:pt x="0" y="305"/>
                        </a:lnTo>
                        <a:lnTo>
                          <a:pt x="40" y="306"/>
                        </a:lnTo>
                        <a:lnTo>
                          <a:pt x="79" y="307"/>
                        </a:lnTo>
                        <a:lnTo>
                          <a:pt x="119" y="310"/>
                        </a:lnTo>
                        <a:lnTo>
                          <a:pt x="159" y="314"/>
                        </a:lnTo>
                        <a:lnTo>
                          <a:pt x="198" y="319"/>
                        </a:lnTo>
                        <a:lnTo>
                          <a:pt x="237" y="325"/>
                        </a:lnTo>
                        <a:lnTo>
                          <a:pt x="274" y="332"/>
                        </a:lnTo>
                        <a:lnTo>
                          <a:pt x="313" y="338"/>
                        </a:lnTo>
                        <a:lnTo>
                          <a:pt x="351" y="348"/>
                        </a:lnTo>
                        <a:lnTo>
                          <a:pt x="388" y="357"/>
                        </a:lnTo>
                        <a:lnTo>
                          <a:pt x="425" y="367"/>
                        </a:lnTo>
                        <a:lnTo>
                          <a:pt x="462" y="377"/>
                        </a:lnTo>
                        <a:lnTo>
                          <a:pt x="498" y="389"/>
                        </a:lnTo>
                        <a:lnTo>
                          <a:pt x="535" y="402"/>
                        </a:lnTo>
                        <a:lnTo>
                          <a:pt x="570" y="415"/>
                        </a:lnTo>
                        <a:lnTo>
                          <a:pt x="605" y="430"/>
                        </a:lnTo>
                        <a:lnTo>
                          <a:pt x="640" y="445"/>
                        </a:lnTo>
                        <a:lnTo>
                          <a:pt x="675" y="461"/>
                        </a:lnTo>
                        <a:lnTo>
                          <a:pt x="709" y="476"/>
                        </a:lnTo>
                        <a:lnTo>
                          <a:pt x="742" y="495"/>
                        </a:lnTo>
                        <a:lnTo>
                          <a:pt x="776" y="512"/>
                        </a:lnTo>
                        <a:lnTo>
                          <a:pt x="808" y="531"/>
                        </a:lnTo>
                        <a:lnTo>
                          <a:pt x="841" y="551"/>
                        </a:lnTo>
                        <a:lnTo>
                          <a:pt x="872" y="570"/>
                        </a:lnTo>
                        <a:lnTo>
                          <a:pt x="903" y="591"/>
                        </a:lnTo>
                        <a:lnTo>
                          <a:pt x="934" y="613"/>
                        </a:lnTo>
                        <a:lnTo>
                          <a:pt x="964" y="635"/>
                        </a:lnTo>
                        <a:lnTo>
                          <a:pt x="994" y="657"/>
                        </a:lnTo>
                        <a:lnTo>
                          <a:pt x="1023" y="681"/>
                        </a:lnTo>
                        <a:lnTo>
                          <a:pt x="1052" y="706"/>
                        </a:lnTo>
                        <a:lnTo>
                          <a:pt x="1079" y="730"/>
                        </a:lnTo>
                        <a:lnTo>
                          <a:pt x="1106" y="755"/>
                        </a:lnTo>
                        <a:lnTo>
                          <a:pt x="1106" y="7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89" name="Freeform 52"/>
                  <p:cNvSpPr>
                    <a:spLocks/>
                  </p:cNvSpPr>
                  <p:nvPr/>
                </p:nvSpPr>
                <p:spPr bwMode="auto">
                  <a:xfrm>
                    <a:off x="4583113" y="4254501"/>
                    <a:ext cx="533400" cy="309563"/>
                  </a:xfrm>
                  <a:custGeom>
                    <a:avLst/>
                    <a:gdLst>
                      <a:gd name="T0" fmla="*/ 4 w 1344"/>
                      <a:gd name="T1" fmla="*/ 780 h 780"/>
                      <a:gd name="T2" fmla="*/ 53 w 1344"/>
                      <a:gd name="T3" fmla="*/ 779 h 780"/>
                      <a:gd name="T4" fmla="*/ 150 w 1344"/>
                      <a:gd name="T5" fmla="*/ 772 h 780"/>
                      <a:gd name="T6" fmla="*/ 245 w 1344"/>
                      <a:gd name="T7" fmla="*/ 762 h 780"/>
                      <a:gd name="T8" fmla="*/ 338 w 1344"/>
                      <a:gd name="T9" fmla="*/ 746 h 780"/>
                      <a:gd name="T10" fmla="*/ 431 w 1344"/>
                      <a:gd name="T11" fmla="*/ 727 h 780"/>
                      <a:gd name="T12" fmla="*/ 522 w 1344"/>
                      <a:gd name="T13" fmla="*/ 702 h 780"/>
                      <a:gd name="T14" fmla="*/ 611 w 1344"/>
                      <a:gd name="T15" fmla="*/ 675 h 780"/>
                      <a:gd name="T16" fmla="*/ 698 w 1344"/>
                      <a:gd name="T17" fmla="*/ 642 h 780"/>
                      <a:gd name="T18" fmla="*/ 782 w 1344"/>
                      <a:gd name="T19" fmla="*/ 606 h 780"/>
                      <a:gd name="T20" fmla="*/ 864 w 1344"/>
                      <a:gd name="T21" fmla="*/ 565 h 780"/>
                      <a:gd name="T22" fmla="*/ 945 w 1344"/>
                      <a:gd name="T23" fmla="*/ 521 h 780"/>
                      <a:gd name="T24" fmla="*/ 1023 w 1344"/>
                      <a:gd name="T25" fmla="*/ 474 h 780"/>
                      <a:gd name="T26" fmla="*/ 1100 w 1344"/>
                      <a:gd name="T27" fmla="*/ 423 h 780"/>
                      <a:gd name="T28" fmla="*/ 1173 w 1344"/>
                      <a:gd name="T29" fmla="*/ 369 h 780"/>
                      <a:gd name="T30" fmla="*/ 1243 w 1344"/>
                      <a:gd name="T31" fmla="*/ 311 h 780"/>
                      <a:gd name="T32" fmla="*/ 1311 w 1344"/>
                      <a:gd name="T33" fmla="*/ 250 h 780"/>
                      <a:gd name="T34" fmla="*/ 1131 w 1344"/>
                      <a:gd name="T35" fmla="*/ 0 h 780"/>
                      <a:gd name="T36" fmla="*/ 1104 w 1344"/>
                      <a:gd name="T37" fmla="*/ 26 h 780"/>
                      <a:gd name="T38" fmla="*/ 1047 w 1344"/>
                      <a:gd name="T39" fmla="*/ 78 h 780"/>
                      <a:gd name="T40" fmla="*/ 987 w 1344"/>
                      <a:gd name="T41" fmla="*/ 126 h 780"/>
                      <a:gd name="T42" fmla="*/ 926 w 1344"/>
                      <a:gd name="T43" fmla="*/ 173 h 780"/>
                      <a:gd name="T44" fmla="*/ 862 w 1344"/>
                      <a:gd name="T45" fmla="*/ 216 h 780"/>
                      <a:gd name="T46" fmla="*/ 795 w 1344"/>
                      <a:gd name="T47" fmla="*/ 257 h 780"/>
                      <a:gd name="T48" fmla="*/ 728 w 1344"/>
                      <a:gd name="T49" fmla="*/ 293 h 780"/>
                      <a:gd name="T50" fmla="*/ 657 w 1344"/>
                      <a:gd name="T51" fmla="*/ 327 h 780"/>
                      <a:gd name="T52" fmla="*/ 586 w 1344"/>
                      <a:gd name="T53" fmla="*/ 358 h 780"/>
                      <a:gd name="T54" fmla="*/ 512 w 1344"/>
                      <a:gd name="T55" fmla="*/ 386 h 780"/>
                      <a:gd name="T56" fmla="*/ 437 w 1344"/>
                      <a:gd name="T57" fmla="*/ 409 h 780"/>
                      <a:gd name="T58" fmla="*/ 361 w 1344"/>
                      <a:gd name="T59" fmla="*/ 430 h 780"/>
                      <a:gd name="T60" fmla="*/ 283 w 1344"/>
                      <a:gd name="T61" fmla="*/ 447 h 780"/>
                      <a:gd name="T62" fmla="*/ 203 w 1344"/>
                      <a:gd name="T63" fmla="*/ 460 h 780"/>
                      <a:gd name="T64" fmla="*/ 122 w 1344"/>
                      <a:gd name="T65" fmla="*/ 469 h 780"/>
                      <a:gd name="T66" fmla="*/ 40 w 1344"/>
                      <a:gd name="T67" fmla="*/ 474 h 780"/>
                      <a:gd name="T68" fmla="*/ 0 w 1344"/>
                      <a:gd name="T69" fmla="*/ 475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44" h="780">
                        <a:moveTo>
                          <a:pt x="0" y="475"/>
                        </a:moveTo>
                        <a:lnTo>
                          <a:pt x="4" y="780"/>
                        </a:lnTo>
                        <a:lnTo>
                          <a:pt x="4" y="780"/>
                        </a:lnTo>
                        <a:lnTo>
                          <a:pt x="53" y="779"/>
                        </a:lnTo>
                        <a:lnTo>
                          <a:pt x="102" y="776"/>
                        </a:lnTo>
                        <a:lnTo>
                          <a:pt x="150" y="772"/>
                        </a:lnTo>
                        <a:lnTo>
                          <a:pt x="198" y="768"/>
                        </a:lnTo>
                        <a:lnTo>
                          <a:pt x="245" y="762"/>
                        </a:lnTo>
                        <a:lnTo>
                          <a:pt x="292" y="755"/>
                        </a:lnTo>
                        <a:lnTo>
                          <a:pt x="338" y="746"/>
                        </a:lnTo>
                        <a:lnTo>
                          <a:pt x="385" y="737"/>
                        </a:lnTo>
                        <a:lnTo>
                          <a:pt x="431" y="727"/>
                        </a:lnTo>
                        <a:lnTo>
                          <a:pt x="477" y="715"/>
                        </a:lnTo>
                        <a:lnTo>
                          <a:pt x="522" y="702"/>
                        </a:lnTo>
                        <a:lnTo>
                          <a:pt x="566" y="689"/>
                        </a:lnTo>
                        <a:lnTo>
                          <a:pt x="611" y="675"/>
                        </a:lnTo>
                        <a:lnTo>
                          <a:pt x="654" y="659"/>
                        </a:lnTo>
                        <a:lnTo>
                          <a:pt x="698" y="642"/>
                        </a:lnTo>
                        <a:lnTo>
                          <a:pt x="740" y="624"/>
                        </a:lnTo>
                        <a:lnTo>
                          <a:pt x="782" y="606"/>
                        </a:lnTo>
                        <a:lnTo>
                          <a:pt x="824" y="586"/>
                        </a:lnTo>
                        <a:lnTo>
                          <a:pt x="864" y="565"/>
                        </a:lnTo>
                        <a:lnTo>
                          <a:pt x="906" y="544"/>
                        </a:lnTo>
                        <a:lnTo>
                          <a:pt x="945" y="521"/>
                        </a:lnTo>
                        <a:lnTo>
                          <a:pt x="986" y="499"/>
                        </a:lnTo>
                        <a:lnTo>
                          <a:pt x="1023" y="474"/>
                        </a:lnTo>
                        <a:lnTo>
                          <a:pt x="1062" y="449"/>
                        </a:lnTo>
                        <a:lnTo>
                          <a:pt x="1100" y="423"/>
                        </a:lnTo>
                        <a:lnTo>
                          <a:pt x="1137" y="396"/>
                        </a:lnTo>
                        <a:lnTo>
                          <a:pt x="1173" y="369"/>
                        </a:lnTo>
                        <a:lnTo>
                          <a:pt x="1208" y="340"/>
                        </a:lnTo>
                        <a:lnTo>
                          <a:pt x="1243" y="311"/>
                        </a:lnTo>
                        <a:lnTo>
                          <a:pt x="1277" y="281"/>
                        </a:lnTo>
                        <a:lnTo>
                          <a:pt x="1311" y="250"/>
                        </a:lnTo>
                        <a:lnTo>
                          <a:pt x="1344" y="219"/>
                        </a:lnTo>
                        <a:lnTo>
                          <a:pt x="1131" y="0"/>
                        </a:lnTo>
                        <a:lnTo>
                          <a:pt x="1131" y="0"/>
                        </a:lnTo>
                        <a:lnTo>
                          <a:pt x="1104" y="26"/>
                        </a:lnTo>
                        <a:lnTo>
                          <a:pt x="1075" y="52"/>
                        </a:lnTo>
                        <a:lnTo>
                          <a:pt x="1047" y="78"/>
                        </a:lnTo>
                        <a:lnTo>
                          <a:pt x="1017" y="103"/>
                        </a:lnTo>
                        <a:lnTo>
                          <a:pt x="987" y="126"/>
                        </a:lnTo>
                        <a:lnTo>
                          <a:pt x="957" y="150"/>
                        </a:lnTo>
                        <a:lnTo>
                          <a:pt x="926" y="173"/>
                        </a:lnTo>
                        <a:lnTo>
                          <a:pt x="893" y="195"/>
                        </a:lnTo>
                        <a:lnTo>
                          <a:pt x="862" y="216"/>
                        </a:lnTo>
                        <a:lnTo>
                          <a:pt x="828" y="237"/>
                        </a:lnTo>
                        <a:lnTo>
                          <a:pt x="795" y="257"/>
                        </a:lnTo>
                        <a:lnTo>
                          <a:pt x="762" y="275"/>
                        </a:lnTo>
                        <a:lnTo>
                          <a:pt x="728" y="293"/>
                        </a:lnTo>
                        <a:lnTo>
                          <a:pt x="693" y="311"/>
                        </a:lnTo>
                        <a:lnTo>
                          <a:pt x="657" y="327"/>
                        </a:lnTo>
                        <a:lnTo>
                          <a:pt x="621" y="343"/>
                        </a:lnTo>
                        <a:lnTo>
                          <a:pt x="586" y="358"/>
                        </a:lnTo>
                        <a:lnTo>
                          <a:pt x="549" y="373"/>
                        </a:lnTo>
                        <a:lnTo>
                          <a:pt x="512" y="386"/>
                        </a:lnTo>
                        <a:lnTo>
                          <a:pt x="475" y="399"/>
                        </a:lnTo>
                        <a:lnTo>
                          <a:pt x="437" y="409"/>
                        </a:lnTo>
                        <a:lnTo>
                          <a:pt x="398" y="421"/>
                        </a:lnTo>
                        <a:lnTo>
                          <a:pt x="361" y="430"/>
                        </a:lnTo>
                        <a:lnTo>
                          <a:pt x="322" y="439"/>
                        </a:lnTo>
                        <a:lnTo>
                          <a:pt x="283" y="447"/>
                        </a:lnTo>
                        <a:lnTo>
                          <a:pt x="242" y="453"/>
                        </a:lnTo>
                        <a:lnTo>
                          <a:pt x="203" y="460"/>
                        </a:lnTo>
                        <a:lnTo>
                          <a:pt x="163" y="465"/>
                        </a:lnTo>
                        <a:lnTo>
                          <a:pt x="122" y="469"/>
                        </a:lnTo>
                        <a:lnTo>
                          <a:pt x="82" y="473"/>
                        </a:lnTo>
                        <a:lnTo>
                          <a:pt x="40" y="474"/>
                        </a:lnTo>
                        <a:lnTo>
                          <a:pt x="0" y="475"/>
                        </a:lnTo>
                        <a:lnTo>
                          <a:pt x="0" y="47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0" name="Freeform 53"/>
                  <p:cNvSpPr>
                    <a:spLocks/>
                  </p:cNvSpPr>
                  <p:nvPr/>
                </p:nvSpPr>
                <p:spPr bwMode="auto">
                  <a:xfrm>
                    <a:off x="5046663" y="3789363"/>
                    <a:ext cx="300038" cy="533400"/>
                  </a:xfrm>
                  <a:custGeom>
                    <a:avLst/>
                    <a:gdLst>
                      <a:gd name="T0" fmla="*/ 220 w 757"/>
                      <a:gd name="T1" fmla="*/ 1344 h 1344"/>
                      <a:gd name="T2" fmla="*/ 250 w 757"/>
                      <a:gd name="T3" fmla="*/ 1312 h 1344"/>
                      <a:gd name="T4" fmla="*/ 310 w 757"/>
                      <a:gd name="T5" fmla="*/ 1244 h 1344"/>
                      <a:gd name="T6" fmla="*/ 366 w 757"/>
                      <a:gd name="T7" fmla="*/ 1172 h 1344"/>
                      <a:gd name="T8" fmla="*/ 418 w 757"/>
                      <a:gd name="T9" fmla="*/ 1099 h 1344"/>
                      <a:gd name="T10" fmla="*/ 468 w 757"/>
                      <a:gd name="T11" fmla="*/ 1022 h 1344"/>
                      <a:gd name="T12" fmla="*/ 513 w 757"/>
                      <a:gd name="T13" fmla="*/ 944 h 1344"/>
                      <a:gd name="T14" fmla="*/ 556 w 757"/>
                      <a:gd name="T15" fmla="*/ 864 h 1344"/>
                      <a:gd name="T16" fmla="*/ 594 w 757"/>
                      <a:gd name="T17" fmla="*/ 782 h 1344"/>
                      <a:gd name="T18" fmla="*/ 629 w 757"/>
                      <a:gd name="T19" fmla="*/ 696 h 1344"/>
                      <a:gd name="T20" fmla="*/ 660 w 757"/>
                      <a:gd name="T21" fmla="*/ 610 h 1344"/>
                      <a:gd name="T22" fmla="*/ 686 w 757"/>
                      <a:gd name="T23" fmla="*/ 521 h 1344"/>
                      <a:gd name="T24" fmla="*/ 710 w 757"/>
                      <a:gd name="T25" fmla="*/ 430 h 1344"/>
                      <a:gd name="T26" fmla="*/ 728 w 757"/>
                      <a:gd name="T27" fmla="*/ 339 h 1344"/>
                      <a:gd name="T28" fmla="*/ 742 w 757"/>
                      <a:gd name="T29" fmla="*/ 245 h 1344"/>
                      <a:gd name="T30" fmla="*/ 751 w 757"/>
                      <a:gd name="T31" fmla="*/ 150 h 1344"/>
                      <a:gd name="T32" fmla="*/ 757 w 757"/>
                      <a:gd name="T33" fmla="*/ 54 h 1344"/>
                      <a:gd name="T34" fmla="*/ 452 w 757"/>
                      <a:gd name="T35" fmla="*/ 0 h 1344"/>
                      <a:gd name="T36" fmla="*/ 452 w 757"/>
                      <a:gd name="T37" fmla="*/ 42 h 1344"/>
                      <a:gd name="T38" fmla="*/ 448 w 757"/>
                      <a:gd name="T39" fmla="*/ 123 h 1344"/>
                      <a:gd name="T40" fmla="*/ 440 w 757"/>
                      <a:gd name="T41" fmla="*/ 203 h 1344"/>
                      <a:gd name="T42" fmla="*/ 428 w 757"/>
                      <a:gd name="T43" fmla="*/ 282 h 1344"/>
                      <a:gd name="T44" fmla="*/ 413 w 757"/>
                      <a:gd name="T45" fmla="*/ 360 h 1344"/>
                      <a:gd name="T46" fmla="*/ 393 w 757"/>
                      <a:gd name="T47" fmla="*/ 437 h 1344"/>
                      <a:gd name="T48" fmla="*/ 371 w 757"/>
                      <a:gd name="T49" fmla="*/ 511 h 1344"/>
                      <a:gd name="T50" fmla="*/ 345 w 757"/>
                      <a:gd name="T51" fmla="*/ 584 h 1344"/>
                      <a:gd name="T52" fmla="*/ 317 w 757"/>
                      <a:gd name="T53" fmla="*/ 655 h 1344"/>
                      <a:gd name="T54" fmla="*/ 284 w 757"/>
                      <a:gd name="T55" fmla="*/ 726 h 1344"/>
                      <a:gd name="T56" fmla="*/ 248 w 757"/>
                      <a:gd name="T57" fmla="*/ 795 h 1344"/>
                      <a:gd name="T58" fmla="*/ 210 w 757"/>
                      <a:gd name="T59" fmla="*/ 861 h 1344"/>
                      <a:gd name="T60" fmla="*/ 168 w 757"/>
                      <a:gd name="T61" fmla="*/ 925 h 1344"/>
                      <a:gd name="T62" fmla="*/ 124 w 757"/>
                      <a:gd name="T63" fmla="*/ 987 h 1344"/>
                      <a:gd name="T64" fmla="*/ 77 w 757"/>
                      <a:gd name="T65" fmla="*/ 1047 h 1344"/>
                      <a:gd name="T66" fmla="*/ 26 w 757"/>
                      <a:gd name="T67" fmla="*/ 1104 h 1344"/>
                      <a:gd name="T68" fmla="*/ 0 w 757"/>
                      <a:gd name="T69" fmla="*/ 1133 h 13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757" h="1344">
                        <a:moveTo>
                          <a:pt x="0" y="1133"/>
                        </a:moveTo>
                        <a:lnTo>
                          <a:pt x="220" y="1344"/>
                        </a:lnTo>
                        <a:lnTo>
                          <a:pt x="220" y="1344"/>
                        </a:lnTo>
                        <a:lnTo>
                          <a:pt x="250" y="1312"/>
                        </a:lnTo>
                        <a:lnTo>
                          <a:pt x="280" y="1278"/>
                        </a:lnTo>
                        <a:lnTo>
                          <a:pt x="310" y="1244"/>
                        </a:lnTo>
                        <a:lnTo>
                          <a:pt x="337" y="1209"/>
                        </a:lnTo>
                        <a:lnTo>
                          <a:pt x="366" y="1172"/>
                        </a:lnTo>
                        <a:lnTo>
                          <a:pt x="392" y="1136"/>
                        </a:lnTo>
                        <a:lnTo>
                          <a:pt x="418" y="1099"/>
                        </a:lnTo>
                        <a:lnTo>
                          <a:pt x="443" y="1062"/>
                        </a:lnTo>
                        <a:lnTo>
                          <a:pt x="468" y="1022"/>
                        </a:lnTo>
                        <a:lnTo>
                          <a:pt x="491" y="983"/>
                        </a:lnTo>
                        <a:lnTo>
                          <a:pt x="513" y="944"/>
                        </a:lnTo>
                        <a:lnTo>
                          <a:pt x="535" y="904"/>
                        </a:lnTo>
                        <a:lnTo>
                          <a:pt x="556" y="864"/>
                        </a:lnTo>
                        <a:lnTo>
                          <a:pt x="576" y="823"/>
                        </a:lnTo>
                        <a:lnTo>
                          <a:pt x="594" y="782"/>
                        </a:lnTo>
                        <a:lnTo>
                          <a:pt x="612" y="739"/>
                        </a:lnTo>
                        <a:lnTo>
                          <a:pt x="629" y="696"/>
                        </a:lnTo>
                        <a:lnTo>
                          <a:pt x="645" y="653"/>
                        </a:lnTo>
                        <a:lnTo>
                          <a:pt x="660" y="610"/>
                        </a:lnTo>
                        <a:lnTo>
                          <a:pt x="673" y="565"/>
                        </a:lnTo>
                        <a:lnTo>
                          <a:pt x="686" y="521"/>
                        </a:lnTo>
                        <a:lnTo>
                          <a:pt x="698" y="476"/>
                        </a:lnTo>
                        <a:lnTo>
                          <a:pt x="710" y="430"/>
                        </a:lnTo>
                        <a:lnTo>
                          <a:pt x="719" y="384"/>
                        </a:lnTo>
                        <a:lnTo>
                          <a:pt x="728" y="339"/>
                        </a:lnTo>
                        <a:lnTo>
                          <a:pt x="736" y="292"/>
                        </a:lnTo>
                        <a:lnTo>
                          <a:pt x="742" y="245"/>
                        </a:lnTo>
                        <a:lnTo>
                          <a:pt x="747" y="198"/>
                        </a:lnTo>
                        <a:lnTo>
                          <a:pt x="751" y="150"/>
                        </a:lnTo>
                        <a:lnTo>
                          <a:pt x="754" y="102"/>
                        </a:lnTo>
                        <a:lnTo>
                          <a:pt x="757" y="54"/>
                        </a:lnTo>
                        <a:lnTo>
                          <a:pt x="757" y="6"/>
                        </a:lnTo>
                        <a:lnTo>
                          <a:pt x="452" y="0"/>
                        </a:lnTo>
                        <a:lnTo>
                          <a:pt x="452" y="0"/>
                        </a:lnTo>
                        <a:lnTo>
                          <a:pt x="452" y="42"/>
                        </a:lnTo>
                        <a:lnTo>
                          <a:pt x="451" y="82"/>
                        </a:lnTo>
                        <a:lnTo>
                          <a:pt x="448" y="123"/>
                        </a:lnTo>
                        <a:lnTo>
                          <a:pt x="444" y="163"/>
                        </a:lnTo>
                        <a:lnTo>
                          <a:pt x="440" y="203"/>
                        </a:lnTo>
                        <a:lnTo>
                          <a:pt x="435" y="242"/>
                        </a:lnTo>
                        <a:lnTo>
                          <a:pt x="428" y="282"/>
                        </a:lnTo>
                        <a:lnTo>
                          <a:pt x="421" y="321"/>
                        </a:lnTo>
                        <a:lnTo>
                          <a:pt x="413" y="360"/>
                        </a:lnTo>
                        <a:lnTo>
                          <a:pt x="404" y="397"/>
                        </a:lnTo>
                        <a:lnTo>
                          <a:pt x="393" y="437"/>
                        </a:lnTo>
                        <a:lnTo>
                          <a:pt x="383" y="473"/>
                        </a:lnTo>
                        <a:lnTo>
                          <a:pt x="371" y="511"/>
                        </a:lnTo>
                        <a:lnTo>
                          <a:pt x="358" y="547"/>
                        </a:lnTo>
                        <a:lnTo>
                          <a:pt x="345" y="584"/>
                        </a:lnTo>
                        <a:lnTo>
                          <a:pt x="331" y="620"/>
                        </a:lnTo>
                        <a:lnTo>
                          <a:pt x="317" y="655"/>
                        </a:lnTo>
                        <a:lnTo>
                          <a:pt x="301" y="692"/>
                        </a:lnTo>
                        <a:lnTo>
                          <a:pt x="284" y="726"/>
                        </a:lnTo>
                        <a:lnTo>
                          <a:pt x="266" y="761"/>
                        </a:lnTo>
                        <a:lnTo>
                          <a:pt x="248" y="795"/>
                        </a:lnTo>
                        <a:lnTo>
                          <a:pt x="229" y="827"/>
                        </a:lnTo>
                        <a:lnTo>
                          <a:pt x="210" y="861"/>
                        </a:lnTo>
                        <a:lnTo>
                          <a:pt x="189" y="892"/>
                        </a:lnTo>
                        <a:lnTo>
                          <a:pt x="168" y="925"/>
                        </a:lnTo>
                        <a:lnTo>
                          <a:pt x="146" y="956"/>
                        </a:lnTo>
                        <a:lnTo>
                          <a:pt x="124" y="987"/>
                        </a:lnTo>
                        <a:lnTo>
                          <a:pt x="100" y="1017"/>
                        </a:lnTo>
                        <a:lnTo>
                          <a:pt x="77" y="1047"/>
                        </a:lnTo>
                        <a:lnTo>
                          <a:pt x="52" y="1076"/>
                        </a:lnTo>
                        <a:lnTo>
                          <a:pt x="26" y="1104"/>
                        </a:lnTo>
                        <a:lnTo>
                          <a:pt x="0" y="1133"/>
                        </a:lnTo>
                        <a:lnTo>
                          <a:pt x="0" y="113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1" name="Freeform 54"/>
                  <p:cNvSpPr>
                    <a:spLocks/>
                  </p:cNvSpPr>
                  <p:nvPr/>
                </p:nvSpPr>
                <p:spPr bwMode="auto">
                  <a:xfrm>
                    <a:off x="3976688" y="3787776"/>
                    <a:ext cx="228600" cy="409575"/>
                  </a:xfrm>
                  <a:custGeom>
                    <a:avLst/>
                    <a:gdLst>
                      <a:gd name="T0" fmla="*/ 235 w 579"/>
                      <a:gd name="T1" fmla="*/ 5 h 1035"/>
                      <a:gd name="T2" fmla="*/ 235 w 579"/>
                      <a:gd name="T3" fmla="*/ 5 h 1035"/>
                      <a:gd name="T4" fmla="*/ 235 w 579"/>
                      <a:gd name="T5" fmla="*/ 0 h 1035"/>
                      <a:gd name="T6" fmla="*/ 0 w 579"/>
                      <a:gd name="T7" fmla="*/ 4 h 1035"/>
                      <a:gd name="T8" fmla="*/ 0 w 579"/>
                      <a:gd name="T9" fmla="*/ 4 h 1035"/>
                      <a:gd name="T10" fmla="*/ 0 w 579"/>
                      <a:gd name="T11" fmla="*/ 5 h 1035"/>
                      <a:gd name="T12" fmla="*/ 0 w 579"/>
                      <a:gd name="T13" fmla="*/ 5 h 1035"/>
                      <a:gd name="T14" fmla="*/ 0 w 579"/>
                      <a:gd name="T15" fmla="*/ 43 h 1035"/>
                      <a:gd name="T16" fmla="*/ 2 w 579"/>
                      <a:gd name="T17" fmla="*/ 79 h 1035"/>
                      <a:gd name="T18" fmla="*/ 4 w 579"/>
                      <a:gd name="T19" fmla="*/ 116 h 1035"/>
                      <a:gd name="T20" fmla="*/ 7 w 579"/>
                      <a:gd name="T21" fmla="*/ 153 h 1035"/>
                      <a:gd name="T22" fmla="*/ 11 w 579"/>
                      <a:gd name="T23" fmla="*/ 189 h 1035"/>
                      <a:gd name="T24" fmla="*/ 16 w 579"/>
                      <a:gd name="T25" fmla="*/ 225 h 1035"/>
                      <a:gd name="T26" fmla="*/ 21 w 579"/>
                      <a:gd name="T27" fmla="*/ 262 h 1035"/>
                      <a:gd name="T28" fmla="*/ 28 w 579"/>
                      <a:gd name="T29" fmla="*/ 297 h 1035"/>
                      <a:gd name="T30" fmla="*/ 36 w 579"/>
                      <a:gd name="T31" fmla="*/ 332 h 1035"/>
                      <a:gd name="T32" fmla="*/ 43 w 579"/>
                      <a:gd name="T33" fmla="*/ 367 h 1035"/>
                      <a:gd name="T34" fmla="*/ 53 w 579"/>
                      <a:gd name="T35" fmla="*/ 401 h 1035"/>
                      <a:gd name="T36" fmla="*/ 63 w 579"/>
                      <a:gd name="T37" fmla="*/ 436 h 1035"/>
                      <a:gd name="T38" fmla="*/ 73 w 579"/>
                      <a:gd name="T39" fmla="*/ 470 h 1035"/>
                      <a:gd name="T40" fmla="*/ 85 w 579"/>
                      <a:gd name="T41" fmla="*/ 502 h 1035"/>
                      <a:gd name="T42" fmla="*/ 97 w 579"/>
                      <a:gd name="T43" fmla="*/ 536 h 1035"/>
                      <a:gd name="T44" fmla="*/ 110 w 579"/>
                      <a:gd name="T45" fmla="*/ 569 h 1035"/>
                      <a:gd name="T46" fmla="*/ 123 w 579"/>
                      <a:gd name="T47" fmla="*/ 601 h 1035"/>
                      <a:gd name="T48" fmla="*/ 137 w 579"/>
                      <a:gd name="T49" fmla="*/ 634 h 1035"/>
                      <a:gd name="T50" fmla="*/ 153 w 579"/>
                      <a:gd name="T51" fmla="*/ 665 h 1035"/>
                      <a:gd name="T52" fmla="*/ 168 w 579"/>
                      <a:gd name="T53" fmla="*/ 696 h 1035"/>
                      <a:gd name="T54" fmla="*/ 185 w 579"/>
                      <a:gd name="T55" fmla="*/ 728 h 1035"/>
                      <a:gd name="T56" fmla="*/ 202 w 579"/>
                      <a:gd name="T57" fmla="*/ 758 h 1035"/>
                      <a:gd name="T58" fmla="*/ 221 w 579"/>
                      <a:gd name="T59" fmla="*/ 788 h 1035"/>
                      <a:gd name="T60" fmla="*/ 239 w 579"/>
                      <a:gd name="T61" fmla="*/ 818 h 1035"/>
                      <a:gd name="T62" fmla="*/ 258 w 579"/>
                      <a:gd name="T63" fmla="*/ 846 h 1035"/>
                      <a:gd name="T64" fmla="*/ 278 w 579"/>
                      <a:gd name="T65" fmla="*/ 875 h 1035"/>
                      <a:gd name="T66" fmla="*/ 299 w 579"/>
                      <a:gd name="T67" fmla="*/ 903 h 1035"/>
                      <a:gd name="T68" fmla="*/ 319 w 579"/>
                      <a:gd name="T69" fmla="*/ 931 h 1035"/>
                      <a:gd name="T70" fmla="*/ 342 w 579"/>
                      <a:gd name="T71" fmla="*/ 957 h 1035"/>
                      <a:gd name="T72" fmla="*/ 364 w 579"/>
                      <a:gd name="T73" fmla="*/ 984 h 1035"/>
                      <a:gd name="T74" fmla="*/ 386 w 579"/>
                      <a:gd name="T75" fmla="*/ 1010 h 1035"/>
                      <a:gd name="T76" fmla="*/ 411 w 579"/>
                      <a:gd name="T77" fmla="*/ 1035 h 1035"/>
                      <a:gd name="T78" fmla="*/ 579 w 579"/>
                      <a:gd name="T79" fmla="*/ 872 h 1035"/>
                      <a:gd name="T80" fmla="*/ 579 w 579"/>
                      <a:gd name="T81" fmla="*/ 872 h 1035"/>
                      <a:gd name="T82" fmla="*/ 540 w 579"/>
                      <a:gd name="T83" fmla="*/ 828 h 1035"/>
                      <a:gd name="T84" fmla="*/ 503 w 579"/>
                      <a:gd name="T85" fmla="*/ 784 h 1035"/>
                      <a:gd name="T86" fmla="*/ 468 w 579"/>
                      <a:gd name="T87" fmla="*/ 737 h 1035"/>
                      <a:gd name="T88" fmla="*/ 435 w 579"/>
                      <a:gd name="T89" fmla="*/ 689 h 1035"/>
                      <a:gd name="T90" fmla="*/ 405 w 579"/>
                      <a:gd name="T91" fmla="*/ 638 h 1035"/>
                      <a:gd name="T92" fmla="*/ 377 w 579"/>
                      <a:gd name="T93" fmla="*/ 587 h 1035"/>
                      <a:gd name="T94" fmla="*/ 351 w 579"/>
                      <a:gd name="T95" fmla="*/ 534 h 1035"/>
                      <a:gd name="T96" fmla="*/ 327 w 579"/>
                      <a:gd name="T97" fmla="*/ 479 h 1035"/>
                      <a:gd name="T98" fmla="*/ 306 w 579"/>
                      <a:gd name="T99" fmla="*/ 424 h 1035"/>
                      <a:gd name="T100" fmla="*/ 288 w 579"/>
                      <a:gd name="T101" fmla="*/ 367 h 1035"/>
                      <a:gd name="T102" fmla="*/ 273 w 579"/>
                      <a:gd name="T103" fmla="*/ 310 h 1035"/>
                      <a:gd name="T104" fmla="*/ 258 w 579"/>
                      <a:gd name="T105" fmla="*/ 250 h 1035"/>
                      <a:gd name="T106" fmla="*/ 249 w 579"/>
                      <a:gd name="T107" fmla="*/ 190 h 1035"/>
                      <a:gd name="T108" fmla="*/ 241 w 579"/>
                      <a:gd name="T109" fmla="*/ 129 h 1035"/>
                      <a:gd name="T110" fmla="*/ 236 w 579"/>
                      <a:gd name="T111" fmla="*/ 68 h 1035"/>
                      <a:gd name="T112" fmla="*/ 235 w 579"/>
                      <a:gd name="T113" fmla="*/ 5 h 1035"/>
                      <a:gd name="T114" fmla="*/ 235 w 579"/>
                      <a:gd name="T115" fmla="*/ 5 h 1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9" h="1035">
                        <a:moveTo>
                          <a:pt x="235" y="5"/>
                        </a:moveTo>
                        <a:lnTo>
                          <a:pt x="235" y="5"/>
                        </a:lnTo>
                        <a:lnTo>
                          <a:pt x="235" y="0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43"/>
                        </a:lnTo>
                        <a:lnTo>
                          <a:pt x="2" y="79"/>
                        </a:lnTo>
                        <a:lnTo>
                          <a:pt x="4" y="116"/>
                        </a:lnTo>
                        <a:lnTo>
                          <a:pt x="7" y="153"/>
                        </a:lnTo>
                        <a:lnTo>
                          <a:pt x="11" y="189"/>
                        </a:lnTo>
                        <a:lnTo>
                          <a:pt x="16" y="225"/>
                        </a:lnTo>
                        <a:lnTo>
                          <a:pt x="21" y="262"/>
                        </a:lnTo>
                        <a:lnTo>
                          <a:pt x="28" y="297"/>
                        </a:lnTo>
                        <a:lnTo>
                          <a:pt x="36" y="332"/>
                        </a:lnTo>
                        <a:lnTo>
                          <a:pt x="43" y="367"/>
                        </a:lnTo>
                        <a:lnTo>
                          <a:pt x="53" y="401"/>
                        </a:lnTo>
                        <a:lnTo>
                          <a:pt x="63" y="436"/>
                        </a:lnTo>
                        <a:lnTo>
                          <a:pt x="73" y="470"/>
                        </a:lnTo>
                        <a:lnTo>
                          <a:pt x="85" y="502"/>
                        </a:lnTo>
                        <a:lnTo>
                          <a:pt x="97" y="536"/>
                        </a:lnTo>
                        <a:lnTo>
                          <a:pt x="110" y="569"/>
                        </a:lnTo>
                        <a:lnTo>
                          <a:pt x="123" y="601"/>
                        </a:lnTo>
                        <a:lnTo>
                          <a:pt x="137" y="634"/>
                        </a:lnTo>
                        <a:lnTo>
                          <a:pt x="153" y="665"/>
                        </a:lnTo>
                        <a:lnTo>
                          <a:pt x="168" y="696"/>
                        </a:lnTo>
                        <a:lnTo>
                          <a:pt x="185" y="728"/>
                        </a:lnTo>
                        <a:lnTo>
                          <a:pt x="202" y="758"/>
                        </a:lnTo>
                        <a:lnTo>
                          <a:pt x="221" y="788"/>
                        </a:lnTo>
                        <a:lnTo>
                          <a:pt x="239" y="818"/>
                        </a:lnTo>
                        <a:lnTo>
                          <a:pt x="258" y="846"/>
                        </a:lnTo>
                        <a:lnTo>
                          <a:pt x="278" y="875"/>
                        </a:lnTo>
                        <a:lnTo>
                          <a:pt x="299" y="903"/>
                        </a:lnTo>
                        <a:lnTo>
                          <a:pt x="319" y="931"/>
                        </a:lnTo>
                        <a:lnTo>
                          <a:pt x="342" y="957"/>
                        </a:lnTo>
                        <a:lnTo>
                          <a:pt x="364" y="984"/>
                        </a:lnTo>
                        <a:lnTo>
                          <a:pt x="386" y="1010"/>
                        </a:lnTo>
                        <a:lnTo>
                          <a:pt x="411" y="1035"/>
                        </a:lnTo>
                        <a:lnTo>
                          <a:pt x="579" y="872"/>
                        </a:lnTo>
                        <a:lnTo>
                          <a:pt x="579" y="872"/>
                        </a:lnTo>
                        <a:lnTo>
                          <a:pt x="540" y="828"/>
                        </a:lnTo>
                        <a:lnTo>
                          <a:pt x="503" y="784"/>
                        </a:lnTo>
                        <a:lnTo>
                          <a:pt x="468" y="737"/>
                        </a:lnTo>
                        <a:lnTo>
                          <a:pt x="435" y="689"/>
                        </a:lnTo>
                        <a:lnTo>
                          <a:pt x="405" y="638"/>
                        </a:lnTo>
                        <a:lnTo>
                          <a:pt x="377" y="587"/>
                        </a:lnTo>
                        <a:lnTo>
                          <a:pt x="351" y="534"/>
                        </a:lnTo>
                        <a:lnTo>
                          <a:pt x="327" y="479"/>
                        </a:lnTo>
                        <a:lnTo>
                          <a:pt x="306" y="424"/>
                        </a:lnTo>
                        <a:lnTo>
                          <a:pt x="288" y="367"/>
                        </a:lnTo>
                        <a:lnTo>
                          <a:pt x="273" y="310"/>
                        </a:lnTo>
                        <a:lnTo>
                          <a:pt x="258" y="250"/>
                        </a:lnTo>
                        <a:lnTo>
                          <a:pt x="249" y="190"/>
                        </a:lnTo>
                        <a:lnTo>
                          <a:pt x="241" y="129"/>
                        </a:lnTo>
                        <a:lnTo>
                          <a:pt x="236" y="68"/>
                        </a:lnTo>
                        <a:lnTo>
                          <a:pt x="235" y="5"/>
                        </a:lnTo>
                        <a:lnTo>
                          <a:pt x="235" y="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2" name="Freeform 55"/>
                  <p:cNvSpPr>
                    <a:spLocks/>
                  </p:cNvSpPr>
                  <p:nvPr/>
                </p:nvSpPr>
                <p:spPr bwMode="auto">
                  <a:xfrm>
                    <a:off x="3976688" y="3370263"/>
                    <a:ext cx="239713" cy="400050"/>
                  </a:xfrm>
                  <a:custGeom>
                    <a:avLst/>
                    <a:gdLst>
                      <a:gd name="T0" fmla="*/ 603 w 603"/>
                      <a:gd name="T1" fmla="*/ 164 h 1010"/>
                      <a:gd name="T2" fmla="*/ 433 w 603"/>
                      <a:gd name="T3" fmla="*/ 0 h 1010"/>
                      <a:gd name="T4" fmla="*/ 433 w 603"/>
                      <a:gd name="T5" fmla="*/ 0 h 1010"/>
                      <a:gd name="T6" fmla="*/ 410 w 603"/>
                      <a:gd name="T7" fmla="*/ 24 h 1010"/>
                      <a:gd name="T8" fmla="*/ 386 w 603"/>
                      <a:gd name="T9" fmla="*/ 49 h 1010"/>
                      <a:gd name="T10" fmla="*/ 363 w 603"/>
                      <a:gd name="T11" fmla="*/ 75 h 1010"/>
                      <a:gd name="T12" fmla="*/ 341 w 603"/>
                      <a:gd name="T13" fmla="*/ 101 h 1010"/>
                      <a:gd name="T14" fmla="*/ 320 w 603"/>
                      <a:gd name="T15" fmla="*/ 129 h 1010"/>
                      <a:gd name="T16" fmla="*/ 298 w 603"/>
                      <a:gd name="T17" fmla="*/ 156 h 1010"/>
                      <a:gd name="T18" fmla="*/ 278 w 603"/>
                      <a:gd name="T19" fmla="*/ 183 h 1010"/>
                      <a:gd name="T20" fmla="*/ 259 w 603"/>
                      <a:gd name="T21" fmla="*/ 212 h 1010"/>
                      <a:gd name="T22" fmla="*/ 239 w 603"/>
                      <a:gd name="T23" fmla="*/ 241 h 1010"/>
                      <a:gd name="T24" fmla="*/ 221 w 603"/>
                      <a:gd name="T25" fmla="*/ 269 h 1010"/>
                      <a:gd name="T26" fmla="*/ 203 w 603"/>
                      <a:gd name="T27" fmla="*/ 299 h 1010"/>
                      <a:gd name="T28" fmla="*/ 186 w 603"/>
                      <a:gd name="T29" fmla="*/ 329 h 1010"/>
                      <a:gd name="T30" fmla="*/ 169 w 603"/>
                      <a:gd name="T31" fmla="*/ 360 h 1010"/>
                      <a:gd name="T32" fmla="*/ 153 w 603"/>
                      <a:gd name="T33" fmla="*/ 390 h 1010"/>
                      <a:gd name="T34" fmla="*/ 139 w 603"/>
                      <a:gd name="T35" fmla="*/ 422 h 1010"/>
                      <a:gd name="T36" fmla="*/ 125 w 603"/>
                      <a:gd name="T37" fmla="*/ 454 h 1010"/>
                      <a:gd name="T38" fmla="*/ 110 w 603"/>
                      <a:gd name="T39" fmla="*/ 485 h 1010"/>
                      <a:gd name="T40" fmla="*/ 97 w 603"/>
                      <a:gd name="T41" fmla="*/ 518 h 1010"/>
                      <a:gd name="T42" fmla="*/ 86 w 603"/>
                      <a:gd name="T43" fmla="*/ 552 h 1010"/>
                      <a:gd name="T44" fmla="*/ 74 w 603"/>
                      <a:gd name="T45" fmla="*/ 584 h 1010"/>
                      <a:gd name="T46" fmla="*/ 64 w 603"/>
                      <a:gd name="T47" fmla="*/ 618 h 1010"/>
                      <a:gd name="T48" fmla="*/ 53 w 603"/>
                      <a:gd name="T49" fmla="*/ 652 h 1010"/>
                      <a:gd name="T50" fmla="*/ 44 w 603"/>
                      <a:gd name="T51" fmla="*/ 686 h 1010"/>
                      <a:gd name="T52" fmla="*/ 36 w 603"/>
                      <a:gd name="T53" fmla="*/ 721 h 1010"/>
                      <a:gd name="T54" fmla="*/ 28 w 603"/>
                      <a:gd name="T55" fmla="*/ 755 h 1010"/>
                      <a:gd name="T56" fmla="*/ 22 w 603"/>
                      <a:gd name="T57" fmla="*/ 790 h 1010"/>
                      <a:gd name="T58" fmla="*/ 15 w 603"/>
                      <a:gd name="T59" fmla="*/ 827 h 1010"/>
                      <a:gd name="T60" fmla="*/ 12 w 603"/>
                      <a:gd name="T61" fmla="*/ 862 h 1010"/>
                      <a:gd name="T62" fmla="*/ 6 w 603"/>
                      <a:gd name="T63" fmla="*/ 898 h 1010"/>
                      <a:gd name="T64" fmla="*/ 4 w 603"/>
                      <a:gd name="T65" fmla="*/ 933 h 1010"/>
                      <a:gd name="T66" fmla="*/ 1 w 603"/>
                      <a:gd name="T67" fmla="*/ 970 h 1010"/>
                      <a:gd name="T68" fmla="*/ 0 w 603"/>
                      <a:gd name="T69" fmla="*/ 1006 h 1010"/>
                      <a:gd name="T70" fmla="*/ 234 w 603"/>
                      <a:gd name="T71" fmla="*/ 1010 h 1010"/>
                      <a:gd name="T72" fmla="*/ 234 w 603"/>
                      <a:gd name="T73" fmla="*/ 1010 h 1010"/>
                      <a:gd name="T74" fmla="*/ 238 w 603"/>
                      <a:gd name="T75" fmla="*/ 949 h 1010"/>
                      <a:gd name="T76" fmla="*/ 245 w 603"/>
                      <a:gd name="T77" fmla="*/ 889 h 1010"/>
                      <a:gd name="T78" fmla="*/ 254 w 603"/>
                      <a:gd name="T79" fmla="*/ 829 h 1010"/>
                      <a:gd name="T80" fmla="*/ 267 w 603"/>
                      <a:gd name="T81" fmla="*/ 769 h 1010"/>
                      <a:gd name="T82" fmla="*/ 281 w 603"/>
                      <a:gd name="T83" fmla="*/ 712 h 1010"/>
                      <a:gd name="T84" fmla="*/ 298 w 603"/>
                      <a:gd name="T85" fmla="*/ 655 h 1010"/>
                      <a:gd name="T86" fmla="*/ 319 w 603"/>
                      <a:gd name="T87" fmla="*/ 600 h 1010"/>
                      <a:gd name="T88" fmla="*/ 341 w 603"/>
                      <a:gd name="T89" fmla="*/ 545 h 1010"/>
                      <a:gd name="T90" fmla="*/ 366 w 603"/>
                      <a:gd name="T91" fmla="*/ 492 h 1010"/>
                      <a:gd name="T92" fmla="*/ 393 w 603"/>
                      <a:gd name="T93" fmla="*/ 441 h 1010"/>
                      <a:gd name="T94" fmla="*/ 423 w 603"/>
                      <a:gd name="T95" fmla="*/ 390 h 1010"/>
                      <a:gd name="T96" fmla="*/ 454 w 603"/>
                      <a:gd name="T97" fmla="*/ 342 h 1010"/>
                      <a:gd name="T98" fmla="*/ 488 w 603"/>
                      <a:gd name="T99" fmla="*/ 294 h 1010"/>
                      <a:gd name="T100" fmla="*/ 524 w 603"/>
                      <a:gd name="T101" fmla="*/ 250 h 1010"/>
                      <a:gd name="T102" fmla="*/ 562 w 603"/>
                      <a:gd name="T103" fmla="*/ 205 h 1010"/>
                      <a:gd name="T104" fmla="*/ 603 w 603"/>
                      <a:gd name="T105" fmla="*/ 164 h 1010"/>
                      <a:gd name="T106" fmla="*/ 603 w 603"/>
                      <a:gd name="T107" fmla="*/ 164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03" h="1010">
                        <a:moveTo>
                          <a:pt x="603" y="164"/>
                        </a:moveTo>
                        <a:lnTo>
                          <a:pt x="433" y="0"/>
                        </a:lnTo>
                        <a:lnTo>
                          <a:pt x="433" y="0"/>
                        </a:lnTo>
                        <a:lnTo>
                          <a:pt x="410" y="24"/>
                        </a:lnTo>
                        <a:lnTo>
                          <a:pt x="386" y="49"/>
                        </a:lnTo>
                        <a:lnTo>
                          <a:pt x="363" y="75"/>
                        </a:lnTo>
                        <a:lnTo>
                          <a:pt x="341" y="101"/>
                        </a:lnTo>
                        <a:lnTo>
                          <a:pt x="320" y="129"/>
                        </a:lnTo>
                        <a:lnTo>
                          <a:pt x="298" y="156"/>
                        </a:lnTo>
                        <a:lnTo>
                          <a:pt x="278" y="183"/>
                        </a:lnTo>
                        <a:lnTo>
                          <a:pt x="259" y="212"/>
                        </a:lnTo>
                        <a:lnTo>
                          <a:pt x="239" y="241"/>
                        </a:lnTo>
                        <a:lnTo>
                          <a:pt x="221" y="269"/>
                        </a:lnTo>
                        <a:lnTo>
                          <a:pt x="203" y="299"/>
                        </a:lnTo>
                        <a:lnTo>
                          <a:pt x="186" y="329"/>
                        </a:lnTo>
                        <a:lnTo>
                          <a:pt x="169" y="360"/>
                        </a:lnTo>
                        <a:lnTo>
                          <a:pt x="153" y="390"/>
                        </a:lnTo>
                        <a:lnTo>
                          <a:pt x="139" y="422"/>
                        </a:lnTo>
                        <a:lnTo>
                          <a:pt x="125" y="454"/>
                        </a:lnTo>
                        <a:lnTo>
                          <a:pt x="110" y="485"/>
                        </a:lnTo>
                        <a:lnTo>
                          <a:pt x="97" y="518"/>
                        </a:lnTo>
                        <a:lnTo>
                          <a:pt x="86" y="552"/>
                        </a:lnTo>
                        <a:lnTo>
                          <a:pt x="74" y="584"/>
                        </a:lnTo>
                        <a:lnTo>
                          <a:pt x="64" y="618"/>
                        </a:lnTo>
                        <a:lnTo>
                          <a:pt x="53" y="652"/>
                        </a:lnTo>
                        <a:lnTo>
                          <a:pt x="44" y="686"/>
                        </a:lnTo>
                        <a:lnTo>
                          <a:pt x="36" y="721"/>
                        </a:lnTo>
                        <a:lnTo>
                          <a:pt x="28" y="755"/>
                        </a:lnTo>
                        <a:lnTo>
                          <a:pt x="22" y="790"/>
                        </a:lnTo>
                        <a:lnTo>
                          <a:pt x="15" y="827"/>
                        </a:lnTo>
                        <a:lnTo>
                          <a:pt x="12" y="862"/>
                        </a:lnTo>
                        <a:lnTo>
                          <a:pt x="6" y="898"/>
                        </a:lnTo>
                        <a:lnTo>
                          <a:pt x="4" y="933"/>
                        </a:lnTo>
                        <a:lnTo>
                          <a:pt x="1" y="970"/>
                        </a:lnTo>
                        <a:lnTo>
                          <a:pt x="0" y="1006"/>
                        </a:lnTo>
                        <a:lnTo>
                          <a:pt x="234" y="1010"/>
                        </a:lnTo>
                        <a:lnTo>
                          <a:pt x="234" y="1010"/>
                        </a:lnTo>
                        <a:lnTo>
                          <a:pt x="238" y="949"/>
                        </a:lnTo>
                        <a:lnTo>
                          <a:pt x="245" y="889"/>
                        </a:lnTo>
                        <a:lnTo>
                          <a:pt x="254" y="829"/>
                        </a:lnTo>
                        <a:lnTo>
                          <a:pt x="267" y="769"/>
                        </a:lnTo>
                        <a:lnTo>
                          <a:pt x="281" y="712"/>
                        </a:lnTo>
                        <a:lnTo>
                          <a:pt x="298" y="655"/>
                        </a:lnTo>
                        <a:lnTo>
                          <a:pt x="319" y="600"/>
                        </a:lnTo>
                        <a:lnTo>
                          <a:pt x="341" y="545"/>
                        </a:lnTo>
                        <a:lnTo>
                          <a:pt x="366" y="492"/>
                        </a:lnTo>
                        <a:lnTo>
                          <a:pt x="393" y="441"/>
                        </a:lnTo>
                        <a:lnTo>
                          <a:pt x="423" y="390"/>
                        </a:lnTo>
                        <a:lnTo>
                          <a:pt x="454" y="342"/>
                        </a:lnTo>
                        <a:lnTo>
                          <a:pt x="488" y="294"/>
                        </a:lnTo>
                        <a:lnTo>
                          <a:pt x="524" y="250"/>
                        </a:lnTo>
                        <a:lnTo>
                          <a:pt x="562" y="205"/>
                        </a:lnTo>
                        <a:lnTo>
                          <a:pt x="603" y="164"/>
                        </a:lnTo>
                        <a:lnTo>
                          <a:pt x="603" y="16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3" name="Freeform 56"/>
                  <p:cNvSpPr>
                    <a:spLocks/>
                  </p:cNvSpPr>
                  <p:nvPr/>
                </p:nvSpPr>
                <p:spPr bwMode="auto">
                  <a:xfrm>
                    <a:off x="4162425" y="3194051"/>
                    <a:ext cx="401638" cy="230188"/>
                  </a:xfrm>
                  <a:custGeom>
                    <a:avLst/>
                    <a:gdLst>
                      <a:gd name="T0" fmla="*/ 1010 w 1010"/>
                      <a:gd name="T1" fmla="*/ 235 h 579"/>
                      <a:gd name="T2" fmla="*/ 1006 w 1010"/>
                      <a:gd name="T3" fmla="*/ 0 h 579"/>
                      <a:gd name="T4" fmla="*/ 1006 w 1010"/>
                      <a:gd name="T5" fmla="*/ 0 h 579"/>
                      <a:gd name="T6" fmla="*/ 969 w 1010"/>
                      <a:gd name="T7" fmla="*/ 1 h 579"/>
                      <a:gd name="T8" fmla="*/ 933 w 1010"/>
                      <a:gd name="T9" fmla="*/ 4 h 579"/>
                      <a:gd name="T10" fmla="*/ 898 w 1010"/>
                      <a:gd name="T11" fmla="*/ 6 h 579"/>
                      <a:gd name="T12" fmla="*/ 861 w 1010"/>
                      <a:gd name="T13" fmla="*/ 9 h 579"/>
                      <a:gd name="T14" fmla="*/ 826 w 1010"/>
                      <a:gd name="T15" fmla="*/ 14 h 579"/>
                      <a:gd name="T16" fmla="*/ 791 w 1010"/>
                      <a:gd name="T17" fmla="*/ 19 h 579"/>
                      <a:gd name="T18" fmla="*/ 756 w 1010"/>
                      <a:gd name="T19" fmla="*/ 24 h 579"/>
                      <a:gd name="T20" fmla="*/ 721 w 1010"/>
                      <a:gd name="T21" fmla="*/ 32 h 579"/>
                      <a:gd name="T22" fmla="*/ 687 w 1010"/>
                      <a:gd name="T23" fmla="*/ 40 h 579"/>
                      <a:gd name="T24" fmla="*/ 653 w 1010"/>
                      <a:gd name="T25" fmla="*/ 48 h 579"/>
                      <a:gd name="T26" fmla="*/ 619 w 1010"/>
                      <a:gd name="T27" fmla="*/ 57 h 579"/>
                      <a:gd name="T28" fmla="*/ 585 w 1010"/>
                      <a:gd name="T29" fmla="*/ 67 h 579"/>
                      <a:gd name="T30" fmla="*/ 553 w 1010"/>
                      <a:gd name="T31" fmla="*/ 78 h 579"/>
                      <a:gd name="T32" fmla="*/ 520 w 1010"/>
                      <a:gd name="T33" fmla="*/ 90 h 579"/>
                      <a:gd name="T34" fmla="*/ 488 w 1010"/>
                      <a:gd name="T35" fmla="*/ 101 h 579"/>
                      <a:gd name="T36" fmla="*/ 455 w 1010"/>
                      <a:gd name="T37" fmla="*/ 114 h 579"/>
                      <a:gd name="T38" fmla="*/ 424 w 1010"/>
                      <a:gd name="T39" fmla="*/ 127 h 579"/>
                      <a:gd name="T40" fmla="*/ 393 w 1010"/>
                      <a:gd name="T41" fmla="*/ 142 h 579"/>
                      <a:gd name="T42" fmla="*/ 361 w 1010"/>
                      <a:gd name="T43" fmla="*/ 157 h 579"/>
                      <a:gd name="T44" fmla="*/ 330 w 1010"/>
                      <a:gd name="T45" fmla="*/ 173 h 579"/>
                      <a:gd name="T46" fmla="*/ 300 w 1010"/>
                      <a:gd name="T47" fmla="*/ 188 h 579"/>
                      <a:gd name="T48" fmla="*/ 270 w 1010"/>
                      <a:gd name="T49" fmla="*/ 205 h 579"/>
                      <a:gd name="T50" fmla="*/ 213 w 1010"/>
                      <a:gd name="T51" fmla="*/ 242 h 579"/>
                      <a:gd name="T52" fmla="*/ 157 w 1010"/>
                      <a:gd name="T53" fmla="*/ 281 h 579"/>
                      <a:gd name="T54" fmla="*/ 102 w 1010"/>
                      <a:gd name="T55" fmla="*/ 321 h 579"/>
                      <a:gd name="T56" fmla="*/ 50 w 1010"/>
                      <a:gd name="T57" fmla="*/ 364 h 579"/>
                      <a:gd name="T58" fmla="*/ 0 w 1010"/>
                      <a:gd name="T59" fmla="*/ 410 h 579"/>
                      <a:gd name="T60" fmla="*/ 162 w 1010"/>
                      <a:gd name="T61" fmla="*/ 579 h 579"/>
                      <a:gd name="T62" fmla="*/ 162 w 1010"/>
                      <a:gd name="T63" fmla="*/ 579 h 579"/>
                      <a:gd name="T64" fmla="*/ 205 w 1010"/>
                      <a:gd name="T65" fmla="*/ 541 h 579"/>
                      <a:gd name="T66" fmla="*/ 249 w 1010"/>
                      <a:gd name="T67" fmla="*/ 505 h 579"/>
                      <a:gd name="T68" fmla="*/ 295 w 1010"/>
                      <a:gd name="T69" fmla="*/ 470 h 579"/>
                      <a:gd name="T70" fmla="*/ 343 w 1010"/>
                      <a:gd name="T71" fmla="*/ 438 h 579"/>
                      <a:gd name="T72" fmla="*/ 391 w 1010"/>
                      <a:gd name="T73" fmla="*/ 407 h 579"/>
                      <a:gd name="T74" fmla="*/ 442 w 1010"/>
                      <a:gd name="T75" fmla="*/ 380 h 579"/>
                      <a:gd name="T76" fmla="*/ 494 w 1010"/>
                      <a:gd name="T77" fmla="*/ 354 h 579"/>
                      <a:gd name="T78" fmla="*/ 546 w 1010"/>
                      <a:gd name="T79" fmla="*/ 330 h 579"/>
                      <a:gd name="T80" fmla="*/ 601 w 1010"/>
                      <a:gd name="T81" fmla="*/ 310 h 579"/>
                      <a:gd name="T82" fmla="*/ 656 w 1010"/>
                      <a:gd name="T83" fmla="*/ 291 h 579"/>
                      <a:gd name="T84" fmla="*/ 713 w 1010"/>
                      <a:gd name="T85" fmla="*/ 276 h 579"/>
                      <a:gd name="T86" fmla="*/ 770 w 1010"/>
                      <a:gd name="T87" fmla="*/ 261 h 579"/>
                      <a:gd name="T88" fmla="*/ 829 w 1010"/>
                      <a:gd name="T89" fmla="*/ 251 h 579"/>
                      <a:gd name="T90" fmla="*/ 889 w 1010"/>
                      <a:gd name="T91" fmla="*/ 243 h 579"/>
                      <a:gd name="T92" fmla="*/ 949 w 1010"/>
                      <a:gd name="T93" fmla="*/ 238 h 579"/>
                      <a:gd name="T94" fmla="*/ 1010 w 1010"/>
                      <a:gd name="T95" fmla="*/ 235 h 579"/>
                      <a:gd name="T96" fmla="*/ 1010 w 1010"/>
                      <a:gd name="T97" fmla="*/ 235 h 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010" h="579">
                        <a:moveTo>
                          <a:pt x="1010" y="235"/>
                        </a:moveTo>
                        <a:lnTo>
                          <a:pt x="1006" y="0"/>
                        </a:lnTo>
                        <a:lnTo>
                          <a:pt x="1006" y="0"/>
                        </a:lnTo>
                        <a:lnTo>
                          <a:pt x="969" y="1"/>
                        </a:lnTo>
                        <a:lnTo>
                          <a:pt x="933" y="4"/>
                        </a:lnTo>
                        <a:lnTo>
                          <a:pt x="898" y="6"/>
                        </a:lnTo>
                        <a:lnTo>
                          <a:pt x="861" y="9"/>
                        </a:lnTo>
                        <a:lnTo>
                          <a:pt x="826" y="14"/>
                        </a:lnTo>
                        <a:lnTo>
                          <a:pt x="791" y="19"/>
                        </a:lnTo>
                        <a:lnTo>
                          <a:pt x="756" y="24"/>
                        </a:lnTo>
                        <a:lnTo>
                          <a:pt x="721" y="32"/>
                        </a:lnTo>
                        <a:lnTo>
                          <a:pt x="687" y="40"/>
                        </a:lnTo>
                        <a:lnTo>
                          <a:pt x="653" y="48"/>
                        </a:lnTo>
                        <a:lnTo>
                          <a:pt x="619" y="57"/>
                        </a:lnTo>
                        <a:lnTo>
                          <a:pt x="585" y="67"/>
                        </a:lnTo>
                        <a:lnTo>
                          <a:pt x="553" y="78"/>
                        </a:lnTo>
                        <a:lnTo>
                          <a:pt x="520" y="90"/>
                        </a:lnTo>
                        <a:lnTo>
                          <a:pt x="488" y="101"/>
                        </a:lnTo>
                        <a:lnTo>
                          <a:pt x="455" y="114"/>
                        </a:lnTo>
                        <a:lnTo>
                          <a:pt x="424" y="127"/>
                        </a:lnTo>
                        <a:lnTo>
                          <a:pt x="393" y="142"/>
                        </a:lnTo>
                        <a:lnTo>
                          <a:pt x="361" y="157"/>
                        </a:lnTo>
                        <a:lnTo>
                          <a:pt x="330" y="173"/>
                        </a:lnTo>
                        <a:lnTo>
                          <a:pt x="300" y="188"/>
                        </a:lnTo>
                        <a:lnTo>
                          <a:pt x="270" y="205"/>
                        </a:lnTo>
                        <a:lnTo>
                          <a:pt x="213" y="242"/>
                        </a:lnTo>
                        <a:lnTo>
                          <a:pt x="157" y="281"/>
                        </a:lnTo>
                        <a:lnTo>
                          <a:pt x="102" y="321"/>
                        </a:lnTo>
                        <a:lnTo>
                          <a:pt x="50" y="364"/>
                        </a:lnTo>
                        <a:lnTo>
                          <a:pt x="0" y="410"/>
                        </a:lnTo>
                        <a:lnTo>
                          <a:pt x="162" y="579"/>
                        </a:lnTo>
                        <a:lnTo>
                          <a:pt x="162" y="579"/>
                        </a:lnTo>
                        <a:lnTo>
                          <a:pt x="205" y="541"/>
                        </a:lnTo>
                        <a:lnTo>
                          <a:pt x="249" y="505"/>
                        </a:lnTo>
                        <a:lnTo>
                          <a:pt x="295" y="470"/>
                        </a:lnTo>
                        <a:lnTo>
                          <a:pt x="343" y="438"/>
                        </a:lnTo>
                        <a:lnTo>
                          <a:pt x="391" y="407"/>
                        </a:lnTo>
                        <a:lnTo>
                          <a:pt x="442" y="380"/>
                        </a:lnTo>
                        <a:lnTo>
                          <a:pt x="494" y="354"/>
                        </a:lnTo>
                        <a:lnTo>
                          <a:pt x="546" y="330"/>
                        </a:lnTo>
                        <a:lnTo>
                          <a:pt x="601" y="310"/>
                        </a:lnTo>
                        <a:lnTo>
                          <a:pt x="656" y="291"/>
                        </a:lnTo>
                        <a:lnTo>
                          <a:pt x="713" y="276"/>
                        </a:lnTo>
                        <a:lnTo>
                          <a:pt x="770" y="261"/>
                        </a:lnTo>
                        <a:lnTo>
                          <a:pt x="829" y="251"/>
                        </a:lnTo>
                        <a:lnTo>
                          <a:pt x="889" y="243"/>
                        </a:lnTo>
                        <a:lnTo>
                          <a:pt x="949" y="238"/>
                        </a:lnTo>
                        <a:lnTo>
                          <a:pt x="1010" y="235"/>
                        </a:lnTo>
                        <a:lnTo>
                          <a:pt x="1010" y="23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4" name="Freeform 57"/>
                  <p:cNvSpPr>
                    <a:spLocks/>
                  </p:cNvSpPr>
                  <p:nvPr/>
                </p:nvSpPr>
                <p:spPr bwMode="auto">
                  <a:xfrm>
                    <a:off x="4152900" y="4144963"/>
                    <a:ext cx="411163" cy="239713"/>
                  </a:xfrm>
                  <a:custGeom>
                    <a:avLst/>
                    <a:gdLst>
                      <a:gd name="T0" fmla="*/ 1036 w 1036"/>
                      <a:gd name="T1" fmla="*/ 369 h 603"/>
                      <a:gd name="T2" fmla="*/ 1036 w 1036"/>
                      <a:gd name="T3" fmla="*/ 369 h 603"/>
                      <a:gd name="T4" fmla="*/ 1004 w 1036"/>
                      <a:gd name="T5" fmla="*/ 367 h 603"/>
                      <a:gd name="T6" fmla="*/ 973 w 1036"/>
                      <a:gd name="T7" fmla="*/ 366 h 603"/>
                      <a:gd name="T8" fmla="*/ 911 w 1036"/>
                      <a:gd name="T9" fmla="*/ 361 h 603"/>
                      <a:gd name="T10" fmla="*/ 848 w 1036"/>
                      <a:gd name="T11" fmla="*/ 352 h 603"/>
                      <a:gd name="T12" fmla="*/ 788 w 1036"/>
                      <a:gd name="T13" fmla="*/ 340 h 603"/>
                      <a:gd name="T14" fmla="*/ 728 w 1036"/>
                      <a:gd name="T15" fmla="*/ 326 h 603"/>
                      <a:gd name="T16" fmla="*/ 670 w 1036"/>
                      <a:gd name="T17" fmla="*/ 309 h 603"/>
                      <a:gd name="T18" fmla="*/ 612 w 1036"/>
                      <a:gd name="T19" fmla="*/ 288 h 603"/>
                      <a:gd name="T20" fmla="*/ 556 w 1036"/>
                      <a:gd name="T21" fmla="*/ 266 h 603"/>
                      <a:gd name="T22" fmla="*/ 502 w 1036"/>
                      <a:gd name="T23" fmla="*/ 241 h 603"/>
                      <a:gd name="T24" fmla="*/ 448 w 1036"/>
                      <a:gd name="T25" fmla="*/ 214 h 603"/>
                      <a:gd name="T26" fmla="*/ 398 w 1036"/>
                      <a:gd name="T27" fmla="*/ 184 h 603"/>
                      <a:gd name="T28" fmla="*/ 347 w 1036"/>
                      <a:gd name="T29" fmla="*/ 151 h 603"/>
                      <a:gd name="T30" fmla="*/ 299 w 1036"/>
                      <a:gd name="T31" fmla="*/ 117 h 603"/>
                      <a:gd name="T32" fmla="*/ 252 w 1036"/>
                      <a:gd name="T33" fmla="*/ 80 h 603"/>
                      <a:gd name="T34" fmla="*/ 207 w 1036"/>
                      <a:gd name="T35" fmla="*/ 42 h 603"/>
                      <a:gd name="T36" fmla="*/ 165 w 1036"/>
                      <a:gd name="T37" fmla="*/ 0 h 603"/>
                      <a:gd name="T38" fmla="*/ 0 w 1036"/>
                      <a:gd name="T39" fmla="*/ 169 h 603"/>
                      <a:gd name="T40" fmla="*/ 0 w 1036"/>
                      <a:gd name="T41" fmla="*/ 169 h 603"/>
                      <a:gd name="T42" fmla="*/ 25 w 1036"/>
                      <a:gd name="T43" fmla="*/ 194 h 603"/>
                      <a:gd name="T44" fmla="*/ 51 w 1036"/>
                      <a:gd name="T45" fmla="*/ 218 h 603"/>
                      <a:gd name="T46" fmla="*/ 77 w 1036"/>
                      <a:gd name="T47" fmla="*/ 241 h 603"/>
                      <a:gd name="T48" fmla="*/ 105 w 1036"/>
                      <a:gd name="T49" fmla="*/ 263 h 603"/>
                      <a:gd name="T50" fmla="*/ 132 w 1036"/>
                      <a:gd name="T51" fmla="*/ 285 h 603"/>
                      <a:gd name="T52" fmla="*/ 161 w 1036"/>
                      <a:gd name="T53" fmla="*/ 306 h 603"/>
                      <a:gd name="T54" fmla="*/ 188 w 1036"/>
                      <a:gd name="T55" fmla="*/ 327 h 603"/>
                      <a:gd name="T56" fmla="*/ 218 w 1036"/>
                      <a:gd name="T57" fmla="*/ 348 h 603"/>
                      <a:gd name="T58" fmla="*/ 247 w 1036"/>
                      <a:gd name="T59" fmla="*/ 367 h 603"/>
                      <a:gd name="T60" fmla="*/ 276 w 1036"/>
                      <a:gd name="T61" fmla="*/ 386 h 603"/>
                      <a:gd name="T62" fmla="*/ 306 w 1036"/>
                      <a:gd name="T63" fmla="*/ 404 h 603"/>
                      <a:gd name="T64" fmla="*/ 338 w 1036"/>
                      <a:gd name="T65" fmla="*/ 421 h 603"/>
                      <a:gd name="T66" fmla="*/ 369 w 1036"/>
                      <a:gd name="T67" fmla="*/ 438 h 603"/>
                      <a:gd name="T68" fmla="*/ 400 w 1036"/>
                      <a:gd name="T69" fmla="*/ 453 h 603"/>
                      <a:gd name="T70" fmla="*/ 433 w 1036"/>
                      <a:gd name="T71" fmla="*/ 469 h 603"/>
                      <a:gd name="T72" fmla="*/ 465 w 1036"/>
                      <a:gd name="T73" fmla="*/ 483 h 603"/>
                      <a:gd name="T74" fmla="*/ 498 w 1036"/>
                      <a:gd name="T75" fmla="*/ 496 h 603"/>
                      <a:gd name="T76" fmla="*/ 532 w 1036"/>
                      <a:gd name="T77" fmla="*/ 509 h 603"/>
                      <a:gd name="T78" fmla="*/ 566 w 1036"/>
                      <a:gd name="T79" fmla="*/ 521 h 603"/>
                      <a:gd name="T80" fmla="*/ 599 w 1036"/>
                      <a:gd name="T81" fmla="*/ 533 h 603"/>
                      <a:gd name="T82" fmla="*/ 633 w 1036"/>
                      <a:gd name="T83" fmla="*/ 543 h 603"/>
                      <a:gd name="T84" fmla="*/ 668 w 1036"/>
                      <a:gd name="T85" fmla="*/ 554 h 603"/>
                      <a:gd name="T86" fmla="*/ 704 w 1036"/>
                      <a:gd name="T87" fmla="*/ 561 h 603"/>
                      <a:gd name="T88" fmla="*/ 739 w 1036"/>
                      <a:gd name="T89" fmla="*/ 570 h 603"/>
                      <a:gd name="T90" fmla="*/ 774 w 1036"/>
                      <a:gd name="T91" fmla="*/ 577 h 603"/>
                      <a:gd name="T92" fmla="*/ 810 w 1036"/>
                      <a:gd name="T93" fmla="*/ 583 h 603"/>
                      <a:gd name="T94" fmla="*/ 847 w 1036"/>
                      <a:gd name="T95" fmla="*/ 589 h 603"/>
                      <a:gd name="T96" fmla="*/ 883 w 1036"/>
                      <a:gd name="T97" fmla="*/ 594 h 603"/>
                      <a:gd name="T98" fmla="*/ 920 w 1036"/>
                      <a:gd name="T99" fmla="*/ 598 h 603"/>
                      <a:gd name="T100" fmla="*/ 957 w 1036"/>
                      <a:gd name="T101" fmla="*/ 600 h 603"/>
                      <a:gd name="T102" fmla="*/ 994 w 1036"/>
                      <a:gd name="T103" fmla="*/ 603 h 603"/>
                      <a:gd name="T104" fmla="*/ 1032 w 1036"/>
                      <a:gd name="T105" fmla="*/ 603 h 603"/>
                      <a:gd name="T106" fmla="*/ 1036 w 1036"/>
                      <a:gd name="T107" fmla="*/ 369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036" h="603">
                        <a:moveTo>
                          <a:pt x="1036" y="369"/>
                        </a:moveTo>
                        <a:lnTo>
                          <a:pt x="1036" y="369"/>
                        </a:lnTo>
                        <a:lnTo>
                          <a:pt x="1004" y="367"/>
                        </a:lnTo>
                        <a:lnTo>
                          <a:pt x="973" y="366"/>
                        </a:lnTo>
                        <a:lnTo>
                          <a:pt x="911" y="361"/>
                        </a:lnTo>
                        <a:lnTo>
                          <a:pt x="848" y="352"/>
                        </a:lnTo>
                        <a:lnTo>
                          <a:pt x="788" y="340"/>
                        </a:lnTo>
                        <a:lnTo>
                          <a:pt x="728" y="326"/>
                        </a:lnTo>
                        <a:lnTo>
                          <a:pt x="670" y="309"/>
                        </a:lnTo>
                        <a:lnTo>
                          <a:pt x="612" y="288"/>
                        </a:lnTo>
                        <a:lnTo>
                          <a:pt x="556" y="266"/>
                        </a:lnTo>
                        <a:lnTo>
                          <a:pt x="502" y="241"/>
                        </a:lnTo>
                        <a:lnTo>
                          <a:pt x="448" y="214"/>
                        </a:lnTo>
                        <a:lnTo>
                          <a:pt x="398" y="184"/>
                        </a:lnTo>
                        <a:lnTo>
                          <a:pt x="347" y="151"/>
                        </a:lnTo>
                        <a:lnTo>
                          <a:pt x="299" y="117"/>
                        </a:lnTo>
                        <a:lnTo>
                          <a:pt x="252" y="80"/>
                        </a:lnTo>
                        <a:lnTo>
                          <a:pt x="207" y="42"/>
                        </a:lnTo>
                        <a:lnTo>
                          <a:pt x="165" y="0"/>
                        </a:lnTo>
                        <a:lnTo>
                          <a:pt x="0" y="169"/>
                        </a:lnTo>
                        <a:lnTo>
                          <a:pt x="0" y="169"/>
                        </a:lnTo>
                        <a:lnTo>
                          <a:pt x="25" y="194"/>
                        </a:lnTo>
                        <a:lnTo>
                          <a:pt x="51" y="218"/>
                        </a:lnTo>
                        <a:lnTo>
                          <a:pt x="77" y="241"/>
                        </a:lnTo>
                        <a:lnTo>
                          <a:pt x="105" y="263"/>
                        </a:lnTo>
                        <a:lnTo>
                          <a:pt x="132" y="285"/>
                        </a:lnTo>
                        <a:lnTo>
                          <a:pt x="161" y="306"/>
                        </a:lnTo>
                        <a:lnTo>
                          <a:pt x="188" y="327"/>
                        </a:lnTo>
                        <a:lnTo>
                          <a:pt x="218" y="348"/>
                        </a:lnTo>
                        <a:lnTo>
                          <a:pt x="247" y="367"/>
                        </a:lnTo>
                        <a:lnTo>
                          <a:pt x="276" y="386"/>
                        </a:lnTo>
                        <a:lnTo>
                          <a:pt x="306" y="404"/>
                        </a:lnTo>
                        <a:lnTo>
                          <a:pt x="338" y="421"/>
                        </a:lnTo>
                        <a:lnTo>
                          <a:pt x="369" y="438"/>
                        </a:lnTo>
                        <a:lnTo>
                          <a:pt x="400" y="453"/>
                        </a:lnTo>
                        <a:lnTo>
                          <a:pt x="433" y="469"/>
                        </a:lnTo>
                        <a:lnTo>
                          <a:pt x="465" y="483"/>
                        </a:lnTo>
                        <a:lnTo>
                          <a:pt x="498" y="496"/>
                        </a:lnTo>
                        <a:lnTo>
                          <a:pt x="532" y="509"/>
                        </a:lnTo>
                        <a:lnTo>
                          <a:pt x="566" y="521"/>
                        </a:lnTo>
                        <a:lnTo>
                          <a:pt x="599" y="533"/>
                        </a:lnTo>
                        <a:lnTo>
                          <a:pt x="633" y="543"/>
                        </a:lnTo>
                        <a:lnTo>
                          <a:pt x="668" y="554"/>
                        </a:lnTo>
                        <a:lnTo>
                          <a:pt x="704" y="561"/>
                        </a:lnTo>
                        <a:lnTo>
                          <a:pt x="739" y="570"/>
                        </a:lnTo>
                        <a:lnTo>
                          <a:pt x="774" y="577"/>
                        </a:lnTo>
                        <a:lnTo>
                          <a:pt x="810" y="583"/>
                        </a:lnTo>
                        <a:lnTo>
                          <a:pt x="847" y="589"/>
                        </a:lnTo>
                        <a:lnTo>
                          <a:pt x="883" y="594"/>
                        </a:lnTo>
                        <a:lnTo>
                          <a:pt x="920" y="598"/>
                        </a:lnTo>
                        <a:lnTo>
                          <a:pt x="957" y="600"/>
                        </a:lnTo>
                        <a:lnTo>
                          <a:pt x="994" y="603"/>
                        </a:lnTo>
                        <a:lnTo>
                          <a:pt x="1032" y="603"/>
                        </a:lnTo>
                        <a:lnTo>
                          <a:pt x="1036" y="36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5" name="Freeform 58"/>
                  <p:cNvSpPr>
                    <a:spLocks/>
                  </p:cNvSpPr>
                  <p:nvPr/>
                </p:nvSpPr>
                <p:spPr bwMode="auto">
                  <a:xfrm>
                    <a:off x="4938713" y="3787776"/>
                    <a:ext cx="228600" cy="409575"/>
                  </a:xfrm>
                  <a:custGeom>
                    <a:avLst/>
                    <a:gdLst>
                      <a:gd name="T0" fmla="*/ 344 w 580"/>
                      <a:gd name="T1" fmla="*/ 5 h 1035"/>
                      <a:gd name="T2" fmla="*/ 344 w 580"/>
                      <a:gd name="T3" fmla="*/ 5 h 1035"/>
                      <a:gd name="T4" fmla="*/ 343 w 580"/>
                      <a:gd name="T5" fmla="*/ 68 h 1035"/>
                      <a:gd name="T6" fmla="*/ 338 w 580"/>
                      <a:gd name="T7" fmla="*/ 129 h 1035"/>
                      <a:gd name="T8" fmla="*/ 331 w 580"/>
                      <a:gd name="T9" fmla="*/ 190 h 1035"/>
                      <a:gd name="T10" fmla="*/ 321 w 580"/>
                      <a:gd name="T11" fmla="*/ 250 h 1035"/>
                      <a:gd name="T12" fmla="*/ 308 w 580"/>
                      <a:gd name="T13" fmla="*/ 310 h 1035"/>
                      <a:gd name="T14" fmla="*/ 292 w 580"/>
                      <a:gd name="T15" fmla="*/ 367 h 1035"/>
                      <a:gd name="T16" fmla="*/ 273 w 580"/>
                      <a:gd name="T17" fmla="*/ 424 h 1035"/>
                      <a:gd name="T18" fmla="*/ 252 w 580"/>
                      <a:gd name="T19" fmla="*/ 479 h 1035"/>
                      <a:gd name="T20" fmla="*/ 228 w 580"/>
                      <a:gd name="T21" fmla="*/ 534 h 1035"/>
                      <a:gd name="T22" fmla="*/ 202 w 580"/>
                      <a:gd name="T23" fmla="*/ 587 h 1035"/>
                      <a:gd name="T24" fmla="*/ 175 w 580"/>
                      <a:gd name="T25" fmla="*/ 638 h 1035"/>
                      <a:gd name="T26" fmla="*/ 144 w 580"/>
                      <a:gd name="T27" fmla="*/ 689 h 1035"/>
                      <a:gd name="T28" fmla="*/ 111 w 580"/>
                      <a:gd name="T29" fmla="*/ 737 h 1035"/>
                      <a:gd name="T30" fmla="*/ 76 w 580"/>
                      <a:gd name="T31" fmla="*/ 784 h 1035"/>
                      <a:gd name="T32" fmla="*/ 39 w 580"/>
                      <a:gd name="T33" fmla="*/ 828 h 1035"/>
                      <a:gd name="T34" fmla="*/ 0 w 580"/>
                      <a:gd name="T35" fmla="*/ 872 h 1035"/>
                      <a:gd name="T36" fmla="*/ 170 w 580"/>
                      <a:gd name="T37" fmla="*/ 1035 h 1035"/>
                      <a:gd name="T38" fmla="*/ 170 w 580"/>
                      <a:gd name="T39" fmla="*/ 1035 h 1035"/>
                      <a:gd name="T40" fmla="*/ 193 w 580"/>
                      <a:gd name="T41" fmla="*/ 1010 h 1035"/>
                      <a:gd name="T42" fmla="*/ 215 w 580"/>
                      <a:gd name="T43" fmla="*/ 984 h 1035"/>
                      <a:gd name="T44" fmla="*/ 237 w 580"/>
                      <a:gd name="T45" fmla="*/ 957 h 1035"/>
                      <a:gd name="T46" fmla="*/ 260 w 580"/>
                      <a:gd name="T47" fmla="*/ 931 h 1035"/>
                      <a:gd name="T48" fmla="*/ 280 w 580"/>
                      <a:gd name="T49" fmla="*/ 903 h 1035"/>
                      <a:gd name="T50" fmla="*/ 301 w 580"/>
                      <a:gd name="T51" fmla="*/ 875 h 1035"/>
                      <a:gd name="T52" fmla="*/ 321 w 580"/>
                      <a:gd name="T53" fmla="*/ 846 h 1035"/>
                      <a:gd name="T54" fmla="*/ 340 w 580"/>
                      <a:gd name="T55" fmla="*/ 818 h 1035"/>
                      <a:gd name="T56" fmla="*/ 358 w 580"/>
                      <a:gd name="T57" fmla="*/ 788 h 1035"/>
                      <a:gd name="T58" fmla="*/ 377 w 580"/>
                      <a:gd name="T59" fmla="*/ 758 h 1035"/>
                      <a:gd name="T60" fmla="*/ 394 w 580"/>
                      <a:gd name="T61" fmla="*/ 728 h 1035"/>
                      <a:gd name="T62" fmla="*/ 411 w 580"/>
                      <a:gd name="T63" fmla="*/ 696 h 1035"/>
                      <a:gd name="T64" fmla="*/ 426 w 580"/>
                      <a:gd name="T65" fmla="*/ 665 h 1035"/>
                      <a:gd name="T66" fmla="*/ 442 w 580"/>
                      <a:gd name="T67" fmla="*/ 634 h 1035"/>
                      <a:gd name="T68" fmla="*/ 456 w 580"/>
                      <a:gd name="T69" fmla="*/ 601 h 1035"/>
                      <a:gd name="T70" fmla="*/ 469 w 580"/>
                      <a:gd name="T71" fmla="*/ 569 h 1035"/>
                      <a:gd name="T72" fmla="*/ 482 w 580"/>
                      <a:gd name="T73" fmla="*/ 536 h 1035"/>
                      <a:gd name="T74" fmla="*/ 495 w 580"/>
                      <a:gd name="T75" fmla="*/ 502 h 1035"/>
                      <a:gd name="T76" fmla="*/ 506 w 580"/>
                      <a:gd name="T77" fmla="*/ 470 h 1035"/>
                      <a:gd name="T78" fmla="*/ 516 w 580"/>
                      <a:gd name="T79" fmla="*/ 436 h 1035"/>
                      <a:gd name="T80" fmla="*/ 526 w 580"/>
                      <a:gd name="T81" fmla="*/ 401 h 1035"/>
                      <a:gd name="T82" fmla="*/ 536 w 580"/>
                      <a:gd name="T83" fmla="*/ 367 h 1035"/>
                      <a:gd name="T84" fmla="*/ 543 w 580"/>
                      <a:gd name="T85" fmla="*/ 332 h 1035"/>
                      <a:gd name="T86" fmla="*/ 551 w 580"/>
                      <a:gd name="T87" fmla="*/ 297 h 1035"/>
                      <a:gd name="T88" fmla="*/ 558 w 580"/>
                      <a:gd name="T89" fmla="*/ 262 h 1035"/>
                      <a:gd name="T90" fmla="*/ 563 w 580"/>
                      <a:gd name="T91" fmla="*/ 225 h 1035"/>
                      <a:gd name="T92" fmla="*/ 568 w 580"/>
                      <a:gd name="T93" fmla="*/ 189 h 1035"/>
                      <a:gd name="T94" fmla="*/ 572 w 580"/>
                      <a:gd name="T95" fmla="*/ 153 h 1035"/>
                      <a:gd name="T96" fmla="*/ 575 w 580"/>
                      <a:gd name="T97" fmla="*/ 116 h 1035"/>
                      <a:gd name="T98" fmla="*/ 577 w 580"/>
                      <a:gd name="T99" fmla="*/ 79 h 1035"/>
                      <a:gd name="T100" fmla="*/ 579 w 580"/>
                      <a:gd name="T101" fmla="*/ 43 h 1035"/>
                      <a:gd name="T102" fmla="*/ 580 w 580"/>
                      <a:gd name="T103" fmla="*/ 5 h 1035"/>
                      <a:gd name="T104" fmla="*/ 580 w 580"/>
                      <a:gd name="T105" fmla="*/ 5 h 1035"/>
                      <a:gd name="T106" fmla="*/ 580 w 580"/>
                      <a:gd name="T107" fmla="*/ 4 h 1035"/>
                      <a:gd name="T108" fmla="*/ 344 w 580"/>
                      <a:gd name="T109" fmla="*/ 0 h 1035"/>
                      <a:gd name="T110" fmla="*/ 344 w 580"/>
                      <a:gd name="T111" fmla="*/ 0 h 1035"/>
                      <a:gd name="T112" fmla="*/ 344 w 580"/>
                      <a:gd name="T113" fmla="*/ 5 h 1035"/>
                      <a:gd name="T114" fmla="*/ 344 w 580"/>
                      <a:gd name="T115" fmla="*/ 5 h 1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80" h="1035">
                        <a:moveTo>
                          <a:pt x="344" y="5"/>
                        </a:moveTo>
                        <a:lnTo>
                          <a:pt x="344" y="5"/>
                        </a:lnTo>
                        <a:lnTo>
                          <a:pt x="343" y="68"/>
                        </a:lnTo>
                        <a:lnTo>
                          <a:pt x="338" y="129"/>
                        </a:lnTo>
                        <a:lnTo>
                          <a:pt x="331" y="190"/>
                        </a:lnTo>
                        <a:lnTo>
                          <a:pt x="321" y="250"/>
                        </a:lnTo>
                        <a:lnTo>
                          <a:pt x="308" y="310"/>
                        </a:lnTo>
                        <a:lnTo>
                          <a:pt x="292" y="367"/>
                        </a:lnTo>
                        <a:lnTo>
                          <a:pt x="273" y="424"/>
                        </a:lnTo>
                        <a:lnTo>
                          <a:pt x="252" y="479"/>
                        </a:lnTo>
                        <a:lnTo>
                          <a:pt x="228" y="534"/>
                        </a:lnTo>
                        <a:lnTo>
                          <a:pt x="202" y="587"/>
                        </a:lnTo>
                        <a:lnTo>
                          <a:pt x="175" y="638"/>
                        </a:lnTo>
                        <a:lnTo>
                          <a:pt x="144" y="689"/>
                        </a:lnTo>
                        <a:lnTo>
                          <a:pt x="111" y="737"/>
                        </a:lnTo>
                        <a:lnTo>
                          <a:pt x="76" y="784"/>
                        </a:lnTo>
                        <a:lnTo>
                          <a:pt x="39" y="828"/>
                        </a:lnTo>
                        <a:lnTo>
                          <a:pt x="0" y="872"/>
                        </a:lnTo>
                        <a:lnTo>
                          <a:pt x="170" y="1035"/>
                        </a:lnTo>
                        <a:lnTo>
                          <a:pt x="170" y="1035"/>
                        </a:lnTo>
                        <a:lnTo>
                          <a:pt x="193" y="1010"/>
                        </a:lnTo>
                        <a:lnTo>
                          <a:pt x="215" y="984"/>
                        </a:lnTo>
                        <a:lnTo>
                          <a:pt x="237" y="957"/>
                        </a:lnTo>
                        <a:lnTo>
                          <a:pt x="260" y="931"/>
                        </a:lnTo>
                        <a:lnTo>
                          <a:pt x="280" y="903"/>
                        </a:lnTo>
                        <a:lnTo>
                          <a:pt x="301" y="875"/>
                        </a:lnTo>
                        <a:lnTo>
                          <a:pt x="321" y="846"/>
                        </a:lnTo>
                        <a:lnTo>
                          <a:pt x="340" y="818"/>
                        </a:lnTo>
                        <a:lnTo>
                          <a:pt x="358" y="788"/>
                        </a:lnTo>
                        <a:lnTo>
                          <a:pt x="377" y="758"/>
                        </a:lnTo>
                        <a:lnTo>
                          <a:pt x="394" y="728"/>
                        </a:lnTo>
                        <a:lnTo>
                          <a:pt x="411" y="696"/>
                        </a:lnTo>
                        <a:lnTo>
                          <a:pt x="426" y="665"/>
                        </a:lnTo>
                        <a:lnTo>
                          <a:pt x="442" y="634"/>
                        </a:lnTo>
                        <a:lnTo>
                          <a:pt x="456" y="601"/>
                        </a:lnTo>
                        <a:lnTo>
                          <a:pt x="469" y="569"/>
                        </a:lnTo>
                        <a:lnTo>
                          <a:pt x="482" y="536"/>
                        </a:lnTo>
                        <a:lnTo>
                          <a:pt x="495" y="502"/>
                        </a:lnTo>
                        <a:lnTo>
                          <a:pt x="506" y="470"/>
                        </a:lnTo>
                        <a:lnTo>
                          <a:pt x="516" y="436"/>
                        </a:lnTo>
                        <a:lnTo>
                          <a:pt x="526" y="401"/>
                        </a:lnTo>
                        <a:lnTo>
                          <a:pt x="536" y="367"/>
                        </a:lnTo>
                        <a:lnTo>
                          <a:pt x="543" y="332"/>
                        </a:lnTo>
                        <a:lnTo>
                          <a:pt x="551" y="297"/>
                        </a:lnTo>
                        <a:lnTo>
                          <a:pt x="558" y="262"/>
                        </a:lnTo>
                        <a:lnTo>
                          <a:pt x="563" y="225"/>
                        </a:lnTo>
                        <a:lnTo>
                          <a:pt x="568" y="189"/>
                        </a:lnTo>
                        <a:lnTo>
                          <a:pt x="572" y="153"/>
                        </a:lnTo>
                        <a:lnTo>
                          <a:pt x="575" y="116"/>
                        </a:lnTo>
                        <a:lnTo>
                          <a:pt x="577" y="79"/>
                        </a:lnTo>
                        <a:lnTo>
                          <a:pt x="579" y="43"/>
                        </a:lnTo>
                        <a:lnTo>
                          <a:pt x="580" y="5"/>
                        </a:lnTo>
                        <a:lnTo>
                          <a:pt x="580" y="5"/>
                        </a:lnTo>
                        <a:lnTo>
                          <a:pt x="580" y="4"/>
                        </a:lnTo>
                        <a:lnTo>
                          <a:pt x="344" y="0"/>
                        </a:lnTo>
                        <a:lnTo>
                          <a:pt x="344" y="0"/>
                        </a:lnTo>
                        <a:lnTo>
                          <a:pt x="344" y="5"/>
                        </a:lnTo>
                        <a:lnTo>
                          <a:pt x="344" y="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6" name="Freeform 59"/>
                  <p:cNvSpPr>
                    <a:spLocks/>
                  </p:cNvSpPr>
                  <p:nvPr/>
                </p:nvSpPr>
                <p:spPr bwMode="auto">
                  <a:xfrm>
                    <a:off x="4579938" y="4144963"/>
                    <a:ext cx="411163" cy="239713"/>
                  </a:xfrm>
                  <a:custGeom>
                    <a:avLst/>
                    <a:gdLst>
                      <a:gd name="T0" fmla="*/ 0 w 1036"/>
                      <a:gd name="T1" fmla="*/ 369 h 603"/>
                      <a:gd name="T2" fmla="*/ 4 w 1036"/>
                      <a:gd name="T3" fmla="*/ 603 h 603"/>
                      <a:gd name="T4" fmla="*/ 4 w 1036"/>
                      <a:gd name="T5" fmla="*/ 603 h 603"/>
                      <a:gd name="T6" fmla="*/ 42 w 1036"/>
                      <a:gd name="T7" fmla="*/ 603 h 603"/>
                      <a:gd name="T8" fmla="*/ 79 w 1036"/>
                      <a:gd name="T9" fmla="*/ 600 h 603"/>
                      <a:gd name="T10" fmla="*/ 116 w 1036"/>
                      <a:gd name="T11" fmla="*/ 598 h 603"/>
                      <a:gd name="T12" fmla="*/ 153 w 1036"/>
                      <a:gd name="T13" fmla="*/ 594 h 603"/>
                      <a:gd name="T14" fmla="*/ 189 w 1036"/>
                      <a:gd name="T15" fmla="*/ 589 h 603"/>
                      <a:gd name="T16" fmla="*/ 226 w 1036"/>
                      <a:gd name="T17" fmla="*/ 583 h 603"/>
                      <a:gd name="T18" fmla="*/ 262 w 1036"/>
                      <a:gd name="T19" fmla="*/ 577 h 603"/>
                      <a:gd name="T20" fmla="*/ 297 w 1036"/>
                      <a:gd name="T21" fmla="*/ 570 h 603"/>
                      <a:gd name="T22" fmla="*/ 332 w 1036"/>
                      <a:gd name="T23" fmla="*/ 561 h 603"/>
                      <a:gd name="T24" fmla="*/ 368 w 1036"/>
                      <a:gd name="T25" fmla="*/ 554 h 603"/>
                      <a:gd name="T26" fmla="*/ 403 w 1036"/>
                      <a:gd name="T27" fmla="*/ 543 h 603"/>
                      <a:gd name="T28" fmla="*/ 437 w 1036"/>
                      <a:gd name="T29" fmla="*/ 533 h 603"/>
                      <a:gd name="T30" fmla="*/ 472 w 1036"/>
                      <a:gd name="T31" fmla="*/ 521 h 603"/>
                      <a:gd name="T32" fmla="*/ 504 w 1036"/>
                      <a:gd name="T33" fmla="*/ 509 h 603"/>
                      <a:gd name="T34" fmla="*/ 538 w 1036"/>
                      <a:gd name="T35" fmla="*/ 496 h 603"/>
                      <a:gd name="T36" fmla="*/ 571 w 1036"/>
                      <a:gd name="T37" fmla="*/ 483 h 603"/>
                      <a:gd name="T38" fmla="*/ 603 w 1036"/>
                      <a:gd name="T39" fmla="*/ 469 h 603"/>
                      <a:gd name="T40" fmla="*/ 636 w 1036"/>
                      <a:gd name="T41" fmla="*/ 453 h 603"/>
                      <a:gd name="T42" fmla="*/ 667 w 1036"/>
                      <a:gd name="T43" fmla="*/ 438 h 603"/>
                      <a:gd name="T44" fmla="*/ 698 w 1036"/>
                      <a:gd name="T45" fmla="*/ 421 h 603"/>
                      <a:gd name="T46" fmla="*/ 730 w 1036"/>
                      <a:gd name="T47" fmla="*/ 404 h 603"/>
                      <a:gd name="T48" fmla="*/ 760 w 1036"/>
                      <a:gd name="T49" fmla="*/ 386 h 603"/>
                      <a:gd name="T50" fmla="*/ 789 w 1036"/>
                      <a:gd name="T51" fmla="*/ 367 h 603"/>
                      <a:gd name="T52" fmla="*/ 819 w 1036"/>
                      <a:gd name="T53" fmla="*/ 348 h 603"/>
                      <a:gd name="T54" fmla="*/ 848 w 1036"/>
                      <a:gd name="T55" fmla="*/ 327 h 603"/>
                      <a:gd name="T56" fmla="*/ 877 w 1036"/>
                      <a:gd name="T57" fmla="*/ 306 h 603"/>
                      <a:gd name="T58" fmla="*/ 904 w 1036"/>
                      <a:gd name="T59" fmla="*/ 285 h 603"/>
                      <a:gd name="T60" fmla="*/ 931 w 1036"/>
                      <a:gd name="T61" fmla="*/ 263 h 603"/>
                      <a:gd name="T62" fmla="*/ 959 w 1036"/>
                      <a:gd name="T63" fmla="*/ 241 h 603"/>
                      <a:gd name="T64" fmla="*/ 985 w 1036"/>
                      <a:gd name="T65" fmla="*/ 218 h 603"/>
                      <a:gd name="T66" fmla="*/ 1011 w 1036"/>
                      <a:gd name="T67" fmla="*/ 194 h 603"/>
                      <a:gd name="T68" fmla="*/ 1036 w 1036"/>
                      <a:gd name="T69" fmla="*/ 169 h 603"/>
                      <a:gd name="T70" fmla="*/ 871 w 1036"/>
                      <a:gd name="T71" fmla="*/ 0 h 603"/>
                      <a:gd name="T72" fmla="*/ 871 w 1036"/>
                      <a:gd name="T73" fmla="*/ 0 h 603"/>
                      <a:gd name="T74" fmla="*/ 829 w 1036"/>
                      <a:gd name="T75" fmla="*/ 42 h 603"/>
                      <a:gd name="T76" fmla="*/ 784 w 1036"/>
                      <a:gd name="T77" fmla="*/ 80 h 603"/>
                      <a:gd name="T78" fmla="*/ 737 w 1036"/>
                      <a:gd name="T79" fmla="*/ 117 h 603"/>
                      <a:gd name="T80" fmla="*/ 689 w 1036"/>
                      <a:gd name="T81" fmla="*/ 151 h 603"/>
                      <a:gd name="T82" fmla="*/ 638 w 1036"/>
                      <a:gd name="T83" fmla="*/ 184 h 603"/>
                      <a:gd name="T84" fmla="*/ 588 w 1036"/>
                      <a:gd name="T85" fmla="*/ 214 h 603"/>
                      <a:gd name="T86" fmla="*/ 534 w 1036"/>
                      <a:gd name="T87" fmla="*/ 241 h 603"/>
                      <a:gd name="T88" fmla="*/ 480 w 1036"/>
                      <a:gd name="T89" fmla="*/ 266 h 603"/>
                      <a:gd name="T90" fmla="*/ 424 w 1036"/>
                      <a:gd name="T91" fmla="*/ 288 h 603"/>
                      <a:gd name="T92" fmla="*/ 366 w 1036"/>
                      <a:gd name="T93" fmla="*/ 309 h 603"/>
                      <a:gd name="T94" fmla="*/ 308 w 1036"/>
                      <a:gd name="T95" fmla="*/ 326 h 603"/>
                      <a:gd name="T96" fmla="*/ 248 w 1036"/>
                      <a:gd name="T97" fmla="*/ 340 h 603"/>
                      <a:gd name="T98" fmla="*/ 188 w 1036"/>
                      <a:gd name="T99" fmla="*/ 352 h 603"/>
                      <a:gd name="T100" fmla="*/ 127 w 1036"/>
                      <a:gd name="T101" fmla="*/ 361 h 603"/>
                      <a:gd name="T102" fmla="*/ 64 w 1036"/>
                      <a:gd name="T103" fmla="*/ 366 h 603"/>
                      <a:gd name="T104" fmla="*/ 32 w 1036"/>
                      <a:gd name="T105" fmla="*/ 367 h 603"/>
                      <a:gd name="T106" fmla="*/ 0 w 1036"/>
                      <a:gd name="T107" fmla="*/ 369 h 603"/>
                      <a:gd name="T108" fmla="*/ 0 w 1036"/>
                      <a:gd name="T109" fmla="*/ 369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036" h="603">
                        <a:moveTo>
                          <a:pt x="0" y="369"/>
                        </a:moveTo>
                        <a:lnTo>
                          <a:pt x="4" y="603"/>
                        </a:lnTo>
                        <a:lnTo>
                          <a:pt x="4" y="603"/>
                        </a:lnTo>
                        <a:lnTo>
                          <a:pt x="42" y="603"/>
                        </a:lnTo>
                        <a:lnTo>
                          <a:pt x="79" y="600"/>
                        </a:lnTo>
                        <a:lnTo>
                          <a:pt x="116" y="598"/>
                        </a:lnTo>
                        <a:lnTo>
                          <a:pt x="153" y="594"/>
                        </a:lnTo>
                        <a:lnTo>
                          <a:pt x="189" y="589"/>
                        </a:lnTo>
                        <a:lnTo>
                          <a:pt x="226" y="583"/>
                        </a:lnTo>
                        <a:lnTo>
                          <a:pt x="262" y="577"/>
                        </a:lnTo>
                        <a:lnTo>
                          <a:pt x="297" y="570"/>
                        </a:lnTo>
                        <a:lnTo>
                          <a:pt x="332" y="561"/>
                        </a:lnTo>
                        <a:lnTo>
                          <a:pt x="368" y="554"/>
                        </a:lnTo>
                        <a:lnTo>
                          <a:pt x="403" y="543"/>
                        </a:lnTo>
                        <a:lnTo>
                          <a:pt x="437" y="533"/>
                        </a:lnTo>
                        <a:lnTo>
                          <a:pt x="472" y="521"/>
                        </a:lnTo>
                        <a:lnTo>
                          <a:pt x="504" y="509"/>
                        </a:lnTo>
                        <a:lnTo>
                          <a:pt x="538" y="496"/>
                        </a:lnTo>
                        <a:lnTo>
                          <a:pt x="571" y="483"/>
                        </a:lnTo>
                        <a:lnTo>
                          <a:pt x="603" y="469"/>
                        </a:lnTo>
                        <a:lnTo>
                          <a:pt x="636" y="453"/>
                        </a:lnTo>
                        <a:lnTo>
                          <a:pt x="667" y="438"/>
                        </a:lnTo>
                        <a:lnTo>
                          <a:pt x="698" y="421"/>
                        </a:lnTo>
                        <a:lnTo>
                          <a:pt x="730" y="404"/>
                        </a:lnTo>
                        <a:lnTo>
                          <a:pt x="760" y="386"/>
                        </a:lnTo>
                        <a:lnTo>
                          <a:pt x="789" y="367"/>
                        </a:lnTo>
                        <a:lnTo>
                          <a:pt x="819" y="348"/>
                        </a:lnTo>
                        <a:lnTo>
                          <a:pt x="848" y="327"/>
                        </a:lnTo>
                        <a:lnTo>
                          <a:pt x="877" y="306"/>
                        </a:lnTo>
                        <a:lnTo>
                          <a:pt x="904" y="285"/>
                        </a:lnTo>
                        <a:lnTo>
                          <a:pt x="931" y="263"/>
                        </a:lnTo>
                        <a:lnTo>
                          <a:pt x="959" y="241"/>
                        </a:lnTo>
                        <a:lnTo>
                          <a:pt x="985" y="218"/>
                        </a:lnTo>
                        <a:lnTo>
                          <a:pt x="1011" y="194"/>
                        </a:lnTo>
                        <a:lnTo>
                          <a:pt x="1036" y="169"/>
                        </a:lnTo>
                        <a:lnTo>
                          <a:pt x="871" y="0"/>
                        </a:lnTo>
                        <a:lnTo>
                          <a:pt x="871" y="0"/>
                        </a:lnTo>
                        <a:lnTo>
                          <a:pt x="829" y="42"/>
                        </a:lnTo>
                        <a:lnTo>
                          <a:pt x="784" y="80"/>
                        </a:lnTo>
                        <a:lnTo>
                          <a:pt x="737" y="117"/>
                        </a:lnTo>
                        <a:lnTo>
                          <a:pt x="689" y="151"/>
                        </a:lnTo>
                        <a:lnTo>
                          <a:pt x="638" y="184"/>
                        </a:lnTo>
                        <a:lnTo>
                          <a:pt x="588" y="214"/>
                        </a:lnTo>
                        <a:lnTo>
                          <a:pt x="534" y="241"/>
                        </a:lnTo>
                        <a:lnTo>
                          <a:pt x="480" y="266"/>
                        </a:lnTo>
                        <a:lnTo>
                          <a:pt x="424" y="288"/>
                        </a:lnTo>
                        <a:lnTo>
                          <a:pt x="366" y="309"/>
                        </a:lnTo>
                        <a:lnTo>
                          <a:pt x="308" y="326"/>
                        </a:lnTo>
                        <a:lnTo>
                          <a:pt x="248" y="340"/>
                        </a:lnTo>
                        <a:lnTo>
                          <a:pt x="188" y="352"/>
                        </a:lnTo>
                        <a:lnTo>
                          <a:pt x="127" y="361"/>
                        </a:lnTo>
                        <a:lnTo>
                          <a:pt x="64" y="366"/>
                        </a:lnTo>
                        <a:lnTo>
                          <a:pt x="32" y="367"/>
                        </a:lnTo>
                        <a:lnTo>
                          <a:pt x="0" y="369"/>
                        </a:lnTo>
                        <a:lnTo>
                          <a:pt x="0" y="36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7" name="Freeform 60"/>
                  <p:cNvSpPr>
                    <a:spLocks/>
                  </p:cNvSpPr>
                  <p:nvPr/>
                </p:nvSpPr>
                <p:spPr bwMode="auto">
                  <a:xfrm>
                    <a:off x="4579938" y="3194051"/>
                    <a:ext cx="401638" cy="230188"/>
                  </a:xfrm>
                  <a:custGeom>
                    <a:avLst/>
                    <a:gdLst>
                      <a:gd name="T0" fmla="*/ 848 w 1010"/>
                      <a:gd name="T1" fmla="*/ 579 h 579"/>
                      <a:gd name="T2" fmla="*/ 1010 w 1010"/>
                      <a:gd name="T3" fmla="*/ 410 h 579"/>
                      <a:gd name="T4" fmla="*/ 1010 w 1010"/>
                      <a:gd name="T5" fmla="*/ 410 h 579"/>
                      <a:gd name="T6" fmla="*/ 961 w 1010"/>
                      <a:gd name="T7" fmla="*/ 364 h 579"/>
                      <a:gd name="T8" fmla="*/ 908 w 1010"/>
                      <a:gd name="T9" fmla="*/ 321 h 579"/>
                      <a:gd name="T10" fmla="*/ 854 w 1010"/>
                      <a:gd name="T11" fmla="*/ 281 h 579"/>
                      <a:gd name="T12" fmla="*/ 797 w 1010"/>
                      <a:gd name="T13" fmla="*/ 242 h 579"/>
                      <a:gd name="T14" fmla="*/ 740 w 1010"/>
                      <a:gd name="T15" fmla="*/ 205 h 579"/>
                      <a:gd name="T16" fmla="*/ 710 w 1010"/>
                      <a:gd name="T17" fmla="*/ 188 h 579"/>
                      <a:gd name="T18" fmla="*/ 680 w 1010"/>
                      <a:gd name="T19" fmla="*/ 173 h 579"/>
                      <a:gd name="T20" fmla="*/ 649 w 1010"/>
                      <a:gd name="T21" fmla="*/ 157 h 579"/>
                      <a:gd name="T22" fmla="*/ 619 w 1010"/>
                      <a:gd name="T23" fmla="*/ 142 h 579"/>
                      <a:gd name="T24" fmla="*/ 586 w 1010"/>
                      <a:gd name="T25" fmla="*/ 127 h 579"/>
                      <a:gd name="T26" fmla="*/ 555 w 1010"/>
                      <a:gd name="T27" fmla="*/ 114 h 579"/>
                      <a:gd name="T28" fmla="*/ 524 w 1010"/>
                      <a:gd name="T29" fmla="*/ 101 h 579"/>
                      <a:gd name="T30" fmla="*/ 491 w 1010"/>
                      <a:gd name="T31" fmla="*/ 90 h 579"/>
                      <a:gd name="T32" fmla="*/ 457 w 1010"/>
                      <a:gd name="T33" fmla="*/ 78 h 579"/>
                      <a:gd name="T34" fmla="*/ 425 w 1010"/>
                      <a:gd name="T35" fmla="*/ 67 h 579"/>
                      <a:gd name="T36" fmla="*/ 391 w 1010"/>
                      <a:gd name="T37" fmla="*/ 57 h 579"/>
                      <a:gd name="T38" fmla="*/ 357 w 1010"/>
                      <a:gd name="T39" fmla="*/ 48 h 579"/>
                      <a:gd name="T40" fmla="*/ 323 w 1010"/>
                      <a:gd name="T41" fmla="*/ 40 h 579"/>
                      <a:gd name="T42" fmla="*/ 289 w 1010"/>
                      <a:gd name="T43" fmla="*/ 32 h 579"/>
                      <a:gd name="T44" fmla="*/ 254 w 1010"/>
                      <a:gd name="T45" fmla="*/ 24 h 579"/>
                      <a:gd name="T46" fmla="*/ 219 w 1010"/>
                      <a:gd name="T47" fmla="*/ 19 h 579"/>
                      <a:gd name="T48" fmla="*/ 184 w 1010"/>
                      <a:gd name="T49" fmla="*/ 14 h 579"/>
                      <a:gd name="T50" fmla="*/ 149 w 1010"/>
                      <a:gd name="T51" fmla="*/ 9 h 579"/>
                      <a:gd name="T52" fmla="*/ 113 w 1010"/>
                      <a:gd name="T53" fmla="*/ 6 h 579"/>
                      <a:gd name="T54" fmla="*/ 77 w 1010"/>
                      <a:gd name="T55" fmla="*/ 4 h 579"/>
                      <a:gd name="T56" fmla="*/ 41 w 1010"/>
                      <a:gd name="T57" fmla="*/ 1 h 579"/>
                      <a:gd name="T58" fmla="*/ 4 w 1010"/>
                      <a:gd name="T59" fmla="*/ 0 h 579"/>
                      <a:gd name="T60" fmla="*/ 0 w 1010"/>
                      <a:gd name="T61" fmla="*/ 235 h 579"/>
                      <a:gd name="T62" fmla="*/ 0 w 1010"/>
                      <a:gd name="T63" fmla="*/ 235 h 579"/>
                      <a:gd name="T64" fmla="*/ 61 w 1010"/>
                      <a:gd name="T65" fmla="*/ 238 h 579"/>
                      <a:gd name="T66" fmla="*/ 121 w 1010"/>
                      <a:gd name="T67" fmla="*/ 243 h 579"/>
                      <a:gd name="T68" fmla="*/ 181 w 1010"/>
                      <a:gd name="T69" fmla="*/ 251 h 579"/>
                      <a:gd name="T70" fmla="*/ 240 w 1010"/>
                      <a:gd name="T71" fmla="*/ 261 h 579"/>
                      <a:gd name="T72" fmla="*/ 297 w 1010"/>
                      <a:gd name="T73" fmla="*/ 276 h 579"/>
                      <a:gd name="T74" fmla="*/ 354 w 1010"/>
                      <a:gd name="T75" fmla="*/ 291 h 579"/>
                      <a:gd name="T76" fmla="*/ 409 w 1010"/>
                      <a:gd name="T77" fmla="*/ 310 h 579"/>
                      <a:gd name="T78" fmla="*/ 464 w 1010"/>
                      <a:gd name="T79" fmla="*/ 330 h 579"/>
                      <a:gd name="T80" fmla="*/ 517 w 1010"/>
                      <a:gd name="T81" fmla="*/ 354 h 579"/>
                      <a:gd name="T82" fmla="*/ 568 w 1010"/>
                      <a:gd name="T83" fmla="*/ 380 h 579"/>
                      <a:gd name="T84" fmla="*/ 619 w 1010"/>
                      <a:gd name="T85" fmla="*/ 407 h 579"/>
                      <a:gd name="T86" fmla="*/ 668 w 1010"/>
                      <a:gd name="T87" fmla="*/ 438 h 579"/>
                      <a:gd name="T88" fmla="*/ 715 w 1010"/>
                      <a:gd name="T89" fmla="*/ 470 h 579"/>
                      <a:gd name="T90" fmla="*/ 761 w 1010"/>
                      <a:gd name="T91" fmla="*/ 505 h 579"/>
                      <a:gd name="T92" fmla="*/ 805 w 1010"/>
                      <a:gd name="T93" fmla="*/ 541 h 579"/>
                      <a:gd name="T94" fmla="*/ 848 w 1010"/>
                      <a:gd name="T95" fmla="*/ 579 h 579"/>
                      <a:gd name="T96" fmla="*/ 848 w 1010"/>
                      <a:gd name="T97" fmla="*/ 579 h 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010" h="579">
                        <a:moveTo>
                          <a:pt x="848" y="579"/>
                        </a:moveTo>
                        <a:lnTo>
                          <a:pt x="1010" y="410"/>
                        </a:lnTo>
                        <a:lnTo>
                          <a:pt x="1010" y="410"/>
                        </a:lnTo>
                        <a:lnTo>
                          <a:pt x="961" y="364"/>
                        </a:lnTo>
                        <a:lnTo>
                          <a:pt x="908" y="321"/>
                        </a:lnTo>
                        <a:lnTo>
                          <a:pt x="854" y="281"/>
                        </a:lnTo>
                        <a:lnTo>
                          <a:pt x="797" y="242"/>
                        </a:lnTo>
                        <a:lnTo>
                          <a:pt x="740" y="205"/>
                        </a:lnTo>
                        <a:lnTo>
                          <a:pt x="710" y="188"/>
                        </a:lnTo>
                        <a:lnTo>
                          <a:pt x="680" y="173"/>
                        </a:lnTo>
                        <a:lnTo>
                          <a:pt x="649" y="157"/>
                        </a:lnTo>
                        <a:lnTo>
                          <a:pt x="619" y="142"/>
                        </a:lnTo>
                        <a:lnTo>
                          <a:pt x="586" y="127"/>
                        </a:lnTo>
                        <a:lnTo>
                          <a:pt x="555" y="114"/>
                        </a:lnTo>
                        <a:lnTo>
                          <a:pt x="524" y="101"/>
                        </a:lnTo>
                        <a:lnTo>
                          <a:pt x="491" y="90"/>
                        </a:lnTo>
                        <a:lnTo>
                          <a:pt x="457" y="78"/>
                        </a:lnTo>
                        <a:lnTo>
                          <a:pt x="425" y="67"/>
                        </a:lnTo>
                        <a:lnTo>
                          <a:pt x="391" y="57"/>
                        </a:lnTo>
                        <a:lnTo>
                          <a:pt x="357" y="48"/>
                        </a:lnTo>
                        <a:lnTo>
                          <a:pt x="323" y="40"/>
                        </a:lnTo>
                        <a:lnTo>
                          <a:pt x="289" y="32"/>
                        </a:lnTo>
                        <a:lnTo>
                          <a:pt x="254" y="24"/>
                        </a:lnTo>
                        <a:lnTo>
                          <a:pt x="219" y="19"/>
                        </a:lnTo>
                        <a:lnTo>
                          <a:pt x="184" y="14"/>
                        </a:lnTo>
                        <a:lnTo>
                          <a:pt x="149" y="9"/>
                        </a:lnTo>
                        <a:lnTo>
                          <a:pt x="113" y="6"/>
                        </a:lnTo>
                        <a:lnTo>
                          <a:pt x="77" y="4"/>
                        </a:lnTo>
                        <a:lnTo>
                          <a:pt x="41" y="1"/>
                        </a:lnTo>
                        <a:lnTo>
                          <a:pt x="4" y="0"/>
                        </a:lnTo>
                        <a:lnTo>
                          <a:pt x="0" y="235"/>
                        </a:lnTo>
                        <a:lnTo>
                          <a:pt x="0" y="235"/>
                        </a:lnTo>
                        <a:lnTo>
                          <a:pt x="61" y="238"/>
                        </a:lnTo>
                        <a:lnTo>
                          <a:pt x="121" y="243"/>
                        </a:lnTo>
                        <a:lnTo>
                          <a:pt x="181" y="251"/>
                        </a:lnTo>
                        <a:lnTo>
                          <a:pt x="240" y="261"/>
                        </a:lnTo>
                        <a:lnTo>
                          <a:pt x="297" y="276"/>
                        </a:lnTo>
                        <a:lnTo>
                          <a:pt x="354" y="291"/>
                        </a:lnTo>
                        <a:lnTo>
                          <a:pt x="409" y="310"/>
                        </a:lnTo>
                        <a:lnTo>
                          <a:pt x="464" y="330"/>
                        </a:lnTo>
                        <a:lnTo>
                          <a:pt x="517" y="354"/>
                        </a:lnTo>
                        <a:lnTo>
                          <a:pt x="568" y="380"/>
                        </a:lnTo>
                        <a:lnTo>
                          <a:pt x="619" y="407"/>
                        </a:lnTo>
                        <a:lnTo>
                          <a:pt x="668" y="438"/>
                        </a:lnTo>
                        <a:lnTo>
                          <a:pt x="715" y="470"/>
                        </a:lnTo>
                        <a:lnTo>
                          <a:pt x="761" y="505"/>
                        </a:lnTo>
                        <a:lnTo>
                          <a:pt x="805" y="541"/>
                        </a:lnTo>
                        <a:lnTo>
                          <a:pt x="848" y="579"/>
                        </a:lnTo>
                        <a:lnTo>
                          <a:pt x="848" y="57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8" name="Freeform 61"/>
                  <p:cNvSpPr>
                    <a:spLocks/>
                  </p:cNvSpPr>
                  <p:nvPr/>
                </p:nvSpPr>
                <p:spPr bwMode="auto">
                  <a:xfrm>
                    <a:off x="4927600" y="3370263"/>
                    <a:ext cx="239713" cy="400050"/>
                  </a:xfrm>
                  <a:custGeom>
                    <a:avLst/>
                    <a:gdLst>
                      <a:gd name="T0" fmla="*/ 369 w 605"/>
                      <a:gd name="T1" fmla="*/ 1010 h 1010"/>
                      <a:gd name="T2" fmla="*/ 605 w 605"/>
                      <a:gd name="T3" fmla="*/ 1006 h 1010"/>
                      <a:gd name="T4" fmla="*/ 605 w 605"/>
                      <a:gd name="T5" fmla="*/ 1006 h 1010"/>
                      <a:gd name="T6" fmla="*/ 602 w 605"/>
                      <a:gd name="T7" fmla="*/ 970 h 1010"/>
                      <a:gd name="T8" fmla="*/ 599 w 605"/>
                      <a:gd name="T9" fmla="*/ 933 h 1010"/>
                      <a:gd name="T10" fmla="*/ 597 w 605"/>
                      <a:gd name="T11" fmla="*/ 898 h 1010"/>
                      <a:gd name="T12" fmla="*/ 593 w 605"/>
                      <a:gd name="T13" fmla="*/ 862 h 1010"/>
                      <a:gd name="T14" fmla="*/ 588 w 605"/>
                      <a:gd name="T15" fmla="*/ 827 h 1010"/>
                      <a:gd name="T16" fmla="*/ 581 w 605"/>
                      <a:gd name="T17" fmla="*/ 790 h 1010"/>
                      <a:gd name="T18" fmla="*/ 575 w 605"/>
                      <a:gd name="T19" fmla="*/ 755 h 1010"/>
                      <a:gd name="T20" fmla="*/ 567 w 605"/>
                      <a:gd name="T21" fmla="*/ 721 h 1010"/>
                      <a:gd name="T22" fmla="*/ 559 w 605"/>
                      <a:gd name="T23" fmla="*/ 686 h 1010"/>
                      <a:gd name="T24" fmla="*/ 550 w 605"/>
                      <a:gd name="T25" fmla="*/ 652 h 1010"/>
                      <a:gd name="T26" fmla="*/ 539 w 605"/>
                      <a:gd name="T27" fmla="*/ 618 h 1010"/>
                      <a:gd name="T28" fmla="*/ 529 w 605"/>
                      <a:gd name="T29" fmla="*/ 584 h 1010"/>
                      <a:gd name="T30" fmla="*/ 517 w 605"/>
                      <a:gd name="T31" fmla="*/ 552 h 1010"/>
                      <a:gd name="T32" fmla="*/ 506 w 605"/>
                      <a:gd name="T33" fmla="*/ 518 h 1010"/>
                      <a:gd name="T34" fmla="*/ 493 w 605"/>
                      <a:gd name="T35" fmla="*/ 485 h 1010"/>
                      <a:gd name="T36" fmla="*/ 480 w 605"/>
                      <a:gd name="T37" fmla="*/ 454 h 1010"/>
                      <a:gd name="T38" fmla="*/ 465 w 605"/>
                      <a:gd name="T39" fmla="*/ 422 h 1010"/>
                      <a:gd name="T40" fmla="*/ 450 w 605"/>
                      <a:gd name="T41" fmla="*/ 390 h 1010"/>
                      <a:gd name="T42" fmla="*/ 434 w 605"/>
                      <a:gd name="T43" fmla="*/ 360 h 1010"/>
                      <a:gd name="T44" fmla="*/ 417 w 605"/>
                      <a:gd name="T45" fmla="*/ 329 h 1010"/>
                      <a:gd name="T46" fmla="*/ 400 w 605"/>
                      <a:gd name="T47" fmla="*/ 299 h 1010"/>
                      <a:gd name="T48" fmla="*/ 382 w 605"/>
                      <a:gd name="T49" fmla="*/ 269 h 1010"/>
                      <a:gd name="T50" fmla="*/ 364 w 605"/>
                      <a:gd name="T51" fmla="*/ 241 h 1010"/>
                      <a:gd name="T52" fmla="*/ 345 w 605"/>
                      <a:gd name="T53" fmla="*/ 212 h 1010"/>
                      <a:gd name="T54" fmla="*/ 325 w 605"/>
                      <a:gd name="T55" fmla="*/ 183 h 1010"/>
                      <a:gd name="T56" fmla="*/ 305 w 605"/>
                      <a:gd name="T57" fmla="*/ 156 h 1010"/>
                      <a:gd name="T58" fmla="*/ 284 w 605"/>
                      <a:gd name="T59" fmla="*/ 129 h 1010"/>
                      <a:gd name="T60" fmla="*/ 262 w 605"/>
                      <a:gd name="T61" fmla="*/ 101 h 1010"/>
                      <a:gd name="T62" fmla="*/ 240 w 605"/>
                      <a:gd name="T63" fmla="*/ 75 h 1010"/>
                      <a:gd name="T64" fmla="*/ 218 w 605"/>
                      <a:gd name="T65" fmla="*/ 49 h 1010"/>
                      <a:gd name="T66" fmla="*/ 194 w 605"/>
                      <a:gd name="T67" fmla="*/ 24 h 1010"/>
                      <a:gd name="T68" fmla="*/ 170 w 605"/>
                      <a:gd name="T69" fmla="*/ 0 h 1010"/>
                      <a:gd name="T70" fmla="*/ 0 w 605"/>
                      <a:gd name="T71" fmla="*/ 164 h 1010"/>
                      <a:gd name="T72" fmla="*/ 0 w 605"/>
                      <a:gd name="T73" fmla="*/ 164 h 1010"/>
                      <a:gd name="T74" fmla="*/ 41 w 605"/>
                      <a:gd name="T75" fmla="*/ 205 h 1010"/>
                      <a:gd name="T76" fmla="*/ 79 w 605"/>
                      <a:gd name="T77" fmla="*/ 250 h 1010"/>
                      <a:gd name="T78" fmla="*/ 115 w 605"/>
                      <a:gd name="T79" fmla="*/ 294 h 1010"/>
                      <a:gd name="T80" fmla="*/ 149 w 605"/>
                      <a:gd name="T81" fmla="*/ 342 h 1010"/>
                      <a:gd name="T82" fmla="*/ 180 w 605"/>
                      <a:gd name="T83" fmla="*/ 390 h 1010"/>
                      <a:gd name="T84" fmla="*/ 210 w 605"/>
                      <a:gd name="T85" fmla="*/ 441 h 1010"/>
                      <a:gd name="T86" fmla="*/ 237 w 605"/>
                      <a:gd name="T87" fmla="*/ 492 h 1010"/>
                      <a:gd name="T88" fmla="*/ 262 w 605"/>
                      <a:gd name="T89" fmla="*/ 545 h 1010"/>
                      <a:gd name="T90" fmla="*/ 284 w 605"/>
                      <a:gd name="T91" fmla="*/ 600 h 1010"/>
                      <a:gd name="T92" fmla="*/ 305 w 605"/>
                      <a:gd name="T93" fmla="*/ 655 h 1010"/>
                      <a:gd name="T94" fmla="*/ 322 w 605"/>
                      <a:gd name="T95" fmla="*/ 712 h 1010"/>
                      <a:gd name="T96" fmla="*/ 338 w 605"/>
                      <a:gd name="T97" fmla="*/ 769 h 1010"/>
                      <a:gd name="T98" fmla="*/ 349 w 605"/>
                      <a:gd name="T99" fmla="*/ 829 h 1010"/>
                      <a:gd name="T100" fmla="*/ 358 w 605"/>
                      <a:gd name="T101" fmla="*/ 889 h 1010"/>
                      <a:gd name="T102" fmla="*/ 365 w 605"/>
                      <a:gd name="T103" fmla="*/ 949 h 1010"/>
                      <a:gd name="T104" fmla="*/ 369 w 605"/>
                      <a:gd name="T105" fmla="*/ 1010 h 1010"/>
                      <a:gd name="T106" fmla="*/ 369 w 605"/>
                      <a:gd name="T107" fmla="*/ 1010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05" h="1010">
                        <a:moveTo>
                          <a:pt x="369" y="1010"/>
                        </a:moveTo>
                        <a:lnTo>
                          <a:pt x="605" y="1006"/>
                        </a:lnTo>
                        <a:lnTo>
                          <a:pt x="605" y="1006"/>
                        </a:lnTo>
                        <a:lnTo>
                          <a:pt x="602" y="970"/>
                        </a:lnTo>
                        <a:lnTo>
                          <a:pt x="599" y="933"/>
                        </a:lnTo>
                        <a:lnTo>
                          <a:pt x="597" y="898"/>
                        </a:lnTo>
                        <a:lnTo>
                          <a:pt x="593" y="862"/>
                        </a:lnTo>
                        <a:lnTo>
                          <a:pt x="588" y="827"/>
                        </a:lnTo>
                        <a:lnTo>
                          <a:pt x="581" y="790"/>
                        </a:lnTo>
                        <a:lnTo>
                          <a:pt x="575" y="755"/>
                        </a:lnTo>
                        <a:lnTo>
                          <a:pt x="567" y="721"/>
                        </a:lnTo>
                        <a:lnTo>
                          <a:pt x="559" y="686"/>
                        </a:lnTo>
                        <a:lnTo>
                          <a:pt x="550" y="652"/>
                        </a:lnTo>
                        <a:lnTo>
                          <a:pt x="539" y="618"/>
                        </a:lnTo>
                        <a:lnTo>
                          <a:pt x="529" y="584"/>
                        </a:lnTo>
                        <a:lnTo>
                          <a:pt x="517" y="552"/>
                        </a:lnTo>
                        <a:lnTo>
                          <a:pt x="506" y="518"/>
                        </a:lnTo>
                        <a:lnTo>
                          <a:pt x="493" y="485"/>
                        </a:lnTo>
                        <a:lnTo>
                          <a:pt x="480" y="454"/>
                        </a:lnTo>
                        <a:lnTo>
                          <a:pt x="465" y="422"/>
                        </a:lnTo>
                        <a:lnTo>
                          <a:pt x="450" y="390"/>
                        </a:lnTo>
                        <a:lnTo>
                          <a:pt x="434" y="360"/>
                        </a:lnTo>
                        <a:lnTo>
                          <a:pt x="417" y="329"/>
                        </a:lnTo>
                        <a:lnTo>
                          <a:pt x="400" y="299"/>
                        </a:lnTo>
                        <a:lnTo>
                          <a:pt x="382" y="269"/>
                        </a:lnTo>
                        <a:lnTo>
                          <a:pt x="364" y="241"/>
                        </a:lnTo>
                        <a:lnTo>
                          <a:pt x="345" y="212"/>
                        </a:lnTo>
                        <a:lnTo>
                          <a:pt x="325" y="183"/>
                        </a:lnTo>
                        <a:lnTo>
                          <a:pt x="305" y="156"/>
                        </a:lnTo>
                        <a:lnTo>
                          <a:pt x="284" y="129"/>
                        </a:lnTo>
                        <a:lnTo>
                          <a:pt x="262" y="101"/>
                        </a:lnTo>
                        <a:lnTo>
                          <a:pt x="240" y="75"/>
                        </a:lnTo>
                        <a:lnTo>
                          <a:pt x="218" y="49"/>
                        </a:lnTo>
                        <a:lnTo>
                          <a:pt x="194" y="24"/>
                        </a:lnTo>
                        <a:lnTo>
                          <a:pt x="170" y="0"/>
                        </a:lnTo>
                        <a:lnTo>
                          <a:pt x="0" y="164"/>
                        </a:lnTo>
                        <a:lnTo>
                          <a:pt x="0" y="164"/>
                        </a:lnTo>
                        <a:lnTo>
                          <a:pt x="41" y="205"/>
                        </a:lnTo>
                        <a:lnTo>
                          <a:pt x="79" y="250"/>
                        </a:lnTo>
                        <a:lnTo>
                          <a:pt x="115" y="294"/>
                        </a:lnTo>
                        <a:lnTo>
                          <a:pt x="149" y="342"/>
                        </a:lnTo>
                        <a:lnTo>
                          <a:pt x="180" y="390"/>
                        </a:lnTo>
                        <a:lnTo>
                          <a:pt x="210" y="441"/>
                        </a:lnTo>
                        <a:lnTo>
                          <a:pt x="237" y="492"/>
                        </a:lnTo>
                        <a:lnTo>
                          <a:pt x="262" y="545"/>
                        </a:lnTo>
                        <a:lnTo>
                          <a:pt x="284" y="600"/>
                        </a:lnTo>
                        <a:lnTo>
                          <a:pt x="305" y="655"/>
                        </a:lnTo>
                        <a:lnTo>
                          <a:pt x="322" y="712"/>
                        </a:lnTo>
                        <a:lnTo>
                          <a:pt x="338" y="769"/>
                        </a:lnTo>
                        <a:lnTo>
                          <a:pt x="349" y="829"/>
                        </a:lnTo>
                        <a:lnTo>
                          <a:pt x="358" y="889"/>
                        </a:lnTo>
                        <a:lnTo>
                          <a:pt x="365" y="949"/>
                        </a:lnTo>
                        <a:lnTo>
                          <a:pt x="369" y="1010"/>
                        </a:lnTo>
                        <a:lnTo>
                          <a:pt x="369" y="101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499" name="Freeform 62"/>
                  <p:cNvSpPr>
                    <a:spLocks/>
                  </p:cNvSpPr>
                  <p:nvPr/>
                </p:nvSpPr>
                <p:spPr bwMode="auto">
                  <a:xfrm>
                    <a:off x="4578350" y="3338513"/>
                    <a:ext cx="301625" cy="169863"/>
                  </a:xfrm>
                  <a:custGeom>
                    <a:avLst/>
                    <a:gdLst>
                      <a:gd name="T0" fmla="*/ 645 w 761"/>
                      <a:gd name="T1" fmla="*/ 425 h 425"/>
                      <a:gd name="T2" fmla="*/ 761 w 761"/>
                      <a:gd name="T3" fmla="*/ 307 h 425"/>
                      <a:gd name="T4" fmla="*/ 761 w 761"/>
                      <a:gd name="T5" fmla="*/ 307 h 425"/>
                      <a:gd name="T6" fmla="*/ 723 w 761"/>
                      <a:gd name="T7" fmla="*/ 273 h 425"/>
                      <a:gd name="T8" fmla="*/ 682 w 761"/>
                      <a:gd name="T9" fmla="*/ 240 h 425"/>
                      <a:gd name="T10" fmla="*/ 642 w 761"/>
                      <a:gd name="T11" fmla="*/ 209 h 425"/>
                      <a:gd name="T12" fmla="*/ 599 w 761"/>
                      <a:gd name="T13" fmla="*/ 181 h 425"/>
                      <a:gd name="T14" fmla="*/ 555 w 761"/>
                      <a:gd name="T15" fmla="*/ 155 h 425"/>
                      <a:gd name="T16" fmla="*/ 511 w 761"/>
                      <a:gd name="T17" fmla="*/ 128 h 425"/>
                      <a:gd name="T18" fmla="*/ 464 w 761"/>
                      <a:gd name="T19" fmla="*/ 106 h 425"/>
                      <a:gd name="T20" fmla="*/ 417 w 761"/>
                      <a:gd name="T21" fmla="*/ 86 h 425"/>
                      <a:gd name="T22" fmla="*/ 369 w 761"/>
                      <a:gd name="T23" fmla="*/ 66 h 425"/>
                      <a:gd name="T24" fmla="*/ 319 w 761"/>
                      <a:gd name="T25" fmla="*/ 50 h 425"/>
                      <a:gd name="T26" fmla="*/ 268 w 761"/>
                      <a:gd name="T27" fmla="*/ 36 h 425"/>
                      <a:gd name="T28" fmla="*/ 216 w 761"/>
                      <a:gd name="T29" fmla="*/ 24 h 425"/>
                      <a:gd name="T30" fmla="*/ 164 w 761"/>
                      <a:gd name="T31" fmla="*/ 14 h 425"/>
                      <a:gd name="T32" fmla="*/ 111 w 761"/>
                      <a:gd name="T33" fmla="*/ 7 h 425"/>
                      <a:gd name="T34" fmla="*/ 58 w 761"/>
                      <a:gd name="T35" fmla="*/ 2 h 425"/>
                      <a:gd name="T36" fmla="*/ 3 w 761"/>
                      <a:gd name="T37" fmla="*/ 0 h 425"/>
                      <a:gd name="T38" fmla="*/ 0 w 761"/>
                      <a:gd name="T39" fmla="*/ 165 h 425"/>
                      <a:gd name="T40" fmla="*/ 0 w 761"/>
                      <a:gd name="T41" fmla="*/ 165 h 425"/>
                      <a:gd name="T42" fmla="*/ 46 w 761"/>
                      <a:gd name="T43" fmla="*/ 168 h 425"/>
                      <a:gd name="T44" fmla="*/ 93 w 761"/>
                      <a:gd name="T45" fmla="*/ 171 h 425"/>
                      <a:gd name="T46" fmla="*/ 137 w 761"/>
                      <a:gd name="T47" fmla="*/ 178 h 425"/>
                      <a:gd name="T48" fmla="*/ 183 w 761"/>
                      <a:gd name="T49" fmla="*/ 186 h 425"/>
                      <a:gd name="T50" fmla="*/ 226 w 761"/>
                      <a:gd name="T51" fmla="*/ 196 h 425"/>
                      <a:gd name="T52" fmla="*/ 268 w 761"/>
                      <a:gd name="T53" fmla="*/ 208 h 425"/>
                      <a:gd name="T54" fmla="*/ 311 w 761"/>
                      <a:gd name="T55" fmla="*/ 222 h 425"/>
                      <a:gd name="T56" fmla="*/ 352 w 761"/>
                      <a:gd name="T57" fmla="*/ 238 h 425"/>
                      <a:gd name="T58" fmla="*/ 393 w 761"/>
                      <a:gd name="T59" fmla="*/ 256 h 425"/>
                      <a:gd name="T60" fmla="*/ 433 w 761"/>
                      <a:gd name="T61" fmla="*/ 274 h 425"/>
                      <a:gd name="T62" fmla="*/ 470 w 761"/>
                      <a:gd name="T63" fmla="*/ 296 h 425"/>
                      <a:gd name="T64" fmla="*/ 508 w 761"/>
                      <a:gd name="T65" fmla="*/ 319 h 425"/>
                      <a:gd name="T66" fmla="*/ 544 w 761"/>
                      <a:gd name="T67" fmla="*/ 343 h 425"/>
                      <a:gd name="T68" fmla="*/ 580 w 761"/>
                      <a:gd name="T69" fmla="*/ 369 h 425"/>
                      <a:gd name="T70" fmla="*/ 613 w 761"/>
                      <a:gd name="T71" fmla="*/ 397 h 425"/>
                      <a:gd name="T72" fmla="*/ 645 w 761"/>
                      <a:gd name="T73" fmla="*/ 425 h 425"/>
                      <a:gd name="T74" fmla="*/ 645 w 761"/>
                      <a:gd name="T75" fmla="*/ 425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1" h="425">
                        <a:moveTo>
                          <a:pt x="645" y="425"/>
                        </a:moveTo>
                        <a:lnTo>
                          <a:pt x="761" y="307"/>
                        </a:lnTo>
                        <a:lnTo>
                          <a:pt x="761" y="307"/>
                        </a:lnTo>
                        <a:lnTo>
                          <a:pt x="723" y="273"/>
                        </a:lnTo>
                        <a:lnTo>
                          <a:pt x="682" y="240"/>
                        </a:lnTo>
                        <a:lnTo>
                          <a:pt x="642" y="209"/>
                        </a:lnTo>
                        <a:lnTo>
                          <a:pt x="599" y="181"/>
                        </a:lnTo>
                        <a:lnTo>
                          <a:pt x="555" y="155"/>
                        </a:lnTo>
                        <a:lnTo>
                          <a:pt x="511" y="128"/>
                        </a:lnTo>
                        <a:lnTo>
                          <a:pt x="464" y="106"/>
                        </a:lnTo>
                        <a:lnTo>
                          <a:pt x="417" y="86"/>
                        </a:lnTo>
                        <a:lnTo>
                          <a:pt x="369" y="66"/>
                        </a:lnTo>
                        <a:lnTo>
                          <a:pt x="319" y="50"/>
                        </a:lnTo>
                        <a:lnTo>
                          <a:pt x="268" y="36"/>
                        </a:lnTo>
                        <a:lnTo>
                          <a:pt x="216" y="24"/>
                        </a:lnTo>
                        <a:lnTo>
                          <a:pt x="164" y="14"/>
                        </a:lnTo>
                        <a:lnTo>
                          <a:pt x="111" y="7"/>
                        </a:lnTo>
                        <a:lnTo>
                          <a:pt x="58" y="2"/>
                        </a:lnTo>
                        <a:lnTo>
                          <a:pt x="3" y="0"/>
                        </a:lnTo>
                        <a:lnTo>
                          <a:pt x="0" y="165"/>
                        </a:lnTo>
                        <a:lnTo>
                          <a:pt x="0" y="165"/>
                        </a:lnTo>
                        <a:lnTo>
                          <a:pt x="46" y="168"/>
                        </a:lnTo>
                        <a:lnTo>
                          <a:pt x="93" y="171"/>
                        </a:lnTo>
                        <a:lnTo>
                          <a:pt x="137" y="178"/>
                        </a:lnTo>
                        <a:lnTo>
                          <a:pt x="183" y="186"/>
                        </a:lnTo>
                        <a:lnTo>
                          <a:pt x="226" y="196"/>
                        </a:lnTo>
                        <a:lnTo>
                          <a:pt x="268" y="208"/>
                        </a:lnTo>
                        <a:lnTo>
                          <a:pt x="311" y="222"/>
                        </a:lnTo>
                        <a:lnTo>
                          <a:pt x="352" y="238"/>
                        </a:lnTo>
                        <a:lnTo>
                          <a:pt x="393" y="256"/>
                        </a:lnTo>
                        <a:lnTo>
                          <a:pt x="433" y="274"/>
                        </a:lnTo>
                        <a:lnTo>
                          <a:pt x="470" y="296"/>
                        </a:lnTo>
                        <a:lnTo>
                          <a:pt x="508" y="319"/>
                        </a:lnTo>
                        <a:lnTo>
                          <a:pt x="544" y="343"/>
                        </a:lnTo>
                        <a:lnTo>
                          <a:pt x="580" y="369"/>
                        </a:lnTo>
                        <a:lnTo>
                          <a:pt x="613" y="397"/>
                        </a:lnTo>
                        <a:lnTo>
                          <a:pt x="645" y="425"/>
                        </a:lnTo>
                        <a:lnTo>
                          <a:pt x="645" y="42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0" name="Freeform 63"/>
                  <p:cNvSpPr>
                    <a:spLocks/>
                  </p:cNvSpPr>
                  <p:nvPr/>
                </p:nvSpPr>
                <p:spPr bwMode="auto">
                  <a:xfrm>
                    <a:off x="4852988" y="3786188"/>
                    <a:ext cx="169863" cy="311150"/>
                  </a:xfrm>
                  <a:custGeom>
                    <a:avLst/>
                    <a:gdLst>
                      <a:gd name="T0" fmla="*/ 260 w 427"/>
                      <a:gd name="T1" fmla="*/ 9 h 785"/>
                      <a:gd name="T2" fmla="*/ 260 w 427"/>
                      <a:gd name="T3" fmla="*/ 9 h 785"/>
                      <a:gd name="T4" fmla="*/ 260 w 427"/>
                      <a:gd name="T5" fmla="*/ 57 h 785"/>
                      <a:gd name="T6" fmla="*/ 256 w 427"/>
                      <a:gd name="T7" fmla="*/ 104 h 785"/>
                      <a:gd name="T8" fmla="*/ 251 w 427"/>
                      <a:gd name="T9" fmla="*/ 150 h 785"/>
                      <a:gd name="T10" fmla="*/ 243 w 427"/>
                      <a:gd name="T11" fmla="*/ 195 h 785"/>
                      <a:gd name="T12" fmla="*/ 233 w 427"/>
                      <a:gd name="T13" fmla="*/ 241 h 785"/>
                      <a:gd name="T14" fmla="*/ 221 w 427"/>
                      <a:gd name="T15" fmla="*/ 285 h 785"/>
                      <a:gd name="T16" fmla="*/ 207 w 427"/>
                      <a:gd name="T17" fmla="*/ 328 h 785"/>
                      <a:gd name="T18" fmla="*/ 191 w 427"/>
                      <a:gd name="T19" fmla="*/ 370 h 785"/>
                      <a:gd name="T20" fmla="*/ 173 w 427"/>
                      <a:gd name="T21" fmla="*/ 411 h 785"/>
                      <a:gd name="T22" fmla="*/ 154 w 427"/>
                      <a:gd name="T23" fmla="*/ 452 h 785"/>
                      <a:gd name="T24" fmla="*/ 133 w 427"/>
                      <a:gd name="T25" fmla="*/ 491 h 785"/>
                      <a:gd name="T26" fmla="*/ 109 w 427"/>
                      <a:gd name="T27" fmla="*/ 530 h 785"/>
                      <a:gd name="T28" fmla="*/ 85 w 427"/>
                      <a:gd name="T29" fmla="*/ 566 h 785"/>
                      <a:gd name="T30" fmla="*/ 59 w 427"/>
                      <a:gd name="T31" fmla="*/ 603 h 785"/>
                      <a:gd name="T32" fmla="*/ 30 w 427"/>
                      <a:gd name="T33" fmla="*/ 637 h 785"/>
                      <a:gd name="T34" fmla="*/ 0 w 427"/>
                      <a:gd name="T35" fmla="*/ 670 h 785"/>
                      <a:gd name="T36" fmla="*/ 120 w 427"/>
                      <a:gd name="T37" fmla="*/ 785 h 785"/>
                      <a:gd name="T38" fmla="*/ 120 w 427"/>
                      <a:gd name="T39" fmla="*/ 785 h 785"/>
                      <a:gd name="T40" fmla="*/ 154 w 427"/>
                      <a:gd name="T41" fmla="*/ 746 h 785"/>
                      <a:gd name="T42" fmla="*/ 187 w 427"/>
                      <a:gd name="T43" fmla="*/ 706 h 785"/>
                      <a:gd name="T44" fmla="*/ 219 w 427"/>
                      <a:gd name="T45" fmla="*/ 664 h 785"/>
                      <a:gd name="T46" fmla="*/ 247 w 427"/>
                      <a:gd name="T47" fmla="*/ 620 h 785"/>
                      <a:gd name="T48" fmla="*/ 275 w 427"/>
                      <a:gd name="T49" fmla="*/ 575 h 785"/>
                      <a:gd name="T50" fmla="*/ 301 w 427"/>
                      <a:gd name="T51" fmla="*/ 530 h 785"/>
                      <a:gd name="T52" fmla="*/ 323 w 427"/>
                      <a:gd name="T53" fmla="*/ 482 h 785"/>
                      <a:gd name="T54" fmla="*/ 344 w 427"/>
                      <a:gd name="T55" fmla="*/ 433 h 785"/>
                      <a:gd name="T56" fmla="*/ 363 w 427"/>
                      <a:gd name="T57" fmla="*/ 384 h 785"/>
                      <a:gd name="T58" fmla="*/ 379 w 427"/>
                      <a:gd name="T59" fmla="*/ 333 h 785"/>
                      <a:gd name="T60" fmla="*/ 393 w 427"/>
                      <a:gd name="T61" fmla="*/ 281 h 785"/>
                      <a:gd name="T62" fmla="*/ 405 w 427"/>
                      <a:gd name="T63" fmla="*/ 228 h 785"/>
                      <a:gd name="T64" fmla="*/ 414 w 427"/>
                      <a:gd name="T65" fmla="*/ 174 h 785"/>
                      <a:gd name="T66" fmla="*/ 420 w 427"/>
                      <a:gd name="T67" fmla="*/ 120 h 785"/>
                      <a:gd name="T68" fmla="*/ 424 w 427"/>
                      <a:gd name="T69" fmla="*/ 65 h 785"/>
                      <a:gd name="T70" fmla="*/ 427 w 427"/>
                      <a:gd name="T71" fmla="*/ 9 h 785"/>
                      <a:gd name="T72" fmla="*/ 427 w 427"/>
                      <a:gd name="T73" fmla="*/ 9 h 785"/>
                      <a:gd name="T74" fmla="*/ 426 w 427"/>
                      <a:gd name="T75" fmla="*/ 2 h 785"/>
                      <a:gd name="T76" fmla="*/ 260 w 427"/>
                      <a:gd name="T77" fmla="*/ 0 h 785"/>
                      <a:gd name="T78" fmla="*/ 260 w 427"/>
                      <a:gd name="T79" fmla="*/ 0 h 785"/>
                      <a:gd name="T80" fmla="*/ 260 w 427"/>
                      <a:gd name="T81" fmla="*/ 9 h 785"/>
                      <a:gd name="T82" fmla="*/ 260 w 427"/>
                      <a:gd name="T83" fmla="*/ 9 h 7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27" h="785">
                        <a:moveTo>
                          <a:pt x="260" y="9"/>
                        </a:moveTo>
                        <a:lnTo>
                          <a:pt x="260" y="9"/>
                        </a:lnTo>
                        <a:lnTo>
                          <a:pt x="260" y="57"/>
                        </a:lnTo>
                        <a:lnTo>
                          <a:pt x="256" y="104"/>
                        </a:lnTo>
                        <a:lnTo>
                          <a:pt x="251" y="150"/>
                        </a:lnTo>
                        <a:lnTo>
                          <a:pt x="243" y="195"/>
                        </a:lnTo>
                        <a:lnTo>
                          <a:pt x="233" y="241"/>
                        </a:lnTo>
                        <a:lnTo>
                          <a:pt x="221" y="285"/>
                        </a:lnTo>
                        <a:lnTo>
                          <a:pt x="207" y="328"/>
                        </a:lnTo>
                        <a:lnTo>
                          <a:pt x="191" y="370"/>
                        </a:lnTo>
                        <a:lnTo>
                          <a:pt x="173" y="411"/>
                        </a:lnTo>
                        <a:lnTo>
                          <a:pt x="154" y="452"/>
                        </a:lnTo>
                        <a:lnTo>
                          <a:pt x="133" y="491"/>
                        </a:lnTo>
                        <a:lnTo>
                          <a:pt x="109" y="530"/>
                        </a:lnTo>
                        <a:lnTo>
                          <a:pt x="85" y="566"/>
                        </a:lnTo>
                        <a:lnTo>
                          <a:pt x="59" y="603"/>
                        </a:lnTo>
                        <a:lnTo>
                          <a:pt x="30" y="637"/>
                        </a:lnTo>
                        <a:lnTo>
                          <a:pt x="0" y="670"/>
                        </a:lnTo>
                        <a:lnTo>
                          <a:pt x="120" y="785"/>
                        </a:lnTo>
                        <a:lnTo>
                          <a:pt x="120" y="785"/>
                        </a:lnTo>
                        <a:lnTo>
                          <a:pt x="154" y="746"/>
                        </a:lnTo>
                        <a:lnTo>
                          <a:pt x="187" y="706"/>
                        </a:lnTo>
                        <a:lnTo>
                          <a:pt x="219" y="664"/>
                        </a:lnTo>
                        <a:lnTo>
                          <a:pt x="247" y="620"/>
                        </a:lnTo>
                        <a:lnTo>
                          <a:pt x="275" y="575"/>
                        </a:lnTo>
                        <a:lnTo>
                          <a:pt x="301" y="530"/>
                        </a:lnTo>
                        <a:lnTo>
                          <a:pt x="323" y="482"/>
                        </a:lnTo>
                        <a:lnTo>
                          <a:pt x="344" y="433"/>
                        </a:lnTo>
                        <a:lnTo>
                          <a:pt x="363" y="384"/>
                        </a:lnTo>
                        <a:lnTo>
                          <a:pt x="379" y="333"/>
                        </a:lnTo>
                        <a:lnTo>
                          <a:pt x="393" y="281"/>
                        </a:lnTo>
                        <a:lnTo>
                          <a:pt x="405" y="228"/>
                        </a:lnTo>
                        <a:lnTo>
                          <a:pt x="414" y="174"/>
                        </a:lnTo>
                        <a:lnTo>
                          <a:pt x="420" y="120"/>
                        </a:lnTo>
                        <a:lnTo>
                          <a:pt x="424" y="65"/>
                        </a:lnTo>
                        <a:lnTo>
                          <a:pt x="427" y="9"/>
                        </a:lnTo>
                        <a:lnTo>
                          <a:pt x="427" y="9"/>
                        </a:lnTo>
                        <a:lnTo>
                          <a:pt x="426" y="2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lnTo>
                          <a:pt x="260" y="9"/>
                        </a:lnTo>
                        <a:lnTo>
                          <a:pt x="260" y="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1" name="Freeform 64"/>
                  <p:cNvSpPr>
                    <a:spLocks/>
                  </p:cNvSpPr>
                  <p:nvPr/>
                </p:nvSpPr>
                <p:spPr bwMode="auto">
                  <a:xfrm>
                    <a:off x="4843463" y="3470276"/>
                    <a:ext cx="179388" cy="303213"/>
                  </a:xfrm>
                  <a:custGeom>
                    <a:avLst/>
                    <a:gdLst>
                      <a:gd name="T0" fmla="*/ 285 w 451"/>
                      <a:gd name="T1" fmla="*/ 760 h 760"/>
                      <a:gd name="T2" fmla="*/ 451 w 451"/>
                      <a:gd name="T3" fmla="*/ 758 h 760"/>
                      <a:gd name="T4" fmla="*/ 451 w 451"/>
                      <a:gd name="T5" fmla="*/ 758 h 760"/>
                      <a:gd name="T6" fmla="*/ 447 w 451"/>
                      <a:gd name="T7" fmla="*/ 703 h 760"/>
                      <a:gd name="T8" fmla="*/ 440 w 451"/>
                      <a:gd name="T9" fmla="*/ 648 h 760"/>
                      <a:gd name="T10" fmla="*/ 432 w 451"/>
                      <a:gd name="T11" fmla="*/ 595 h 760"/>
                      <a:gd name="T12" fmla="*/ 421 w 451"/>
                      <a:gd name="T13" fmla="*/ 542 h 760"/>
                      <a:gd name="T14" fmla="*/ 408 w 451"/>
                      <a:gd name="T15" fmla="*/ 491 h 760"/>
                      <a:gd name="T16" fmla="*/ 392 w 451"/>
                      <a:gd name="T17" fmla="*/ 440 h 760"/>
                      <a:gd name="T18" fmla="*/ 374 w 451"/>
                      <a:gd name="T19" fmla="*/ 389 h 760"/>
                      <a:gd name="T20" fmla="*/ 354 w 451"/>
                      <a:gd name="T21" fmla="*/ 341 h 760"/>
                      <a:gd name="T22" fmla="*/ 331 w 451"/>
                      <a:gd name="T23" fmla="*/ 294 h 760"/>
                      <a:gd name="T24" fmla="*/ 307 w 451"/>
                      <a:gd name="T25" fmla="*/ 247 h 760"/>
                      <a:gd name="T26" fmla="*/ 280 w 451"/>
                      <a:gd name="T27" fmla="*/ 203 h 760"/>
                      <a:gd name="T28" fmla="*/ 251 w 451"/>
                      <a:gd name="T29" fmla="*/ 159 h 760"/>
                      <a:gd name="T30" fmla="*/ 222 w 451"/>
                      <a:gd name="T31" fmla="*/ 117 h 760"/>
                      <a:gd name="T32" fmla="*/ 189 w 451"/>
                      <a:gd name="T33" fmla="*/ 75 h 760"/>
                      <a:gd name="T34" fmla="*/ 155 w 451"/>
                      <a:gd name="T35" fmla="*/ 36 h 760"/>
                      <a:gd name="T36" fmla="*/ 119 w 451"/>
                      <a:gd name="T37" fmla="*/ 0 h 760"/>
                      <a:gd name="T38" fmla="*/ 0 w 451"/>
                      <a:gd name="T39" fmla="*/ 114 h 760"/>
                      <a:gd name="T40" fmla="*/ 0 w 451"/>
                      <a:gd name="T41" fmla="*/ 114 h 760"/>
                      <a:gd name="T42" fmla="*/ 31 w 451"/>
                      <a:gd name="T43" fmla="*/ 147 h 760"/>
                      <a:gd name="T44" fmla="*/ 60 w 451"/>
                      <a:gd name="T45" fmla="*/ 180 h 760"/>
                      <a:gd name="T46" fmla="*/ 87 w 451"/>
                      <a:gd name="T47" fmla="*/ 215 h 760"/>
                      <a:gd name="T48" fmla="*/ 113 w 451"/>
                      <a:gd name="T49" fmla="*/ 250 h 760"/>
                      <a:gd name="T50" fmla="*/ 138 w 451"/>
                      <a:gd name="T51" fmla="*/ 288 h 760"/>
                      <a:gd name="T52" fmla="*/ 160 w 451"/>
                      <a:gd name="T53" fmla="*/ 325 h 760"/>
                      <a:gd name="T54" fmla="*/ 182 w 451"/>
                      <a:gd name="T55" fmla="*/ 364 h 760"/>
                      <a:gd name="T56" fmla="*/ 201 w 451"/>
                      <a:gd name="T57" fmla="*/ 405 h 760"/>
                      <a:gd name="T58" fmla="*/ 219 w 451"/>
                      <a:gd name="T59" fmla="*/ 447 h 760"/>
                      <a:gd name="T60" fmla="*/ 235 w 451"/>
                      <a:gd name="T61" fmla="*/ 489 h 760"/>
                      <a:gd name="T62" fmla="*/ 248 w 451"/>
                      <a:gd name="T63" fmla="*/ 532 h 760"/>
                      <a:gd name="T64" fmla="*/ 259 w 451"/>
                      <a:gd name="T65" fmla="*/ 577 h 760"/>
                      <a:gd name="T66" fmla="*/ 268 w 451"/>
                      <a:gd name="T67" fmla="*/ 621 h 760"/>
                      <a:gd name="T68" fmla="*/ 276 w 451"/>
                      <a:gd name="T69" fmla="*/ 667 h 760"/>
                      <a:gd name="T70" fmla="*/ 281 w 451"/>
                      <a:gd name="T71" fmla="*/ 713 h 760"/>
                      <a:gd name="T72" fmla="*/ 285 w 451"/>
                      <a:gd name="T73" fmla="*/ 760 h 760"/>
                      <a:gd name="T74" fmla="*/ 285 w 451"/>
                      <a:gd name="T75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1" h="760">
                        <a:moveTo>
                          <a:pt x="285" y="760"/>
                        </a:moveTo>
                        <a:lnTo>
                          <a:pt x="451" y="758"/>
                        </a:lnTo>
                        <a:lnTo>
                          <a:pt x="451" y="758"/>
                        </a:lnTo>
                        <a:lnTo>
                          <a:pt x="447" y="703"/>
                        </a:lnTo>
                        <a:lnTo>
                          <a:pt x="440" y="648"/>
                        </a:lnTo>
                        <a:lnTo>
                          <a:pt x="432" y="595"/>
                        </a:lnTo>
                        <a:lnTo>
                          <a:pt x="421" y="542"/>
                        </a:lnTo>
                        <a:lnTo>
                          <a:pt x="408" y="491"/>
                        </a:lnTo>
                        <a:lnTo>
                          <a:pt x="392" y="440"/>
                        </a:lnTo>
                        <a:lnTo>
                          <a:pt x="374" y="389"/>
                        </a:lnTo>
                        <a:lnTo>
                          <a:pt x="354" y="341"/>
                        </a:lnTo>
                        <a:lnTo>
                          <a:pt x="331" y="294"/>
                        </a:lnTo>
                        <a:lnTo>
                          <a:pt x="307" y="247"/>
                        </a:lnTo>
                        <a:lnTo>
                          <a:pt x="280" y="203"/>
                        </a:lnTo>
                        <a:lnTo>
                          <a:pt x="251" y="159"/>
                        </a:lnTo>
                        <a:lnTo>
                          <a:pt x="222" y="117"/>
                        </a:lnTo>
                        <a:lnTo>
                          <a:pt x="189" y="75"/>
                        </a:lnTo>
                        <a:lnTo>
                          <a:pt x="155" y="36"/>
                        </a:lnTo>
                        <a:lnTo>
                          <a:pt x="119" y="0"/>
                        </a:lnTo>
                        <a:lnTo>
                          <a:pt x="0" y="114"/>
                        </a:lnTo>
                        <a:lnTo>
                          <a:pt x="0" y="114"/>
                        </a:lnTo>
                        <a:lnTo>
                          <a:pt x="31" y="147"/>
                        </a:lnTo>
                        <a:lnTo>
                          <a:pt x="60" y="180"/>
                        </a:lnTo>
                        <a:lnTo>
                          <a:pt x="87" y="215"/>
                        </a:lnTo>
                        <a:lnTo>
                          <a:pt x="113" y="250"/>
                        </a:lnTo>
                        <a:lnTo>
                          <a:pt x="138" y="288"/>
                        </a:lnTo>
                        <a:lnTo>
                          <a:pt x="160" y="325"/>
                        </a:lnTo>
                        <a:lnTo>
                          <a:pt x="182" y="364"/>
                        </a:lnTo>
                        <a:lnTo>
                          <a:pt x="201" y="405"/>
                        </a:lnTo>
                        <a:lnTo>
                          <a:pt x="219" y="447"/>
                        </a:lnTo>
                        <a:lnTo>
                          <a:pt x="235" y="489"/>
                        </a:lnTo>
                        <a:lnTo>
                          <a:pt x="248" y="532"/>
                        </a:lnTo>
                        <a:lnTo>
                          <a:pt x="259" y="577"/>
                        </a:lnTo>
                        <a:lnTo>
                          <a:pt x="268" y="621"/>
                        </a:lnTo>
                        <a:lnTo>
                          <a:pt x="276" y="667"/>
                        </a:lnTo>
                        <a:lnTo>
                          <a:pt x="281" y="713"/>
                        </a:lnTo>
                        <a:lnTo>
                          <a:pt x="285" y="760"/>
                        </a:lnTo>
                        <a:lnTo>
                          <a:pt x="285" y="76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2" name="Freeform 65"/>
                  <p:cNvSpPr>
                    <a:spLocks/>
                  </p:cNvSpPr>
                  <p:nvPr/>
                </p:nvSpPr>
                <p:spPr bwMode="auto">
                  <a:xfrm>
                    <a:off x="4121150" y="3470276"/>
                    <a:ext cx="179388" cy="303213"/>
                  </a:xfrm>
                  <a:custGeom>
                    <a:avLst/>
                    <a:gdLst>
                      <a:gd name="T0" fmla="*/ 451 w 451"/>
                      <a:gd name="T1" fmla="*/ 114 h 760"/>
                      <a:gd name="T2" fmla="*/ 332 w 451"/>
                      <a:gd name="T3" fmla="*/ 0 h 760"/>
                      <a:gd name="T4" fmla="*/ 332 w 451"/>
                      <a:gd name="T5" fmla="*/ 0 h 760"/>
                      <a:gd name="T6" fmla="*/ 296 w 451"/>
                      <a:gd name="T7" fmla="*/ 36 h 760"/>
                      <a:gd name="T8" fmla="*/ 262 w 451"/>
                      <a:gd name="T9" fmla="*/ 75 h 760"/>
                      <a:gd name="T10" fmla="*/ 229 w 451"/>
                      <a:gd name="T11" fmla="*/ 117 h 760"/>
                      <a:gd name="T12" fmla="*/ 200 w 451"/>
                      <a:gd name="T13" fmla="*/ 159 h 760"/>
                      <a:gd name="T14" fmla="*/ 171 w 451"/>
                      <a:gd name="T15" fmla="*/ 203 h 760"/>
                      <a:gd name="T16" fmla="*/ 145 w 451"/>
                      <a:gd name="T17" fmla="*/ 247 h 760"/>
                      <a:gd name="T18" fmla="*/ 120 w 451"/>
                      <a:gd name="T19" fmla="*/ 294 h 760"/>
                      <a:gd name="T20" fmla="*/ 98 w 451"/>
                      <a:gd name="T21" fmla="*/ 341 h 760"/>
                      <a:gd name="T22" fmla="*/ 77 w 451"/>
                      <a:gd name="T23" fmla="*/ 389 h 760"/>
                      <a:gd name="T24" fmla="*/ 59 w 451"/>
                      <a:gd name="T25" fmla="*/ 440 h 760"/>
                      <a:gd name="T26" fmla="*/ 43 w 451"/>
                      <a:gd name="T27" fmla="*/ 491 h 760"/>
                      <a:gd name="T28" fmla="*/ 30 w 451"/>
                      <a:gd name="T29" fmla="*/ 542 h 760"/>
                      <a:gd name="T30" fmla="*/ 19 w 451"/>
                      <a:gd name="T31" fmla="*/ 595 h 760"/>
                      <a:gd name="T32" fmla="*/ 11 w 451"/>
                      <a:gd name="T33" fmla="*/ 648 h 760"/>
                      <a:gd name="T34" fmla="*/ 4 w 451"/>
                      <a:gd name="T35" fmla="*/ 703 h 760"/>
                      <a:gd name="T36" fmla="*/ 0 w 451"/>
                      <a:gd name="T37" fmla="*/ 758 h 760"/>
                      <a:gd name="T38" fmla="*/ 167 w 451"/>
                      <a:gd name="T39" fmla="*/ 760 h 760"/>
                      <a:gd name="T40" fmla="*/ 167 w 451"/>
                      <a:gd name="T41" fmla="*/ 760 h 760"/>
                      <a:gd name="T42" fmla="*/ 170 w 451"/>
                      <a:gd name="T43" fmla="*/ 713 h 760"/>
                      <a:gd name="T44" fmla="*/ 175 w 451"/>
                      <a:gd name="T45" fmla="*/ 667 h 760"/>
                      <a:gd name="T46" fmla="*/ 183 w 451"/>
                      <a:gd name="T47" fmla="*/ 621 h 760"/>
                      <a:gd name="T48" fmla="*/ 192 w 451"/>
                      <a:gd name="T49" fmla="*/ 577 h 760"/>
                      <a:gd name="T50" fmla="*/ 203 w 451"/>
                      <a:gd name="T51" fmla="*/ 532 h 760"/>
                      <a:gd name="T52" fmla="*/ 216 w 451"/>
                      <a:gd name="T53" fmla="*/ 489 h 760"/>
                      <a:gd name="T54" fmla="*/ 232 w 451"/>
                      <a:gd name="T55" fmla="*/ 447 h 760"/>
                      <a:gd name="T56" fmla="*/ 250 w 451"/>
                      <a:gd name="T57" fmla="*/ 405 h 760"/>
                      <a:gd name="T58" fmla="*/ 270 w 451"/>
                      <a:gd name="T59" fmla="*/ 364 h 760"/>
                      <a:gd name="T60" fmla="*/ 291 w 451"/>
                      <a:gd name="T61" fmla="*/ 325 h 760"/>
                      <a:gd name="T62" fmla="*/ 313 w 451"/>
                      <a:gd name="T63" fmla="*/ 288 h 760"/>
                      <a:gd name="T64" fmla="*/ 338 w 451"/>
                      <a:gd name="T65" fmla="*/ 250 h 760"/>
                      <a:gd name="T66" fmla="*/ 364 w 451"/>
                      <a:gd name="T67" fmla="*/ 215 h 760"/>
                      <a:gd name="T68" fmla="*/ 391 w 451"/>
                      <a:gd name="T69" fmla="*/ 180 h 760"/>
                      <a:gd name="T70" fmla="*/ 421 w 451"/>
                      <a:gd name="T71" fmla="*/ 147 h 760"/>
                      <a:gd name="T72" fmla="*/ 451 w 451"/>
                      <a:gd name="T73" fmla="*/ 114 h 760"/>
                      <a:gd name="T74" fmla="*/ 451 w 451"/>
                      <a:gd name="T75" fmla="*/ 114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1" h="760">
                        <a:moveTo>
                          <a:pt x="451" y="114"/>
                        </a:moveTo>
                        <a:lnTo>
                          <a:pt x="332" y="0"/>
                        </a:lnTo>
                        <a:lnTo>
                          <a:pt x="332" y="0"/>
                        </a:lnTo>
                        <a:lnTo>
                          <a:pt x="296" y="36"/>
                        </a:lnTo>
                        <a:lnTo>
                          <a:pt x="262" y="75"/>
                        </a:lnTo>
                        <a:lnTo>
                          <a:pt x="229" y="117"/>
                        </a:lnTo>
                        <a:lnTo>
                          <a:pt x="200" y="159"/>
                        </a:lnTo>
                        <a:lnTo>
                          <a:pt x="171" y="203"/>
                        </a:lnTo>
                        <a:lnTo>
                          <a:pt x="145" y="247"/>
                        </a:lnTo>
                        <a:lnTo>
                          <a:pt x="120" y="294"/>
                        </a:lnTo>
                        <a:lnTo>
                          <a:pt x="98" y="341"/>
                        </a:lnTo>
                        <a:lnTo>
                          <a:pt x="77" y="389"/>
                        </a:lnTo>
                        <a:lnTo>
                          <a:pt x="59" y="440"/>
                        </a:lnTo>
                        <a:lnTo>
                          <a:pt x="43" y="491"/>
                        </a:lnTo>
                        <a:lnTo>
                          <a:pt x="30" y="542"/>
                        </a:lnTo>
                        <a:lnTo>
                          <a:pt x="19" y="595"/>
                        </a:lnTo>
                        <a:lnTo>
                          <a:pt x="11" y="648"/>
                        </a:lnTo>
                        <a:lnTo>
                          <a:pt x="4" y="703"/>
                        </a:lnTo>
                        <a:lnTo>
                          <a:pt x="0" y="758"/>
                        </a:lnTo>
                        <a:lnTo>
                          <a:pt x="167" y="760"/>
                        </a:lnTo>
                        <a:lnTo>
                          <a:pt x="167" y="760"/>
                        </a:lnTo>
                        <a:lnTo>
                          <a:pt x="170" y="713"/>
                        </a:lnTo>
                        <a:lnTo>
                          <a:pt x="175" y="667"/>
                        </a:lnTo>
                        <a:lnTo>
                          <a:pt x="183" y="621"/>
                        </a:lnTo>
                        <a:lnTo>
                          <a:pt x="192" y="577"/>
                        </a:lnTo>
                        <a:lnTo>
                          <a:pt x="203" y="532"/>
                        </a:lnTo>
                        <a:lnTo>
                          <a:pt x="216" y="489"/>
                        </a:lnTo>
                        <a:lnTo>
                          <a:pt x="232" y="447"/>
                        </a:lnTo>
                        <a:lnTo>
                          <a:pt x="250" y="405"/>
                        </a:lnTo>
                        <a:lnTo>
                          <a:pt x="270" y="364"/>
                        </a:lnTo>
                        <a:lnTo>
                          <a:pt x="291" y="325"/>
                        </a:lnTo>
                        <a:lnTo>
                          <a:pt x="313" y="288"/>
                        </a:lnTo>
                        <a:lnTo>
                          <a:pt x="338" y="250"/>
                        </a:lnTo>
                        <a:lnTo>
                          <a:pt x="364" y="215"/>
                        </a:lnTo>
                        <a:lnTo>
                          <a:pt x="391" y="180"/>
                        </a:lnTo>
                        <a:lnTo>
                          <a:pt x="421" y="147"/>
                        </a:lnTo>
                        <a:lnTo>
                          <a:pt x="451" y="114"/>
                        </a:lnTo>
                        <a:lnTo>
                          <a:pt x="451" y="11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3" name="Freeform 66"/>
                  <p:cNvSpPr>
                    <a:spLocks/>
                  </p:cNvSpPr>
                  <p:nvPr/>
                </p:nvSpPr>
                <p:spPr bwMode="auto">
                  <a:xfrm>
                    <a:off x="4121150" y="3786188"/>
                    <a:ext cx="169863" cy="311150"/>
                  </a:xfrm>
                  <a:custGeom>
                    <a:avLst/>
                    <a:gdLst>
                      <a:gd name="T0" fmla="*/ 166 w 426"/>
                      <a:gd name="T1" fmla="*/ 9 h 785"/>
                      <a:gd name="T2" fmla="*/ 166 w 426"/>
                      <a:gd name="T3" fmla="*/ 9 h 785"/>
                      <a:gd name="T4" fmla="*/ 166 w 426"/>
                      <a:gd name="T5" fmla="*/ 0 h 785"/>
                      <a:gd name="T6" fmla="*/ 0 w 426"/>
                      <a:gd name="T7" fmla="*/ 2 h 785"/>
                      <a:gd name="T8" fmla="*/ 0 w 426"/>
                      <a:gd name="T9" fmla="*/ 2 h 785"/>
                      <a:gd name="T10" fmla="*/ 0 w 426"/>
                      <a:gd name="T11" fmla="*/ 9 h 785"/>
                      <a:gd name="T12" fmla="*/ 0 w 426"/>
                      <a:gd name="T13" fmla="*/ 9 h 785"/>
                      <a:gd name="T14" fmla="*/ 2 w 426"/>
                      <a:gd name="T15" fmla="*/ 65 h 785"/>
                      <a:gd name="T16" fmla="*/ 6 w 426"/>
                      <a:gd name="T17" fmla="*/ 120 h 785"/>
                      <a:gd name="T18" fmla="*/ 12 w 426"/>
                      <a:gd name="T19" fmla="*/ 174 h 785"/>
                      <a:gd name="T20" fmla="*/ 21 w 426"/>
                      <a:gd name="T21" fmla="*/ 228 h 785"/>
                      <a:gd name="T22" fmla="*/ 33 w 426"/>
                      <a:gd name="T23" fmla="*/ 281 h 785"/>
                      <a:gd name="T24" fmla="*/ 47 w 426"/>
                      <a:gd name="T25" fmla="*/ 333 h 785"/>
                      <a:gd name="T26" fmla="*/ 63 w 426"/>
                      <a:gd name="T27" fmla="*/ 384 h 785"/>
                      <a:gd name="T28" fmla="*/ 82 w 426"/>
                      <a:gd name="T29" fmla="*/ 433 h 785"/>
                      <a:gd name="T30" fmla="*/ 103 w 426"/>
                      <a:gd name="T31" fmla="*/ 482 h 785"/>
                      <a:gd name="T32" fmla="*/ 127 w 426"/>
                      <a:gd name="T33" fmla="*/ 530 h 785"/>
                      <a:gd name="T34" fmla="*/ 151 w 426"/>
                      <a:gd name="T35" fmla="*/ 575 h 785"/>
                      <a:gd name="T36" fmla="*/ 179 w 426"/>
                      <a:gd name="T37" fmla="*/ 620 h 785"/>
                      <a:gd name="T38" fmla="*/ 207 w 426"/>
                      <a:gd name="T39" fmla="*/ 664 h 785"/>
                      <a:gd name="T40" fmla="*/ 239 w 426"/>
                      <a:gd name="T41" fmla="*/ 706 h 785"/>
                      <a:gd name="T42" fmla="*/ 272 w 426"/>
                      <a:gd name="T43" fmla="*/ 746 h 785"/>
                      <a:gd name="T44" fmla="*/ 306 w 426"/>
                      <a:gd name="T45" fmla="*/ 785 h 785"/>
                      <a:gd name="T46" fmla="*/ 426 w 426"/>
                      <a:gd name="T47" fmla="*/ 670 h 785"/>
                      <a:gd name="T48" fmla="*/ 426 w 426"/>
                      <a:gd name="T49" fmla="*/ 670 h 785"/>
                      <a:gd name="T50" fmla="*/ 396 w 426"/>
                      <a:gd name="T51" fmla="*/ 637 h 785"/>
                      <a:gd name="T52" fmla="*/ 369 w 426"/>
                      <a:gd name="T53" fmla="*/ 603 h 785"/>
                      <a:gd name="T54" fmla="*/ 341 w 426"/>
                      <a:gd name="T55" fmla="*/ 566 h 785"/>
                      <a:gd name="T56" fmla="*/ 317 w 426"/>
                      <a:gd name="T57" fmla="*/ 530 h 785"/>
                      <a:gd name="T58" fmla="*/ 293 w 426"/>
                      <a:gd name="T59" fmla="*/ 491 h 785"/>
                      <a:gd name="T60" fmla="*/ 272 w 426"/>
                      <a:gd name="T61" fmla="*/ 452 h 785"/>
                      <a:gd name="T62" fmla="*/ 253 w 426"/>
                      <a:gd name="T63" fmla="*/ 411 h 785"/>
                      <a:gd name="T64" fmla="*/ 235 w 426"/>
                      <a:gd name="T65" fmla="*/ 370 h 785"/>
                      <a:gd name="T66" fmla="*/ 219 w 426"/>
                      <a:gd name="T67" fmla="*/ 328 h 785"/>
                      <a:gd name="T68" fmla="*/ 205 w 426"/>
                      <a:gd name="T69" fmla="*/ 285 h 785"/>
                      <a:gd name="T70" fmla="*/ 193 w 426"/>
                      <a:gd name="T71" fmla="*/ 241 h 785"/>
                      <a:gd name="T72" fmla="*/ 184 w 426"/>
                      <a:gd name="T73" fmla="*/ 195 h 785"/>
                      <a:gd name="T74" fmla="*/ 176 w 426"/>
                      <a:gd name="T75" fmla="*/ 150 h 785"/>
                      <a:gd name="T76" fmla="*/ 170 w 426"/>
                      <a:gd name="T77" fmla="*/ 104 h 785"/>
                      <a:gd name="T78" fmla="*/ 167 w 426"/>
                      <a:gd name="T79" fmla="*/ 57 h 785"/>
                      <a:gd name="T80" fmla="*/ 166 w 426"/>
                      <a:gd name="T81" fmla="*/ 9 h 785"/>
                      <a:gd name="T82" fmla="*/ 166 w 426"/>
                      <a:gd name="T83" fmla="*/ 9 h 7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26" h="785">
                        <a:moveTo>
                          <a:pt x="166" y="9"/>
                        </a:moveTo>
                        <a:lnTo>
                          <a:pt x="166" y="9"/>
                        </a:lnTo>
                        <a:lnTo>
                          <a:pt x="166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9"/>
                        </a:lnTo>
                        <a:lnTo>
                          <a:pt x="2" y="65"/>
                        </a:lnTo>
                        <a:lnTo>
                          <a:pt x="6" y="120"/>
                        </a:lnTo>
                        <a:lnTo>
                          <a:pt x="12" y="174"/>
                        </a:lnTo>
                        <a:lnTo>
                          <a:pt x="21" y="228"/>
                        </a:lnTo>
                        <a:lnTo>
                          <a:pt x="33" y="281"/>
                        </a:lnTo>
                        <a:lnTo>
                          <a:pt x="47" y="333"/>
                        </a:lnTo>
                        <a:lnTo>
                          <a:pt x="63" y="384"/>
                        </a:lnTo>
                        <a:lnTo>
                          <a:pt x="82" y="433"/>
                        </a:lnTo>
                        <a:lnTo>
                          <a:pt x="103" y="482"/>
                        </a:lnTo>
                        <a:lnTo>
                          <a:pt x="127" y="530"/>
                        </a:lnTo>
                        <a:lnTo>
                          <a:pt x="151" y="575"/>
                        </a:lnTo>
                        <a:lnTo>
                          <a:pt x="179" y="620"/>
                        </a:lnTo>
                        <a:lnTo>
                          <a:pt x="207" y="664"/>
                        </a:lnTo>
                        <a:lnTo>
                          <a:pt x="239" y="706"/>
                        </a:lnTo>
                        <a:lnTo>
                          <a:pt x="272" y="746"/>
                        </a:lnTo>
                        <a:lnTo>
                          <a:pt x="306" y="785"/>
                        </a:lnTo>
                        <a:lnTo>
                          <a:pt x="426" y="670"/>
                        </a:lnTo>
                        <a:lnTo>
                          <a:pt x="426" y="670"/>
                        </a:lnTo>
                        <a:lnTo>
                          <a:pt x="396" y="637"/>
                        </a:lnTo>
                        <a:lnTo>
                          <a:pt x="369" y="603"/>
                        </a:lnTo>
                        <a:lnTo>
                          <a:pt x="341" y="566"/>
                        </a:lnTo>
                        <a:lnTo>
                          <a:pt x="317" y="530"/>
                        </a:lnTo>
                        <a:lnTo>
                          <a:pt x="293" y="491"/>
                        </a:lnTo>
                        <a:lnTo>
                          <a:pt x="272" y="452"/>
                        </a:lnTo>
                        <a:lnTo>
                          <a:pt x="253" y="411"/>
                        </a:lnTo>
                        <a:lnTo>
                          <a:pt x="235" y="370"/>
                        </a:lnTo>
                        <a:lnTo>
                          <a:pt x="219" y="328"/>
                        </a:lnTo>
                        <a:lnTo>
                          <a:pt x="205" y="285"/>
                        </a:lnTo>
                        <a:lnTo>
                          <a:pt x="193" y="241"/>
                        </a:lnTo>
                        <a:lnTo>
                          <a:pt x="184" y="195"/>
                        </a:lnTo>
                        <a:lnTo>
                          <a:pt x="176" y="150"/>
                        </a:lnTo>
                        <a:lnTo>
                          <a:pt x="170" y="104"/>
                        </a:lnTo>
                        <a:lnTo>
                          <a:pt x="167" y="57"/>
                        </a:lnTo>
                        <a:lnTo>
                          <a:pt x="166" y="9"/>
                        </a:lnTo>
                        <a:lnTo>
                          <a:pt x="166" y="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4" name="Freeform 67"/>
                  <p:cNvSpPr>
                    <a:spLocks/>
                  </p:cNvSpPr>
                  <p:nvPr/>
                </p:nvSpPr>
                <p:spPr bwMode="auto">
                  <a:xfrm>
                    <a:off x="4254500" y="4060826"/>
                    <a:ext cx="311150" cy="179388"/>
                  </a:xfrm>
                  <a:custGeom>
                    <a:avLst/>
                    <a:gdLst>
                      <a:gd name="T0" fmla="*/ 114 w 785"/>
                      <a:gd name="T1" fmla="*/ 0 h 450"/>
                      <a:gd name="T2" fmla="*/ 0 w 785"/>
                      <a:gd name="T3" fmla="*/ 118 h 450"/>
                      <a:gd name="T4" fmla="*/ 0 w 785"/>
                      <a:gd name="T5" fmla="*/ 118 h 450"/>
                      <a:gd name="T6" fmla="*/ 37 w 785"/>
                      <a:gd name="T7" fmla="*/ 155 h 450"/>
                      <a:gd name="T8" fmla="*/ 78 w 785"/>
                      <a:gd name="T9" fmla="*/ 190 h 450"/>
                      <a:gd name="T10" fmla="*/ 119 w 785"/>
                      <a:gd name="T11" fmla="*/ 223 h 450"/>
                      <a:gd name="T12" fmla="*/ 164 w 785"/>
                      <a:gd name="T13" fmla="*/ 254 h 450"/>
                      <a:gd name="T14" fmla="*/ 208 w 785"/>
                      <a:gd name="T15" fmla="*/ 284 h 450"/>
                      <a:gd name="T16" fmla="*/ 255 w 785"/>
                      <a:gd name="T17" fmla="*/ 310 h 450"/>
                      <a:gd name="T18" fmla="*/ 303 w 785"/>
                      <a:gd name="T19" fmla="*/ 335 h 450"/>
                      <a:gd name="T20" fmla="*/ 351 w 785"/>
                      <a:gd name="T21" fmla="*/ 358 h 450"/>
                      <a:gd name="T22" fmla="*/ 402 w 785"/>
                      <a:gd name="T23" fmla="*/ 378 h 450"/>
                      <a:gd name="T24" fmla="*/ 453 w 785"/>
                      <a:gd name="T25" fmla="*/ 396 h 450"/>
                      <a:gd name="T26" fmla="*/ 506 w 785"/>
                      <a:gd name="T27" fmla="*/ 411 h 450"/>
                      <a:gd name="T28" fmla="*/ 559 w 785"/>
                      <a:gd name="T29" fmla="*/ 424 h 450"/>
                      <a:gd name="T30" fmla="*/ 614 w 785"/>
                      <a:gd name="T31" fmla="*/ 435 h 450"/>
                      <a:gd name="T32" fmla="*/ 669 w 785"/>
                      <a:gd name="T33" fmla="*/ 443 h 450"/>
                      <a:gd name="T34" fmla="*/ 725 w 785"/>
                      <a:gd name="T35" fmla="*/ 448 h 450"/>
                      <a:gd name="T36" fmla="*/ 782 w 785"/>
                      <a:gd name="T37" fmla="*/ 450 h 450"/>
                      <a:gd name="T38" fmla="*/ 785 w 785"/>
                      <a:gd name="T39" fmla="*/ 284 h 450"/>
                      <a:gd name="T40" fmla="*/ 785 w 785"/>
                      <a:gd name="T41" fmla="*/ 284 h 450"/>
                      <a:gd name="T42" fmla="*/ 735 w 785"/>
                      <a:gd name="T43" fmla="*/ 282 h 450"/>
                      <a:gd name="T44" fmla="*/ 687 w 785"/>
                      <a:gd name="T45" fmla="*/ 279 h 450"/>
                      <a:gd name="T46" fmla="*/ 640 w 785"/>
                      <a:gd name="T47" fmla="*/ 271 h 450"/>
                      <a:gd name="T48" fmla="*/ 593 w 785"/>
                      <a:gd name="T49" fmla="*/ 262 h 450"/>
                      <a:gd name="T50" fmla="*/ 548 w 785"/>
                      <a:gd name="T51" fmla="*/ 251 h 450"/>
                      <a:gd name="T52" fmla="*/ 502 w 785"/>
                      <a:gd name="T53" fmla="*/ 238 h 450"/>
                      <a:gd name="T54" fmla="*/ 459 w 785"/>
                      <a:gd name="T55" fmla="*/ 223 h 450"/>
                      <a:gd name="T56" fmla="*/ 416 w 785"/>
                      <a:gd name="T57" fmla="*/ 206 h 450"/>
                      <a:gd name="T58" fmla="*/ 373 w 785"/>
                      <a:gd name="T59" fmla="*/ 186 h 450"/>
                      <a:gd name="T60" fmla="*/ 333 w 785"/>
                      <a:gd name="T61" fmla="*/ 164 h 450"/>
                      <a:gd name="T62" fmla="*/ 293 w 785"/>
                      <a:gd name="T63" fmla="*/ 141 h 450"/>
                      <a:gd name="T64" fmla="*/ 255 w 785"/>
                      <a:gd name="T65" fmla="*/ 116 h 450"/>
                      <a:gd name="T66" fmla="*/ 217 w 785"/>
                      <a:gd name="T67" fmla="*/ 90 h 450"/>
                      <a:gd name="T68" fmla="*/ 182 w 785"/>
                      <a:gd name="T69" fmla="*/ 61 h 450"/>
                      <a:gd name="T70" fmla="*/ 147 w 785"/>
                      <a:gd name="T71" fmla="*/ 31 h 450"/>
                      <a:gd name="T72" fmla="*/ 114 w 785"/>
                      <a:gd name="T73" fmla="*/ 0 h 450"/>
                      <a:gd name="T74" fmla="*/ 114 w 785"/>
                      <a:gd name="T75" fmla="*/ 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85" h="450">
                        <a:moveTo>
                          <a:pt x="114" y="0"/>
                        </a:move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37" y="155"/>
                        </a:lnTo>
                        <a:lnTo>
                          <a:pt x="78" y="190"/>
                        </a:lnTo>
                        <a:lnTo>
                          <a:pt x="119" y="223"/>
                        </a:lnTo>
                        <a:lnTo>
                          <a:pt x="164" y="254"/>
                        </a:lnTo>
                        <a:lnTo>
                          <a:pt x="208" y="284"/>
                        </a:lnTo>
                        <a:lnTo>
                          <a:pt x="255" y="310"/>
                        </a:lnTo>
                        <a:lnTo>
                          <a:pt x="303" y="335"/>
                        </a:lnTo>
                        <a:lnTo>
                          <a:pt x="351" y="358"/>
                        </a:lnTo>
                        <a:lnTo>
                          <a:pt x="402" y="378"/>
                        </a:lnTo>
                        <a:lnTo>
                          <a:pt x="453" y="396"/>
                        </a:lnTo>
                        <a:lnTo>
                          <a:pt x="506" y="411"/>
                        </a:lnTo>
                        <a:lnTo>
                          <a:pt x="559" y="424"/>
                        </a:lnTo>
                        <a:lnTo>
                          <a:pt x="614" y="435"/>
                        </a:lnTo>
                        <a:lnTo>
                          <a:pt x="669" y="443"/>
                        </a:lnTo>
                        <a:lnTo>
                          <a:pt x="725" y="448"/>
                        </a:lnTo>
                        <a:lnTo>
                          <a:pt x="782" y="450"/>
                        </a:lnTo>
                        <a:lnTo>
                          <a:pt x="785" y="284"/>
                        </a:lnTo>
                        <a:lnTo>
                          <a:pt x="785" y="284"/>
                        </a:lnTo>
                        <a:lnTo>
                          <a:pt x="735" y="282"/>
                        </a:lnTo>
                        <a:lnTo>
                          <a:pt x="687" y="279"/>
                        </a:lnTo>
                        <a:lnTo>
                          <a:pt x="640" y="271"/>
                        </a:lnTo>
                        <a:lnTo>
                          <a:pt x="593" y="262"/>
                        </a:lnTo>
                        <a:lnTo>
                          <a:pt x="548" y="251"/>
                        </a:lnTo>
                        <a:lnTo>
                          <a:pt x="502" y="238"/>
                        </a:lnTo>
                        <a:lnTo>
                          <a:pt x="459" y="223"/>
                        </a:lnTo>
                        <a:lnTo>
                          <a:pt x="416" y="206"/>
                        </a:lnTo>
                        <a:lnTo>
                          <a:pt x="373" y="186"/>
                        </a:lnTo>
                        <a:lnTo>
                          <a:pt x="333" y="164"/>
                        </a:lnTo>
                        <a:lnTo>
                          <a:pt x="293" y="141"/>
                        </a:lnTo>
                        <a:lnTo>
                          <a:pt x="255" y="116"/>
                        </a:lnTo>
                        <a:lnTo>
                          <a:pt x="217" y="90"/>
                        </a:lnTo>
                        <a:lnTo>
                          <a:pt x="182" y="61"/>
                        </a:lnTo>
                        <a:lnTo>
                          <a:pt x="147" y="31"/>
                        </a:lnTo>
                        <a:lnTo>
                          <a:pt x="114" y="0"/>
                        </a:lnTo>
                        <a:lnTo>
                          <a:pt x="114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5" name="Freeform 68"/>
                  <p:cNvSpPr>
                    <a:spLocks/>
                  </p:cNvSpPr>
                  <p:nvPr/>
                </p:nvSpPr>
                <p:spPr bwMode="auto">
                  <a:xfrm>
                    <a:off x="4578350" y="4060826"/>
                    <a:ext cx="312738" cy="179388"/>
                  </a:xfrm>
                  <a:custGeom>
                    <a:avLst/>
                    <a:gdLst>
                      <a:gd name="T0" fmla="*/ 671 w 787"/>
                      <a:gd name="T1" fmla="*/ 0 h 450"/>
                      <a:gd name="T2" fmla="*/ 671 w 787"/>
                      <a:gd name="T3" fmla="*/ 0 h 450"/>
                      <a:gd name="T4" fmla="*/ 638 w 787"/>
                      <a:gd name="T5" fmla="*/ 31 h 450"/>
                      <a:gd name="T6" fmla="*/ 603 w 787"/>
                      <a:gd name="T7" fmla="*/ 61 h 450"/>
                      <a:gd name="T8" fmla="*/ 568 w 787"/>
                      <a:gd name="T9" fmla="*/ 90 h 450"/>
                      <a:gd name="T10" fmla="*/ 530 w 787"/>
                      <a:gd name="T11" fmla="*/ 116 h 450"/>
                      <a:gd name="T12" fmla="*/ 492 w 787"/>
                      <a:gd name="T13" fmla="*/ 141 h 450"/>
                      <a:gd name="T14" fmla="*/ 452 w 787"/>
                      <a:gd name="T15" fmla="*/ 164 h 450"/>
                      <a:gd name="T16" fmla="*/ 412 w 787"/>
                      <a:gd name="T17" fmla="*/ 186 h 450"/>
                      <a:gd name="T18" fmla="*/ 370 w 787"/>
                      <a:gd name="T19" fmla="*/ 206 h 450"/>
                      <a:gd name="T20" fmla="*/ 326 w 787"/>
                      <a:gd name="T21" fmla="*/ 223 h 450"/>
                      <a:gd name="T22" fmla="*/ 283 w 787"/>
                      <a:gd name="T23" fmla="*/ 238 h 450"/>
                      <a:gd name="T24" fmla="*/ 237 w 787"/>
                      <a:gd name="T25" fmla="*/ 251 h 450"/>
                      <a:gd name="T26" fmla="*/ 192 w 787"/>
                      <a:gd name="T27" fmla="*/ 262 h 450"/>
                      <a:gd name="T28" fmla="*/ 145 w 787"/>
                      <a:gd name="T29" fmla="*/ 271 h 450"/>
                      <a:gd name="T30" fmla="*/ 98 w 787"/>
                      <a:gd name="T31" fmla="*/ 279 h 450"/>
                      <a:gd name="T32" fmla="*/ 50 w 787"/>
                      <a:gd name="T33" fmla="*/ 282 h 450"/>
                      <a:gd name="T34" fmla="*/ 0 w 787"/>
                      <a:gd name="T35" fmla="*/ 284 h 450"/>
                      <a:gd name="T36" fmla="*/ 3 w 787"/>
                      <a:gd name="T37" fmla="*/ 450 h 450"/>
                      <a:gd name="T38" fmla="*/ 3 w 787"/>
                      <a:gd name="T39" fmla="*/ 450 h 450"/>
                      <a:gd name="T40" fmla="*/ 60 w 787"/>
                      <a:gd name="T41" fmla="*/ 448 h 450"/>
                      <a:gd name="T42" fmla="*/ 116 w 787"/>
                      <a:gd name="T43" fmla="*/ 443 h 450"/>
                      <a:gd name="T44" fmla="*/ 172 w 787"/>
                      <a:gd name="T45" fmla="*/ 435 h 450"/>
                      <a:gd name="T46" fmla="*/ 226 w 787"/>
                      <a:gd name="T47" fmla="*/ 424 h 450"/>
                      <a:gd name="T48" fmla="*/ 280 w 787"/>
                      <a:gd name="T49" fmla="*/ 411 h 450"/>
                      <a:gd name="T50" fmla="*/ 332 w 787"/>
                      <a:gd name="T51" fmla="*/ 396 h 450"/>
                      <a:gd name="T52" fmla="*/ 383 w 787"/>
                      <a:gd name="T53" fmla="*/ 378 h 450"/>
                      <a:gd name="T54" fmla="*/ 434 w 787"/>
                      <a:gd name="T55" fmla="*/ 358 h 450"/>
                      <a:gd name="T56" fmla="*/ 483 w 787"/>
                      <a:gd name="T57" fmla="*/ 335 h 450"/>
                      <a:gd name="T58" fmla="*/ 530 w 787"/>
                      <a:gd name="T59" fmla="*/ 310 h 450"/>
                      <a:gd name="T60" fmla="*/ 577 w 787"/>
                      <a:gd name="T61" fmla="*/ 284 h 450"/>
                      <a:gd name="T62" fmla="*/ 621 w 787"/>
                      <a:gd name="T63" fmla="*/ 254 h 450"/>
                      <a:gd name="T64" fmla="*/ 666 w 787"/>
                      <a:gd name="T65" fmla="*/ 223 h 450"/>
                      <a:gd name="T66" fmla="*/ 707 w 787"/>
                      <a:gd name="T67" fmla="*/ 190 h 450"/>
                      <a:gd name="T68" fmla="*/ 748 w 787"/>
                      <a:gd name="T69" fmla="*/ 155 h 450"/>
                      <a:gd name="T70" fmla="*/ 787 w 787"/>
                      <a:gd name="T71" fmla="*/ 118 h 450"/>
                      <a:gd name="T72" fmla="*/ 671 w 787"/>
                      <a:gd name="T73" fmla="*/ 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87" h="450">
                        <a:moveTo>
                          <a:pt x="671" y="0"/>
                        </a:moveTo>
                        <a:lnTo>
                          <a:pt x="671" y="0"/>
                        </a:lnTo>
                        <a:lnTo>
                          <a:pt x="638" y="31"/>
                        </a:lnTo>
                        <a:lnTo>
                          <a:pt x="603" y="61"/>
                        </a:lnTo>
                        <a:lnTo>
                          <a:pt x="568" y="90"/>
                        </a:lnTo>
                        <a:lnTo>
                          <a:pt x="530" y="116"/>
                        </a:lnTo>
                        <a:lnTo>
                          <a:pt x="492" y="141"/>
                        </a:lnTo>
                        <a:lnTo>
                          <a:pt x="452" y="164"/>
                        </a:lnTo>
                        <a:lnTo>
                          <a:pt x="412" y="186"/>
                        </a:lnTo>
                        <a:lnTo>
                          <a:pt x="370" y="206"/>
                        </a:lnTo>
                        <a:lnTo>
                          <a:pt x="326" y="223"/>
                        </a:lnTo>
                        <a:lnTo>
                          <a:pt x="283" y="238"/>
                        </a:lnTo>
                        <a:lnTo>
                          <a:pt x="237" y="251"/>
                        </a:lnTo>
                        <a:lnTo>
                          <a:pt x="192" y="262"/>
                        </a:lnTo>
                        <a:lnTo>
                          <a:pt x="145" y="271"/>
                        </a:lnTo>
                        <a:lnTo>
                          <a:pt x="98" y="279"/>
                        </a:lnTo>
                        <a:lnTo>
                          <a:pt x="50" y="282"/>
                        </a:lnTo>
                        <a:lnTo>
                          <a:pt x="0" y="284"/>
                        </a:lnTo>
                        <a:lnTo>
                          <a:pt x="3" y="450"/>
                        </a:lnTo>
                        <a:lnTo>
                          <a:pt x="3" y="450"/>
                        </a:lnTo>
                        <a:lnTo>
                          <a:pt x="60" y="448"/>
                        </a:lnTo>
                        <a:lnTo>
                          <a:pt x="116" y="443"/>
                        </a:lnTo>
                        <a:lnTo>
                          <a:pt x="172" y="435"/>
                        </a:lnTo>
                        <a:lnTo>
                          <a:pt x="226" y="424"/>
                        </a:lnTo>
                        <a:lnTo>
                          <a:pt x="280" y="411"/>
                        </a:lnTo>
                        <a:lnTo>
                          <a:pt x="332" y="396"/>
                        </a:lnTo>
                        <a:lnTo>
                          <a:pt x="383" y="378"/>
                        </a:lnTo>
                        <a:lnTo>
                          <a:pt x="434" y="358"/>
                        </a:lnTo>
                        <a:lnTo>
                          <a:pt x="483" y="335"/>
                        </a:lnTo>
                        <a:lnTo>
                          <a:pt x="530" y="310"/>
                        </a:lnTo>
                        <a:lnTo>
                          <a:pt x="577" y="284"/>
                        </a:lnTo>
                        <a:lnTo>
                          <a:pt x="621" y="254"/>
                        </a:lnTo>
                        <a:lnTo>
                          <a:pt x="666" y="223"/>
                        </a:lnTo>
                        <a:lnTo>
                          <a:pt x="707" y="190"/>
                        </a:lnTo>
                        <a:lnTo>
                          <a:pt x="748" y="155"/>
                        </a:lnTo>
                        <a:lnTo>
                          <a:pt x="787" y="118"/>
                        </a:lnTo>
                        <a:lnTo>
                          <a:pt x="671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6" name="Freeform 69"/>
                  <p:cNvSpPr>
                    <a:spLocks/>
                  </p:cNvSpPr>
                  <p:nvPr/>
                </p:nvSpPr>
                <p:spPr bwMode="auto">
                  <a:xfrm>
                    <a:off x="4264025" y="3338513"/>
                    <a:ext cx="301625" cy="169863"/>
                  </a:xfrm>
                  <a:custGeom>
                    <a:avLst/>
                    <a:gdLst>
                      <a:gd name="T0" fmla="*/ 762 w 762"/>
                      <a:gd name="T1" fmla="*/ 165 h 425"/>
                      <a:gd name="T2" fmla="*/ 759 w 762"/>
                      <a:gd name="T3" fmla="*/ 0 h 425"/>
                      <a:gd name="T4" fmla="*/ 759 w 762"/>
                      <a:gd name="T5" fmla="*/ 0 h 425"/>
                      <a:gd name="T6" fmla="*/ 705 w 762"/>
                      <a:gd name="T7" fmla="*/ 2 h 425"/>
                      <a:gd name="T8" fmla="*/ 650 w 762"/>
                      <a:gd name="T9" fmla="*/ 7 h 425"/>
                      <a:gd name="T10" fmla="*/ 597 w 762"/>
                      <a:gd name="T11" fmla="*/ 14 h 425"/>
                      <a:gd name="T12" fmla="*/ 545 w 762"/>
                      <a:gd name="T13" fmla="*/ 24 h 425"/>
                      <a:gd name="T14" fmla="*/ 493 w 762"/>
                      <a:gd name="T15" fmla="*/ 36 h 425"/>
                      <a:gd name="T16" fmla="*/ 443 w 762"/>
                      <a:gd name="T17" fmla="*/ 50 h 425"/>
                      <a:gd name="T18" fmla="*/ 394 w 762"/>
                      <a:gd name="T19" fmla="*/ 66 h 425"/>
                      <a:gd name="T20" fmla="*/ 344 w 762"/>
                      <a:gd name="T21" fmla="*/ 86 h 425"/>
                      <a:gd name="T22" fmla="*/ 297 w 762"/>
                      <a:gd name="T23" fmla="*/ 106 h 425"/>
                      <a:gd name="T24" fmla="*/ 250 w 762"/>
                      <a:gd name="T25" fmla="*/ 128 h 425"/>
                      <a:gd name="T26" fmla="*/ 206 w 762"/>
                      <a:gd name="T27" fmla="*/ 155 h 425"/>
                      <a:gd name="T28" fmla="*/ 162 w 762"/>
                      <a:gd name="T29" fmla="*/ 181 h 425"/>
                      <a:gd name="T30" fmla="*/ 119 w 762"/>
                      <a:gd name="T31" fmla="*/ 209 h 425"/>
                      <a:gd name="T32" fmla="*/ 79 w 762"/>
                      <a:gd name="T33" fmla="*/ 240 h 425"/>
                      <a:gd name="T34" fmla="*/ 38 w 762"/>
                      <a:gd name="T35" fmla="*/ 273 h 425"/>
                      <a:gd name="T36" fmla="*/ 0 w 762"/>
                      <a:gd name="T37" fmla="*/ 307 h 425"/>
                      <a:gd name="T38" fmla="*/ 116 w 762"/>
                      <a:gd name="T39" fmla="*/ 425 h 425"/>
                      <a:gd name="T40" fmla="*/ 116 w 762"/>
                      <a:gd name="T41" fmla="*/ 425 h 425"/>
                      <a:gd name="T42" fmla="*/ 149 w 762"/>
                      <a:gd name="T43" fmla="*/ 397 h 425"/>
                      <a:gd name="T44" fmla="*/ 183 w 762"/>
                      <a:gd name="T45" fmla="*/ 369 h 425"/>
                      <a:gd name="T46" fmla="*/ 217 w 762"/>
                      <a:gd name="T47" fmla="*/ 343 h 425"/>
                      <a:gd name="T48" fmla="*/ 253 w 762"/>
                      <a:gd name="T49" fmla="*/ 319 h 425"/>
                      <a:gd name="T50" fmla="*/ 291 w 762"/>
                      <a:gd name="T51" fmla="*/ 296 h 425"/>
                      <a:gd name="T52" fmla="*/ 328 w 762"/>
                      <a:gd name="T53" fmla="*/ 274 h 425"/>
                      <a:gd name="T54" fmla="*/ 369 w 762"/>
                      <a:gd name="T55" fmla="*/ 256 h 425"/>
                      <a:gd name="T56" fmla="*/ 409 w 762"/>
                      <a:gd name="T57" fmla="*/ 238 h 425"/>
                      <a:gd name="T58" fmla="*/ 450 w 762"/>
                      <a:gd name="T59" fmla="*/ 222 h 425"/>
                      <a:gd name="T60" fmla="*/ 493 w 762"/>
                      <a:gd name="T61" fmla="*/ 208 h 425"/>
                      <a:gd name="T62" fmla="*/ 535 w 762"/>
                      <a:gd name="T63" fmla="*/ 196 h 425"/>
                      <a:gd name="T64" fmla="*/ 580 w 762"/>
                      <a:gd name="T65" fmla="*/ 186 h 425"/>
                      <a:gd name="T66" fmla="*/ 624 w 762"/>
                      <a:gd name="T67" fmla="*/ 178 h 425"/>
                      <a:gd name="T68" fmla="*/ 670 w 762"/>
                      <a:gd name="T69" fmla="*/ 171 h 425"/>
                      <a:gd name="T70" fmla="*/ 715 w 762"/>
                      <a:gd name="T71" fmla="*/ 168 h 425"/>
                      <a:gd name="T72" fmla="*/ 762 w 762"/>
                      <a:gd name="T73" fmla="*/ 165 h 425"/>
                      <a:gd name="T74" fmla="*/ 762 w 762"/>
                      <a:gd name="T75" fmla="*/ 165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2" h="425">
                        <a:moveTo>
                          <a:pt x="762" y="165"/>
                        </a:moveTo>
                        <a:lnTo>
                          <a:pt x="759" y="0"/>
                        </a:lnTo>
                        <a:lnTo>
                          <a:pt x="759" y="0"/>
                        </a:lnTo>
                        <a:lnTo>
                          <a:pt x="705" y="2"/>
                        </a:lnTo>
                        <a:lnTo>
                          <a:pt x="650" y="7"/>
                        </a:lnTo>
                        <a:lnTo>
                          <a:pt x="597" y="14"/>
                        </a:lnTo>
                        <a:lnTo>
                          <a:pt x="545" y="24"/>
                        </a:lnTo>
                        <a:lnTo>
                          <a:pt x="493" y="36"/>
                        </a:lnTo>
                        <a:lnTo>
                          <a:pt x="443" y="50"/>
                        </a:lnTo>
                        <a:lnTo>
                          <a:pt x="394" y="66"/>
                        </a:lnTo>
                        <a:lnTo>
                          <a:pt x="344" y="86"/>
                        </a:lnTo>
                        <a:lnTo>
                          <a:pt x="297" y="106"/>
                        </a:lnTo>
                        <a:lnTo>
                          <a:pt x="250" y="128"/>
                        </a:lnTo>
                        <a:lnTo>
                          <a:pt x="206" y="155"/>
                        </a:lnTo>
                        <a:lnTo>
                          <a:pt x="162" y="181"/>
                        </a:lnTo>
                        <a:lnTo>
                          <a:pt x="119" y="209"/>
                        </a:lnTo>
                        <a:lnTo>
                          <a:pt x="79" y="240"/>
                        </a:lnTo>
                        <a:lnTo>
                          <a:pt x="38" y="273"/>
                        </a:lnTo>
                        <a:lnTo>
                          <a:pt x="0" y="307"/>
                        </a:lnTo>
                        <a:lnTo>
                          <a:pt x="116" y="425"/>
                        </a:lnTo>
                        <a:lnTo>
                          <a:pt x="116" y="425"/>
                        </a:lnTo>
                        <a:lnTo>
                          <a:pt x="149" y="397"/>
                        </a:lnTo>
                        <a:lnTo>
                          <a:pt x="183" y="369"/>
                        </a:lnTo>
                        <a:lnTo>
                          <a:pt x="217" y="343"/>
                        </a:lnTo>
                        <a:lnTo>
                          <a:pt x="253" y="319"/>
                        </a:lnTo>
                        <a:lnTo>
                          <a:pt x="291" y="296"/>
                        </a:lnTo>
                        <a:lnTo>
                          <a:pt x="328" y="274"/>
                        </a:lnTo>
                        <a:lnTo>
                          <a:pt x="369" y="256"/>
                        </a:lnTo>
                        <a:lnTo>
                          <a:pt x="409" y="238"/>
                        </a:lnTo>
                        <a:lnTo>
                          <a:pt x="450" y="222"/>
                        </a:lnTo>
                        <a:lnTo>
                          <a:pt x="493" y="208"/>
                        </a:lnTo>
                        <a:lnTo>
                          <a:pt x="535" y="196"/>
                        </a:lnTo>
                        <a:lnTo>
                          <a:pt x="580" y="186"/>
                        </a:lnTo>
                        <a:lnTo>
                          <a:pt x="624" y="178"/>
                        </a:lnTo>
                        <a:lnTo>
                          <a:pt x="670" y="171"/>
                        </a:lnTo>
                        <a:lnTo>
                          <a:pt x="715" y="168"/>
                        </a:lnTo>
                        <a:lnTo>
                          <a:pt x="762" y="165"/>
                        </a:lnTo>
                        <a:lnTo>
                          <a:pt x="762" y="16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7" name="Freeform 72" hidden="1"/>
                  <p:cNvSpPr>
                    <a:spLocks/>
                  </p:cNvSpPr>
                  <p:nvPr/>
                </p:nvSpPr>
                <p:spPr bwMode="auto">
                  <a:xfrm>
                    <a:off x="4781550" y="3784601"/>
                    <a:ext cx="123825" cy="231775"/>
                  </a:xfrm>
                  <a:custGeom>
                    <a:avLst/>
                    <a:gdLst>
                      <a:gd name="T0" fmla="*/ 311 w 311"/>
                      <a:gd name="T1" fmla="*/ 1 h 583"/>
                      <a:gd name="T2" fmla="*/ 189 w 311"/>
                      <a:gd name="T3" fmla="*/ 0 h 583"/>
                      <a:gd name="T4" fmla="*/ 189 w 311"/>
                      <a:gd name="T5" fmla="*/ 0 h 583"/>
                      <a:gd name="T6" fmla="*/ 189 w 311"/>
                      <a:gd name="T7" fmla="*/ 13 h 583"/>
                      <a:gd name="T8" fmla="*/ 189 w 311"/>
                      <a:gd name="T9" fmla="*/ 13 h 583"/>
                      <a:gd name="T10" fmla="*/ 189 w 311"/>
                      <a:gd name="T11" fmla="*/ 48 h 583"/>
                      <a:gd name="T12" fmla="*/ 186 w 311"/>
                      <a:gd name="T13" fmla="*/ 82 h 583"/>
                      <a:gd name="T14" fmla="*/ 182 w 311"/>
                      <a:gd name="T15" fmla="*/ 116 h 583"/>
                      <a:gd name="T16" fmla="*/ 176 w 311"/>
                      <a:gd name="T17" fmla="*/ 150 h 583"/>
                      <a:gd name="T18" fmla="*/ 169 w 311"/>
                      <a:gd name="T19" fmla="*/ 182 h 583"/>
                      <a:gd name="T20" fmla="*/ 160 w 311"/>
                      <a:gd name="T21" fmla="*/ 215 h 583"/>
                      <a:gd name="T22" fmla="*/ 150 w 311"/>
                      <a:gd name="T23" fmla="*/ 246 h 583"/>
                      <a:gd name="T24" fmla="*/ 138 w 311"/>
                      <a:gd name="T25" fmla="*/ 277 h 583"/>
                      <a:gd name="T26" fmla="*/ 125 w 311"/>
                      <a:gd name="T27" fmla="*/ 307 h 583"/>
                      <a:gd name="T28" fmla="*/ 111 w 311"/>
                      <a:gd name="T29" fmla="*/ 337 h 583"/>
                      <a:gd name="T30" fmla="*/ 95 w 311"/>
                      <a:gd name="T31" fmla="*/ 366 h 583"/>
                      <a:gd name="T32" fmla="*/ 78 w 311"/>
                      <a:gd name="T33" fmla="*/ 395 h 583"/>
                      <a:gd name="T34" fmla="*/ 61 w 311"/>
                      <a:gd name="T35" fmla="*/ 422 h 583"/>
                      <a:gd name="T36" fmla="*/ 42 w 311"/>
                      <a:gd name="T37" fmla="*/ 448 h 583"/>
                      <a:gd name="T38" fmla="*/ 21 w 311"/>
                      <a:gd name="T39" fmla="*/ 473 h 583"/>
                      <a:gd name="T40" fmla="*/ 0 w 311"/>
                      <a:gd name="T41" fmla="*/ 497 h 583"/>
                      <a:gd name="T42" fmla="*/ 87 w 311"/>
                      <a:gd name="T43" fmla="*/ 583 h 583"/>
                      <a:gd name="T44" fmla="*/ 87 w 311"/>
                      <a:gd name="T45" fmla="*/ 583 h 583"/>
                      <a:gd name="T46" fmla="*/ 113 w 311"/>
                      <a:gd name="T47" fmla="*/ 555 h 583"/>
                      <a:gd name="T48" fmla="*/ 137 w 311"/>
                      <a:gd name="T49" fmla="*/ 525 h 583"/>
                      <a:gd name="T50" fmla="*/ 160 w 311"/>
                      <a:gd name="T51" fmla="*/ 493 h 583"/>
                      <a:gd name="T52" fmla="*/ 181 w 311"/>
                      <a:gd name="T53" fmla="*/ 462 h 583"/>
                      <a:gd name="T54" fmla="*/ 200 w 311"/>
                      <a:gd name="T55" fmla="*/ 428 h 583"/>
                      <a:gd name="T56" fmla="*/ 219 w 311"/>
                      <a:gd name="T57" fmla="*/ 395 h 583"/>
                      <a:gd name="T58" fmla="*/ 236 w 311"/>
                      <a:gd name="T59" fmla="*/ 361 h 583"/>
                      <a:gd name="T60" fmla="*/ 251 w 311"/>
                      <a:gd name="T61" fmla="*/ 324 h 583"/>
                      <a:gd name="T62" fmla="*/ 266 w 311"/>
                      <a:gd name="T63" fmla="*/ 288 h 583"/>
                      <a:gd name="T64" fmla="*/ 277 w 311"/>
                      <a:gd name="T65" fmla="*/ 250 h 583"/>
                      <a:gd name="T66" fmla="*/ 288 w 311"/>
                      <a:gd name="T67" fmla="*/ 212 h 583"/>
                      <a:gd name="T68" fmla="*/ 295 w 311"/>
                      <a:gd name="T69" fmla="*/ 174 h 583"/>
                      <a:gd name="T70" fmla="*/ 302 w 311"/>
                      <a:gd name="T71" fmla="*/ 134 h 583"/>
                      <a:gd name="T72" fmla="*/ 307 w 311"/>
                      <a:gd name="T73" fmla="*/ 95 h 583"/>
                      <a:gd name="T74" fmla="*/ 310 w 311"/>
                      <a:gd name="T75" fmla="*/ 53 h 583"/>
                      <a:gd name="T76" fmla="*/ 311 w 311"/>
                      <a:gd name="T77" fmla="*/ 13 h 583"/>
                      <a:gd name="T78" fmla="*/ 311 w 311"/>
                      <a:gd name="T79" fmla="*/ 13 h 583"/>
                      <a:gd name="T80" fmla="*/ 311 w 311"/>
                      <a:gd name="T81" fmla="*/ 1 h 583"/>
                      <a:gd name="T82" fmla="*/ 311 w 311"/>
                      <a:gd name="T83" fmla="*/ 1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11" h="583">
                        <a:moveTo>
                          <a:pt x="311" y="1"/>
                        </a:moveTo>
                        <a:lnTo>
                          <a:pt x="189" y="0"/>
                        </a:lnTo>
                        <a:lnTo>
                          <a:pt x="189" y="0"/>
                        </a:lnTo>
                        <a:lnTo>
                          <a:pt x="189" y="13"/>
                        </a:lnTo>
                        <a:lnTo>
                          <a:pt x="189" y="13"/>
                        </a:lnTo>
                        <a:lnTo>
                          <a:pt x="189" y="48"/>
                        </a:lnTo>
                        <a:lnTo>
                          <a:pt x="186" y="82"/>
                        </a:lnTo>
                        <a:lnTo>
                          <a:pt x="182" y="116"/>
                        </a:lnTo>
                        <a:lnTo>
                          <a:pt x="176" y="150"/>
                        </a:lnTo>
                        <a:lnTo>
                          <a:pt x="169" y="182"/>
                        </a:lnTo>
                        <a:lnTo>
                          <a:pt x="160" y="215"/>
                        </a:lnTo>
                        <a:lnTo>
                          <a:pt x="150" y="246"/>
                        </a:lnTo>
                        <a:lnTo>
                          <a:pt x="138" y="277"/>
                        </a:lnTo>
                        <a:lnTo>
                          <a:pt x="125" y="307"/>
                        </a:lnTo>
                        <a:lnTo>
                          <a:pt x="111" y="337"/>
                        </a:lnTo>
                        <a:lnTo>
                          <a:pt x="95" y="366"/>
                        </a:lnTo>
                        <a:lnTo>
                          <a:pt x="78" y="395"/>
                        </a:lnTo>
                        <a:lnTo>
                          <a:pt x="61" y="422"/>
                        </a:lnTo>
                        <a:lnTo>
                          <a:pt x="42" y="448"/>
                        </a:lnTo>
                        <a:lnTo>
                          <a:pt x="21" y="473"/>
                        </a:lnTo>
                        <a:lnTo>
                          <a:pt x="0" y="497"/>
                        </a:lnTo>
                        <a:lnTo>
                          <a:pt x="87" y="583"/>
                        </a:lnTo>
                        <a:lnTo>
                          <a:pt x="87" y="583"/>
                        </a:lnTo>
                        <a:lnTo>
                          <a:pt x="113" y="555"/>
                        </a:lnTo>
                        <a:lnTo>
                          <a:pt x="137" y="525"/>
                        </a:lnTo>
                        <a:lnTo>
                          <a:pt x="160" y="493"/>
                        </a:lnTo>
                        <a:lnTo>
                          <a:pt x="181" y="462"/>
                        </a:lnTo>
                        <a:lnTo>
                          <a:pt x="200" y="428"/>
                        </a:lnTo>
                        <a:lnTo>
                          <a:pt x="219" y="395"/>
                        </a:lnTo>
                        <a:lnTo>
                          <a:pt x="236" y="361"/>
                        </a:lnTo>
                        <a:lnTo>
                          <a:pt x="251" y="324"/>
                        </a:lnTo>
                        <a:lnTo>
                          <a:pt x="266" y="288"/>
                        </a:lnTo>
                        <a:lnTo>
                          <a:pt x="277" y="250"/>
                        </a:lnTo>
                        <a:lnTo>
                          <a:pt x="288" y="212"/>
                        </a:lnTo>
                        <a:lnTo>
                          <a:pt x="295" y="174"/>
                        </a:lnTo>
                        <a:lnTo>
                          <a:pt x="302" y="134"/>
                        </a:lnTo>
                        <a:lnTo>
                          <a:pt x="307" y="95"/>
                        </a:lnTo>
                        <a:lnTo>
                          <a:pt x="310" y="53"/>
                        </a:lnTo>
                        <a:lnTo>
                          <a:pt x="311" y="13"/>
                        </a:lnTo>
                        <a:lnTo>
                          <a:pt x="311" y="13"/>
                        </a:lnTo>
                        <a:lnTo>
                          <a:pt x="311" y="1"/>
                        </a:lnTo>
                        <a:lnTo>
                          <a:pt x="311" y="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8" name="Freeform 73" hidden="1"/>
                  <p:cNvSpPr>
                    <a:spLocks/>
                  </p:cNvSpPr>
                  <p:nvPr/>
                </p:nvSpPr>
                <p:spPr bwMode="auto">
                  <a:xfrm>
                    <a:off x="4335463" y="3989388"/>
                    <a:ext cx="231775" cy="133350"/>
                  </a:xfrm>
                  <a:custGeom>
                    <a:avLst/>
                    <a:gdLst>
                      <a:gd name="T0" fmla="*/ 85 w 584"/>
                      <a:gd name="T1" fmla="*/ 0 h 336"/>
                      <a:gd name="T2" fmla="*/ 0 w 584"/>
                      <a:gd name="T3" fmla="*/ 88 h 336"/>
                      <a:gd name="T4" fmla="*/ 0 w 584"/>
                      <a:gd name="T5" fmla="*/ 88 h 336"/>
                      <a:gd name="T6" fmla="*/ 29 w 584"/>
                      <a:gd name="T7" fmla="*/ 115 h 336"/>
                      <a:gd name="T8" fmla="*/ 59 w 584"/>
                      <a:gd name="T9" fmla="*/ 142 h 336"/>
                      <a:gd name="T10" fmla="*/ 90 w 584"/>
                      <a:gd name="T11" fmla="*/ 166 h 336"/>
                      <a:gd name="T12" fmla="*/ 121 w 584"/>
                      <a:gd name="T13" fmla="*/ 190 h 336"/>
                      <a:gd name="T14" fmla="*/ 155 w 584"/>
                      <a:gd name="T15" fmla="*/ 211 h 336"/>
                      <a:gd name="T16" fmla="*/ 189 w 584"/>
                      <a:gd name="T17" fmla="*/ 231 h 336"/>
                      <a:gd name="T18" fmla="*/ 226 w 584"/>
                      <a:gd name="T19" fmla="*/ 250 h 336"/>
                      <a:gd name="T20" fmla="*/ 262 w 584"/>
                      <a:gd name="T21" fmla="*/ 267 h 336"/>
                      <a:gd name="T22" fmla="*/ 299 w 584"/>
                      <a:gd name="T23" fmla="*/ 282 h 336"/>
                      <a:gd name="T24" fmla="*/ 338 w 584"/>
                      <a:gd name="T25" fmla="*/ 295 h 336"/>
                      <a:gd name="T26" fmla="*/ 377 w 584"/>
                      <a:gd name="T27" fmla="*/ 307 h 336"/>
                      <a:gd name="T28" fmla="*/ 416 w 584"/>
                      <a:gd name="T29" fmla="*/ 316 h 336"/>
                      <a:gd name="T30" fmla="*/ 456 w 584"/>
                      <a:gd name="T31" fmla="*/ 324 h 336"/>
                      <a:gd name="T32" fmla="*/ 498 w 584"/>
                      <a:gd name="T33" fmla="*/ 330 h 336"/>
                      <a:gd name="T34" fmla="*/ 539 w 584"/>
                      <a:gd name="T35" fmla="*/ 334 h 336"/>
                      <a:gd name="T36" fmla="*/ 582 w 584"/>
                      <a:gd name="T37" fmla="*/ 336 h 336"/>
                      <a:gd name="T38" fmla="*/ 584 w 584"/>
                      <a:gd name="T39" fmla="*/ 213 h 336"/>
                      <a:gd name="T40" fmla="*/ 584 w 584"/>
                      <a:gd name="T41" fmla="*/ 213 h 336"/>
                      <a:gd name="T42" fmla="*/ 547 w 584"/>
                      <a:gd name="T43" fmla="*/ 212 h 336"/>
                      <a:gd name="T44" fmla="*/ 512 w 584"/>
                      <a:gd name="T45" fmla="*/ 208 h 336"/>
                      <a:gd name="T46" fmla="*/ 476 w 584"/>
                      <a:gd name="T47" fmla="*/ 204 h 336"/>
                      <a:gd name="T48" fmla="*/ 442 w 584"/>
                      <a:gd name="T49" fmla="*/ 196 h 336"/>
                      <a:gd name="T50" fmla="*/ 408 w 584"/>
                      <a:gd name="T51" fmla="*/ 188 h 336"/>
                      <a:gd name="T52" fmla="*/ 374 w 584"/>
                      <a:gd name="T53" fmla="*/ 178 h 336"/>
                      <a:gd name="T54" fmla="*/ 341 w 584"/>
                      <a:gd name="T55" fmla="*/ 166 h 336"/>
                      <a:gd name="T56" fmla="*/ 309 w 584"/>
                      <a:gd name="T57" fmla="*/ 153 h 336"/>
                      <a:gd name="T58" fmla="*/ 278 w 584"/>
                      <a:gd name="T59" fmla="*/ 139 h 336"/>
                      <a:gd name="T60" fmla="*/ 248 w 584"/>
                      <a:gd name="T61" fmla="*/ 123 h 336"/>
                      <a:gd name="T62" fmla="*/ 218 w 584"/>
                      <a:gd name="T63" fmla="*/ 106 h 336"/>
                      <a:gd name="T64" fmla="*/ 189 w 584"/>
                      <a:gd name="T65" fmla="*/ 87 h 336"/>
                      <a:gd name="T66" fmla="*/ 162 w 584"/>
                      <a:gd name="T67" fmla="*/ 67 h 336"/>
                      <a:gd name="T68" fmla="*/ 136 w 584"/>
                      <a:gd name="T69" fmla="*/ 46 h 336"/>
                      <a:gd name="T70" fmla="*/ 110 w 584"/>
                      <a:gd name="T71" fmla="*/ 23 h 336"/>
                      <a:gd name="T72" fmla="*/ 85 w 584"/>
                      <a:gd name="T73" fmla="*/ 0 h 336"/>
                      <a:gd name="T74" fmla="*/ 85 w 584"/>
                      <a:gd name="T75" fmla="*/ 0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336">
                        <a:moveTo>
                          <a:pt x="85" y="0"/>
                        </a:moveTo>
                        <a:lnTo>
                          <a:pt x="0" y="88"/>
                        </a:lnTo>
                        <a:lnTo>
                          <a:pt x="0" y="88"/>
                        </a:lnTo>
                        <a:lnTo>
                          <a:pt x="29" y="115"/>
                        </a:lnTo>
                        <a:lnTo>
                          <a:pt x="59" y="142"/>
                        </a:lnTo>
                        <a:lnTo>
                          <a:pt x="90" y="166"/>
                        </a:lnTo>
                        <a:lnTo>
                          <a:pt x="121" y="190"/>
                        </a:lnTo>
                        <a:lnTo>
                          <a:pt x="155" y="211"/>
                        </a:lnTo>
                        <a:lnTo>
                          <a:pt x="189" y="231"/>
                        </a:lnTo>
                        <a:lnTo>
                          <a:pt x="226" y="250"/>
                        </a:lnTo>
                        <a:lnTo>
                          <a:pt x="262" y="267"/>
                        </a:lnTo>
                        <a:lnTo>
                          <a:pt x="299" y="282"/>
                        </a:lnTo>
                        <a:lnTo>
                          <a:pt x="338" y="295"/>
                        </a:lnTo>
                        <a:lnTo>
                          <a:pt x="377" y="307"/>
                        </a:lnTo>
                        <a:lnTo>
                          <a:pt x="416" y="316"/>
                        </a:lnTo>
                        <a:lnTo>
                          <a:pt x="456" y="324"/>
                        </a:lnTo>
                        <a:lnTo>
                          <a:pt x="498" y="330"/>
                        </a:lnTo>
                        <a:lnTo>
                          <a:pt x="539" y="334"/>
                        </a:lnTo>
                        <a:lnTo>
                          <a:pt x="582" y="336"/>
                        </a:lnTo>
                        <a:lnTo>
                          <a:pt x="584" y="213"/>
                        </a:lnTo>
                        <a:lnTo>
                          <a:pt x="584" y="213"/>
                        </a:lnTo>
                        <a:lnTo>
                          <a:pt x="547" y="212"/>
                        </a:lnTo>
                        <a:lnTo>
                          <a:pt x="512" y="208"/>
                        </a:lnTo>
                        <a:lnTo>
                          <a:pt x="476" y="204"/>
                        </a:lnTo>
                        <a:lnTo>
                          <a:pt x="442" y="196"/>
                        </a:lnTo>
                        <a:lnTo>
                          <a:pt x="408" y="188"/>
                        </a:lnTo>
                        <a:lnTo>
                          <a:pt x="374" y="178"/>
                        </a:lnTo>
                        <a:lnTo>
                          <a:pt x="341" y="166"/>
                        </a:lnTo>
                        <a:lnTo>
                          <a:pt x="309" y="153"/>
                        </a:lnTo>
                        <a:lnTo>
                          <a:pt x="278" y="139"/>
                        </a:lnTo>
                        <a:lnTo>
                          <a:pt x="248" y="123"/>
                        </a:lnTo>
                        <a:lnTo>
                          <a:pt x="218" y="106"/>
                        </a:lnTo>
                        <a:lnTo>
                          <a:pt x="189" y="87"/>
                        </a:lnTo>
                        <a:lnTo>
                          <a:pt x="162" y="67"/>
                        </a:lnTo>
                        <a:lnTo>
                          <a:pt x="136" y="46"/>
                        </a:lnTo>
                        <a:lnTo>
                          <a:pt x="110" y="23"/>
                        </a:lnTo>
                        <a:lnTo>
                          <a:pt x="85" y="0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09" name="Freeform 74" hidden="1"/>
                  <p:cNvSpPr>
                    <a:spLocks/>
                  </p:cNvSpPr>
                  <p:nvPr/>
                </p:nvSpPr>
                <p:spPr bwMode="auto">
                  <a:xfrm>
                    <a:off x="4770438" y="3552826"/>
                    <a:ext cx="133350" cy="222250"/>
                  </a:xfrm>
                  <a:custGeom>
                    <a:avLst/>
                    <a:gdLst>
                      <a:gd name="T0" fmla="*/ 213 w 336"/>
                      <a:gd name="T1" fmla="*/ 558 h 558"/>
                      <a:gd name="T2" fmla="*/ 336 w 336"/>
                      <a:gd name="T3" fmla="*/ 557 h 558"/>
                      <a:gd name="T4" fmla="*/ 336 w 336"/>
                      <a:gd name="T5" fmla="*/ 557 h 558"/>
                      <a:gd name="T6" fmla="*/ 333 w 336"/>
                      <a:gd name="T7" fmla="*/ 517 h 558"/>
                      <a:gd name="T8" fmla="*/ 328 w 336"/>
                      <a:gd name="T9" fmla="*/ 476 h 558"/>
                      <a:gd name="T10" fmla="*/ 321 w 336"/>
                      <a:gd name="T11" fmla="*/ 437 h 558"/>
                      <a:gd name="T12" fmla="*/ 314 w 336"/>
                      <a:gd name="T13" fmla="*/ 398 h 558"/>
                      <a:gd name="T14" fmla="*/ 303 w 336"/>
                      <a:gd name="T15" fmla="*/ 360 h 558"/>
                      <a:gd name="T16" fmla="*/ 292 w 336"/>
                      <a:gd name="T17" fmla="*/ 323 h 558"/>
                      <a:gd name="T18" fmla="*/ 279 w 336"/>
                      <a:gd name="T19" fmla="*/ 286 h 558"/>
                      <a:gd name="T20" fmla="*/ 263 w 336"/>
                      <a:gd name="T21" fmla="*/ 250 h 558"/>
                      <a:gd name="T22" fmla="*/ 246 w 336"/>
                      <a:gd name="T23" fmla="*/ 216 h 558"/>
                      <a:gd name="T24" fmla="*/ 228 w 336"/>
                      <a:gd name="T25" fmla="*/ 182 h 558"/>
                      <a:gd name="T26" fmla="*/ 208 w 336"/>
                      <a:gd name="T27" fmla="*/ 148 h 558"/>
                      <a:gd name="T28" fmla="*/ 186 w 336"/>
                      <a:gd name="T29" fmla="*/ 117 h 558"/>
                      <a:gd name="T30" fmla="*/ 164 w 336"/>
                      <a:gd name="T31" fmla="*/ 86 h 558"/>
                      <a:gd name="T32" fmla="*/ 141 w 336"/>
                      <a:gd name="T33" fmla="*/ 56 h 558"/>
                      <a:gd name="T34" fmla="*/ 114 w 336"/>
                      <a:gd name="T35" fmla="*/ 27 h 558"/>
                      <a:gd name="T36" fmla="*/ 88 w 336"/>
                      <a:gd name="T37" fmla="*/ 0 h 558"/>
                      <a:gd name="T38" fmla="*/ 0 w 336"/>
                      <a:gd name="T39" fmla="*/ 84 h 558"/>
                      <a:gd name="T40" fmla="*/ 0 w 336"/>
                      <a:gd name="T41" fmla="*/ 84 h 558"/>
                      <a:gd name="T42" fmla="*/ 23 w 336"/>
                      <a:gd name="T43" fmla="*/ 108 h 558"/>
                      <a:gd name="T44" fmla="*/ 44 w 336"/>
                      <a:gd name="T45" fmla="*/ 132 h 558"/>
                      <a:gd name="T46" fmla="*/ 65 w 336"/>
                      <a:gd name="T47" fmla="*/ 157 h 558"/>
                      <a:gd name="T48" fmla="*/ 85 w 336"/>
                      <a:gd name="T49" fmla="*/ 185 h 558"/>
                      <a:gd name="T50" fmla="*/ 103 w 336"/>
                      <a:gd name="T51" fmla="*/ 211 h 558"/>
                      <a:gd name="T52" fmla="*/ 120 w 336"/>
                      <a:gd name="T53" fmla="*/ 239 h 558"/>
                      <a:gd name="T54" fmla="*/ 135 w 336"/>
                      <a:gd name="T55" fmla="*/ 268 h 558"/>
                      <a:gd name="T56" fmla="*/ 150 w 336"/>
                      <a:gd name="T57" fmla="*/ 298 h 558"/>
                      <a:gd name="T58" fmla="*/ 163 w 336"/>
                      <a:gd name="T59" fmla="*/ 328 h 558"/>
                      <a:gd name="T60" fmla="*/ 174 w 336"/>
                      <a:gd name="T61" fmla="*/ 359 h 558"/>
                      <a:gd name="T62" fmla="*/ 185 w 336"/>
                      <a:gd name="T63" fmla="*/ 392 h 558"/>
                      <a:gd name="T64" fmla="*/ 194 w 336"/>
                      <a:gd name="T65" fmla="*/ 423 h 558"/>
                      <a:gd name="T66" fmla="*/ 200 w 336"/>
                      <a:gd name="T67" fmla="*/ 457 h 558"/>
                      <a:gd name="T68" fmla="*/ 207 w 336"/>
                      <a:gd name="T69" fmla="*/ 491 h 558"/>
                      <a:gd name="T70" fmla="*/ 211 w 336"/>
                      <a:gd name="T71" fmla="*/ 524 h 558"/>
                      <a:gd name="T72" fmla="*/ 213 w 336"/>
                      <a:gd name="T73" fmla="*/ 558 h 558"/>
                      <a:gd name="T74" fmla="*/ 213 w 336"/>
                      <a:gd name="T75" fmla="*/ 558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36" h="558">
                        <a:moveTo>
                          <a:pt x="213" y="558"/>
                        </a:moveTo>
                        <a:lnTo>
                          <a:pt x="336" y="557"/>
                        </a:lnTo>
                        <a:lnTo>
                          <a:pt x="336" y="557"/>
                        </a:lnTo>
                        <a:lnTo>
                          <a:pt x="333" y="517"/>
                        </a:lnTo>
                        <a:lnTo>
                          <a:pt x="328" y="476"/>
                        </a:lnTo>
                        <a:lnTo>
                          <a:pt x="321" y="437"/>
                        </a:lnTo>
                        <a:lnTo>
                          <a:pt x="314" y="398"/>
                        </a:lnTo>
                        <a:lnTo>
                          <a:pt x="303" y="360"/>
                        </a:lnTo>
                        <a:lnTo>
                          <a:pt x="292" y="323"/>
                        </a:lnTo>
                        <a:lnTo>
                          <a:pt x="279" y="286"/>
                        </a:lnTo>
                        <a:lnTo>
                          <a:pt x="263" y="250"/>
                        </a:lnTo>
                        <a:lnTo>
                          <a:pt x="246" y="216"/>
                        </a:lnTo>
                        <a:lnTo>
                          <a:pt x="228" y="182"/>
                        </a:lnTo>
                        <a:lnTo>
                          <a:pt x="208" y="148"/>
                        </a:lnTo>
                        <a:lnTo>
                          <a:pt x="186" y="117"/>
                        </a:lnTo>
                        <a:lnTo>
                          <a:pt x="164" y="86"/>
                        </a:lnTo>
                        <a:lnTo>
                          <a:pt x="141" y="56"/>
                        </a:lnTo>
                        <a:lnTo>
                          <a:pt x="114" y="27"/>
                        </a:lnTo>
                        <a:lnTo>
                          <a:pt x="88" y="0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23" y="108"/>
                        </a:lnTo>
                        <a:lnTo>
                          <a:pt x="44" y="132"/>
                        </a:lnTo>
                        <a:lnTo>
                          <a:pt x="65" y="157"/>
                        </a:lnTo>
                        <a:lnTo>
                          <a:pt x="85" y="185"/>
                        </a:lnTo>
                        <a:lnTo>
                          <a:pt x="103" y="211"/>
                        </a:lnTo>
                        <a:lnTo>
                          <a:pt x="120" y="239"/>
                        </a:lnTo>
                        <a:lnTo>
                          <a:pt x="135" y="268"/>
                        </a:lnTo>
                        <a:lnTo>
                          <a:pt x="150" y="298"/>
                        </a:lnTo>
                        <a:lnTo>
                          <a:pt x="163" y="328"/>
                        </a:lnTo>
                        <a:lnTo>
                          <a:pt x="174" y="359"/>
                        </a:lnTo>
                        <a:lnTo>
                          <a:pt x="185" y="392"/>
                        </a:lnTo>
                        <a:lnTo>
                          <a:pt x="194" y="423"/>
                        </a:lnTo>
                        <a:lnTo>
                          <a:pt x="200" y="457"/>
                        </a:lnTo>
                        <a:lnTo>
                          <a:pt x="207" y="491"/>
                        </a:lnTo>
                        <a:lnTo>
                          <a:pt x="211" y="524"/>
                        </a:lnTo>
                        <a:lnTo>
                          <a:pt x="213" y="558"/>
                        </a:lnTo>
                        <a:lnTo>
                          <a:pt x="213" y="558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10" name="Freeform 75" hidden="1"/>
                  <p:cNvSpPr>
                    <a:spLocks/>
                  </p:cNvSpPr>
                  <p:nvPr/>
                </p:nvSpPr>
                <p:spPr bwMode="auto">
                  <a:xfrm>
                    <a:off x="4576763" y="3455988"/>
                    <a:ext cx="222250" cy="123825"/>
                  </a:xfrm>
                  <a:custGeom>
                    <a:avLst/>
                    <a:gdLst>
                      <a:gd name="T0" fmla="*/ 474 w 560"/>
                      <a:gd name="T1" fmla="*/ 312 h 312"/>
                      <a:gd name="T2" fmla="*/ 560 w 560"/>
                      <a:gd name="T3" fmla="*/ 223 h 312"/>
                      <a:gd name="T4" fmla="*/ 560 w 560"/>
                      <a:gd name="T5" fmla="*/ 223 h 312"/>
                      <a:gd name="T6" fmla="*/ 531 w 560"/>
                      <a:gd name="T7" fmla="*/ 198 h 312"/>
                      <a:gd name="T8" fmla="*/ 503 w 560"/>
                      <a:gd name="T9" fmla="*/ 175 h 312"/>
                      <a:gd name="T10" fmla="*/ 473 w 560"/>
                      <a:gd name="T11" fmla="*/ 153 h 312"/>
                      <a:gd name="T12" fmla="*/ 441 w 560"/>
                      <a:gd name="T13" fmla="*/ 132 h 312"/>
                      <a:gd name="T14" fmla="*/ 409 w 560"/>
                      <a:gd name="T15" fmla="*/ 112 h 312"/>
                      <a:gd name="T16" fmla="*/ 375 w 560"/>
                      <a:gd name="T17" fmla="*/ 94 h 312"/>
                      <a:gd name="T18" fmla="*/ 341 w 560"/>
                      <a:gd name="T19" fmla="*/ 77 h 312"/>
                      <a:gd name="T20" fmla="*/ 306 w 560"/>
                      <a:gd name="T21" fmla="*/ 62 h 312"/>
                      <a:gd name="T22" fmla="*/ 271 w 560"/>
                      <a:gd name="T23" fmla="*/ 49 h 312"/>
                      <a:gd name="T24" fmla="*/ 234 w 560"/>
                      <a:gd name="T25" fmla="*/ 37 h 312"/>
                      <a:gd name="T26" fmla="*/ 198 w 560"/>
                      <a:gd name="T27" fmla="*/ 26 h 312"/>
                      <a:gd name="T28" fmla="*/ 160 w 560"/>
                      <a:gd name="T29" fmla="*/ 17 h 312"/>
                      <a:gd name="T30" fmla="*/ 121 w 560"/>
                      <a:gd name="T31" fmla="*/ 11 h 312"/>
                      <a:gd name="T32" fmla="*/ 82 w 560"/>
                      <a:gd name="T33" fmla="*/ 6 h 312"/>
                      <a:gd name="T34" fmla="*/ 43 w 560"/>
                      <a:gd name="T35" fmla="*/ 2 h 312"/>
                      <a:gd name="T36" fmla="*/ 3 w 560"/>
                      <a:gd name="T37" fmla="*/ 0 h 312"/>
                      <a:gd name="T38" fmla="*/ 0 w 560"/>
                      <a:gd name="T39" fmla="*/ 123 h 312"/>
                      <a:gd name="T40" fmla="*/ 0 w 560"/>
                      <a:gd name="T41" fmla="*/ 123 h 312"/>
                      <a:gd name="T42" fmla="*/ 35 w 560"/>
                      <a:gd name="T43" fmla="*/ 124 h 312"/>
                      <a:gd name="T44" fmla="*/ 68 w 560"/>
                      <a:gd name="T45" fmla="*/ 127 h 312"/>
                      <a:gd name="T46" fmla="*/ 102 w 560"/>
                      <a:gd name="T47" fmla="*/ 131 h 312"/>
                      <a:gd name="T48" fmla="*/ 134 w 560"/>
                      <a:gd name="T49" fmla="*/ 137 h 312"/>
                      <a:gd name="T50" fmla="*/ 167 w 560"/>
                      <a:gd name="T51" fmla="*/ 145 h 312"/>
                      <a:gd name="T52" fmla="*/ 198 w 560"/>
                      <a:gd name="T53" fmla="*/ 153 h 312"/>
                      <a:gd name="T54" fmla="*/ 229 w 560"/>
                      <a:gd name="T55" fmla="*/ 163 h 312"/>
                      <a:gd name="T56" fmla="*/ 259 w 560"/>
                      <a:gd name="T57" fmla="*/ 175 h 312"/>
                      <a:gd name="T58" fmla="*/ 289 w 560"/>
                      <a:gd name="T59" fmla="*/ 188 h 312"/>
                      <a:gd name="T60" fmla="*/ 318 w 560"/>
                      <a:gd name="T61" fmla="*/ 202 h 312"/>
                      <a:gd name="T62" fmla="*/ 345 w 560"/>
                      <a:gd name="T63" fmla="*/ 218 h 312"/>
                      <a:gd name="T64" fmla="*/ 374 w 560"/>
                      <a:gd name="T65" fmla="*/ 234 h 312"/>
                      <a:gd name="T66" fmla="*/ 400 w 560"/>
                      <a:gd name="T67" fmla="*/ 252 h 312"/>
                      <a:gd name="T68" fmla="*/ 426 w 560"/>
                      <a:gd name="T69" fmla="*/ 271 h 312"/>
                      <a:gd name="T70" fmla="*/ 451 w 560"/>
                      <a:gd name="T71" fmla="*/ 291 h 312"/>
                      <a:gd name="T72" fmla="*/ 474 w 560"/>
                      <a:gd name="T73" fmla="*/ 312 h 312"/>
                      <a:gd name="T74" fmla="*/ 474 w 560"/>
                      <a:gd name="T75" fmla="*/ 312 h 3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60" h="312">
                        <a:moveTo>
                          <a:pt x="474" y="312"/>
                        </a:moveTo>
                        <a:lnTo>
                          <a:pt x="560" y="223"/>
                        </a:lnTo>
                        <a:lnTo>
                          <a:pt x="560" y="223"/>
                        </a:lnTo>
                        <a:lnTo>
                          <a:pt x="531" y="198"/>
                        </a:lnTo>
                        <a:lnTo>
                          <a:pt x="503" y="175"/>
                        </a:lnTo>
                        <a:lnTo>
                          <a:pt x="473" y="153"/>
                        </a:lnTo>
                        <a:lnTo>
                          <a:pt x="441" y="132"/>
                        </a:lnTo>
                        <a:lnTo>
                          <a:pt x="409" y="112"/>
                        </a:lnTo>
                        <a:lnTo>
                          <a:pt x="375" y="94"/>
                        </a:lnTo>
                        <a:lnTo>
                          <a:pt x="341" y="77"/>
                        </a:lnTo>
                        <a:lnTo>
                          <a:pt x="306" y="62"/>
                        </a:lnTo>
                        <a:lnTo>
                          <a:pt x="271" y="49"/>
                        </a:lnTo>
                        <a:lnTo>
                          <a:pt x="234" y="37"/>
                        </a:lnTo>
                        <a:lnTo>
                          <a:pt x="198" y="26"/>
                        </a:lnTo>
                        <a:lnTo>
                          <a:pt x="160" y="17"/>
                        </a:lnTo>
                        <a:lnTo>
                          <a:pt x="121" y="11"/>
                        </a:lnTo>
                        <a:lnTo>
                          <a:pt x="82" y="6"/>
                        </a:lnTo>
                        <a:lnTo>
                          <a:pt x="43" y="2"/>
                        </a:lnTo>
                        <a:lnTo>
                          <a:pt x="3" y="0"/>
                        </a:lnTo>
                        <a:lnTo>
                          <a:pt x="0" y="123"/>
                        </a:lnTo>
                        <a:lnTo>
                          <a:pt x="0" y="123"/>
                        </a:lnTo>
                        <a:lnTo>
                          <a:pt x="35" y="124"/>
                        </a:lnTo>
                        <a:lnTo>
                          <a:pt x="68" y="127"/>
                        </a:lnTo>
                        <a:lnTo>
                          <a:pt x="102" y="131"/>
                        </a:lnTo>
                        <a:lnTo>
                          <a:pt x="134" y="137"/>
                        </a:lnTo>
                        <a:lnTo>
                          <a:pt x="167" y="145"/>
                        </a:lnTo>
                        <a:lnTo>
                          <a:pt x="198" y="153"/>
                        </a:lnTo>
                        <a:lnTo>
                          <a:pt x="229" y="163"/>
                        </a:lnTo>
                        <a:lnTo>
                          <a:pt x="259" y="175"/>
                        </a:lnTo>
                        <a:lnTo>
                          <a:pt x="289" y="188"/>
                        </a:lnTo>
                        <a:lnTo>
                          <a:pt x="318" y="202"/>
                        </a:lnTo>
                        <a:lnTo>
                          <a:pt x="345" y="218"/>
                        </a:lnTo>
                        <a:lnTo>
                          <a:pt x="374" y="234"/>
                        </a:lnTo>
                        <a:lnTo>
                          <a:pt x="400" y="252"/>
                        </a:lnTo>
                        <a:lnTo>
                          <a:pt x="426" y="271"/>
                        </a:lnTo>
                        <a:lnTo>
                          <a:pt x="451" y="291"/>
                        </a:lnTo>
                        <a:lnTo>
                          <a:pt x="474" y="312"/>
                        </a:lnTo>
                        <a:lnTo>
                          <a:pt x="474" y="312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11" name="Freeform 77" hidden="1"/>
                  <p:cNvSpPr>
                    <a:spLocks/>
                  </p:cNvSpPr>
                  <p:nvPr/>
                </p:nvSpPr>
                <p:spPr bwMode="auto">
                  <a:xfrm>
                    <a:off x="4576763" y="3989388"/>
                    <a:ext cx="231775" cy="133350"/>
                  </a:xfrm>
                  <a:custGeom>
                    <a:avLst/>
                    <a:gdLst>
                      <a:gd name="T0" fmla="*/ 0 w 584"/>
                      <a:gd name="T1" fmla="*/ 213 h 336"/>
                      <a:gd name="T2" fmla="*/ 3 w 584"/>
                      <a:gd name="T3" fmla="*/ 336 h 336"/>
                      <a:gd name="T4" fmla="*/ 3 w 584"/>
                      <a:gd name="T5" fmla="*/ 336 h 336"/>
                      <a:gd name="T6" fmla="*/ 45 w 584"/>
                      <a:gd name="T7" fmla="*/ 334 h 336"/>
                      <a:gd name="T8" fmla="*/ 86 w 584"/>
                      <a:gd name="T9" fmla="*/ 330 h 336"/>
                      <a:gd name="T10" fmla="*/ 128 w 584"/>
                      <a:gd name="T11" fmla="*/ 324 h 336"/>
                      <a:gd name="T12" fmla="*/ 168 w 584"/>
                      <a:gd name="T13" fmla="*/ 316 h 336"/>
                      <a:gd name="T14" fmla="*/ 209 w 584"/>
                      <a:gd name="T15" fmla="*/ 307 h 336"/>
                      <a:gd name="T16" fmla="*/ 248 w 584"/>
                      <a:gd name="T17" fmla="*/ 295 h 336"/>
                      <a:gd name="T18" fmla="*/ 285 w 584"/>
                      <a:gd name="T19" fmla="*/ 282 h 336"/>
                      <a:gd name="T20" fmla="*/ 323 w 584"/>
                      <a:gd name="T21" fmla="*/ 267 h 336"/>
                      <a:gd name="T22" fmla="*/ 358 w 584"/>
                      <a:gd name="T23" fmla="*/ 250 h 336"/>
                      <a:gd name="T24" fmla="*/ 395 w 584"/>
                      <a:gd name="T25" fmla="*/ 231 h 336"/>
                      <a:gd name="T26" fmla="*/ 429 w 584"/>
                      <a:gd name="T27" fmla="*/ 211 h 336"/>
                      <a:gd name="T28" fmla="*/ 463 w 584"/>
                      <a:gd name="T29" fmla="*/ 190 h 336"/>
                      <a:gd name="T30" fmla="*/ 495 w 584"/>
                      <a:gd name="T31" fmla="*/ 166 h 336"/>
                      <a:gd name="T32" fmla="*/ 525 w 584"/>
                      <a:gd name="T33" fmla="*/ 142 h 336"/>
                      <a:gd name="T34" fmla="*/ 555 w 584"/>
                      <a:gd name="T35" fmla="*/ 115 h 336"/>
                      <a:gd name="T36" fmla="*/ 584 w 584"/>
                      <a:gd name="T37" fmla="*/ 88 h 336"/>
                      <a:gd name="T38" fmla="*/ 499 w 584"/>
                      <a:gd name="T39" fmla="*/ 0 h 336"/>
                      <a:gd name="T40" fmla="*/ 499 w 584"/>
                      <a:gd name="T41" fmla="*/ 0 h 336"/>
                      <a:gd name="T42" fmla="*/ 474 w 584"/>
                      <a:gd name="T43" fmla="*/ 23 h 336"/>
                      <a:gd name="T44" fmla="*/ 450 w 584"/>
                      <a:gd name="T45" fmla="*/ 46 h 336"/>
                      <a:gd name="T46" fmla="*/ 422 w 584"/>
                      <a:gd name="T47" fmla="*/ 67 h 336"/>
                      <a:gd name="T48" fmla="*/ 395 w 584"/>
                      <a:gd name="T49" fmla="*/ 87 h 336"/>
                      <a:gd name="T50" fmla="*/ 366 w 584"/>
                      <a:gd name="T51" fmla="*/ 106 h 336"/>
                      <a:gd name="T52" fmla="*/ 336 w 584"/>
                      <a:gd name="T53" fmla="*/ 123 h 336"/>
                      <a:gd name="T54" fmla="*/ 306 w 584"/>
                      <a:gd name="T55" fmla="*/ 139 h 336"/>
                      <a:gd name="T56" fmla="*/ 275 w 584"/>
                      <a:gd name="T57" fmla="*/ 153 h 336"/>
                      <a:gd name="T58" fmla="*/ 243 w 584"/>
                      <a:gd name="T59" fmla="*/ 166 h 336"/>
                      <a:gd name="T60" fmla="*/ 210 w 584"/>
                      <a:gd name="T61" fmla="*/ 178 h 336"/>
                      <a:gd name="T62" fmla="*/ 177 w 584"/>
                      <a:gd name="T63" fmla="*/ 188 h 336"/>
                      <a:gd name="T64" fmla="*/ 142 w 584"/>
                      <a:gd name="T65" fmla="*/ 196 h 336"/>
                      <a:gd name="T66" fmla="*/ 108 w 584"/>
                      <a:gd name="T67" fmla="*/ 204 h 336"/>
                      <a:gd name="T68" fmla="*/ 73 w 584"/>
                      <a:gd name="T69" fmla="*/ 208 h 336"/>
                      <a:gd name="T70" fmla="*/ 37 w 584"/>
                      <a:gd name="T71" fmla="*/ 212 h 336"/>
                      <a:gd name="T72" fmla="*/ 0 w 584"/>
                      <a:gd name="T73" fmla="*/ 213 h 336"/>
                      <a:gd name="T74" fmla="*/ 0 w 584"/>
                      <a:gd name="T75" fmla="*/ 213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336">
                        <a:moveTo>
                          <a:pt x="0" y="213"/>
                        </a:moveTo>
                        <a:lnTo>
                          <a:pt x="3" y="336"/>
                        </a:lnTo>
                        <a:lnTo>
                          <a:pt x="3" y="336"/>
                        </a:lnTo>
                        <a:lnTo>
                          <a:pt x="45" y="334"/>
                        </a:lnTo>
                        <a:lnTo>
                          <a:pt x="86" y="330"/>
                        </a:lnTo>
                        <a:lnTo>
                          <a:pt x="128" y="324"/>
                        </a:lnTo>
                        <a:lnTo>
                          <a:pt x="168" y="316"/>
                        </a:lnTo>
                        <a:lnTo>
                          <a:pt x="209" y="307"/>
                        </a:lnTo>
                        <a:lnTo>
                          <a:pt x="248" y="295"/>
                        </a:lnTo>
                        <a:lnTo>
                          <a:pt x="285" y="282"/>
                        </a:lnTo>
                        <a:lnTo>
                          <a:pt x="323" y="267"/>
                        </a:lnTo>
                        <a:lnTo>
                          <a:pt x="358" y="250"/>
                        </a:lnTo>
                        <a:lnTo>
                          <a:pt x="395" y="231"/>
                        </a:lnTo>
                        <a:lnTo>
                          <a:pt x="429" y="211"/>
                        </a:lnTo>
                        <a:lnTo>
                          <a:pt x="463" y="190"/>
                        </a:lnTo>
                        <a:lnTo>
                          <a:pt x="495" y="166"/>
                        </a:lnTo>
                        <a:lnTo>
                          <a:pt x="525" y="142"/>
                        </a:lnTo>
                        <a:lnTo>
                          <a:pt x="555" y="115"/>
                        </a:lnTo>
                        <a:lnTo>
                          <a:pt x="584" y="88"/>
                        </a:lnTo>
                        <a:lnTo>
                          <a:pt x="499" y="0"/>
                        </a:lnTo>
                        <a:lnTo>
                          <a:pt x="499" y="0"/>
                        </a:lnTo>
                        <a:lnTo>
                          <a:pt x="474" y="23"/>
                        </a:lnTo>
                        <a:lnTo>
                          <a:pt x="450" y="46"/>
                        </a:lnTo>
                        <a:lnTo>
                          <a:pt x="422" y="67"/>
                        </a:lnTo>
                        <a:lnTo>
                          <a:pt x="395" y="87"/>
                        </a:lnTo>
                        <a:lnTo>
                          <a:pt x="366" y="106"/>
                        </a:lnTo>
                        <a:lnTo>
                          <a:pt x="336" y="123"/>
                        </a:lnTo>
                        <a:lnTo>
                          <a:pt x="306" y="139"/>
                        </a:lnTo>
                        <a:lnTo>
                          <a:pt x="275" y="153"/>
                        </a:lnTo>
                        <a:lnTo>
                          <a:pt x="243" y="166"/>
                        </a:lnTo>
                        <a:lnTo>
                          <a:pt x="210" y="178"/>
                        </a:lnTo>
                        <a:lnTo>
                          <a:pt x="177" y="188"/>
                        </a:lnTo>
                        <a:lnTo>
                          <a:pt x="142" y="196"/>
                        </a:lnTo>
                        <a:lnTo>
                          <a:pt x="108" y="204"/>
                        </a:lnTo>
                        <a:lnTo>
                          <a:pt x="73" y="208"/>
                        </a:lnTo>
                        <a:lnTo>
                          <a:pt x="37" y="212"/>
                        </a:lnTo>
                        <a:lnTo>
                          <a:pt x="0" y="213"/>
                        </a:lnTo>
                        <a:lnTo>
                          <a:pt x="0" y="21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512" name="Freeform 11"/>
                  <p:cNvSpPr>
                    <a:spLocks/>
                  </p:cNvSpPr>
                  <p:nvPr/>
                </p:nvSpPr>
                <p:spPr bwMode="auto">
                  <a:xfrm rot="16200000">
                    <a:off x="4958559" y="976820"/>
                    <a:ext cx="979487" cy="1674813"/>
                  </a:xfrm>
                  <a:custGeom>
                    <a:avLst/>
                    <a:gdLst>
                      <a:gd name="T0" fmla="*/ 1430 w 2470"/>
                      <a:gd name="T1" fmla="*/ 0 h 4220"/>
                      <a:gd name="T2" fmla="*/ 1422 w 2470"/>
                      <a:gd name="T3" fmla="*/ 253 h 4220"/>
                      <a:gd name="T4" fmla="*/ 1400 w 2470"/>
                      <a:gd name="T5" fmla="*/ 503 h 4220"/>
                      <a:gd name="T6" fmla="*/ 1367 w 2470"/>
                      <a:gd name="T7" fmla="*/ 749 h 4220"/>
                      <a:gd name="T8" fmla="*/ 1323 w 2470"/>
                      <a:gd name="T9" fmla="*/ 991 h 4220"/>
                      <a:gd name="T10" fmla="*/ 1268 w 2470"/>
                      <a:gd name="T11" fmla="*/ 1229 h 4220"/>
                      <a:gd name="T12" fmla="*/ 1202 w 2470"/>
                      <a:gd name="T13" fmla="*/ 1464 h 4220"/>
                      <a:gd name="T14" fmla="*/ 1125 w 2470"/>
                      <a:gd name="T15" fmla="*/ 1693 h 4220"/>
                      <a:gd name="T16" fmla="*/ 1037 w 2470"/>
                      <a:gd name="T17" fmla="*/ 1917 h 4220"/>
                      <a:gd name="T18" fmla="*/ 940 w 2470"/>
                      <a:gd name="T19" fmla="*/ 2136 h 4220"/>
                      <a:gd name="T20" fmla="*/ 832 w 2470"/>
                      <a:gd name="T21" fmla="*/ 2349 h 4220"/>
                      <a:gd name="T22" fmla="*/ 716 w 2470"/>
                      <a:gd name="T23" fmla="*/ 2558 h 4220"/>
                      <a:gd name="T24" fmla="*/ 590 w 2470"/>
                      <a:gd name="T25" fmla="*/ 2758 h 4220"/>
                      <a:gd name="T26" fmla="*/ 455 w 2470"/>
                      <a:gd name="T27" fmla="*/ 2953 h 4220"/>
                      <a:gd name="T28" fmla="*/ 311 w 2470"/>
                      <a:gd name="T29" fmla="*/ 3142 h 4220"/>
                      <a:gd name="T30" fmla="*/ 159 w 2470"/>
                      <a:gd name="T31" fmla="*/ 3323 h 4220"/>
                      <a:gd name="T32" fmla="*/ 0 w 2470"/>
                      <a:gd name="T33" fmla="*/ 3498 h 4220"/>
                      <a:gd name="T34" fmla="*/ 746 w 2470"/>
                      <a:gd name="T35" fmla="*/ 4220 h 4220"/>
                      <a:gd name="T36" fmla="*/ 844 w 2470"/>
                      <a:gd name="T37" fmla="*/ 4118 h 4220"/>
                      <a:gd name="T38" fmla="*/ 939 w 2470"/>
                      <a:gd name="T39" fmla="*/ 4012 h 4220"/>
                      <a:gd name="T40" fmla="*/ 1031 w 2470"/>
                      <a:gd name="T41" fmla="*/ 3904 h 4220"/>
                      <a:gd name="T42" fmla="*/ 1121 w 2470"/>
                      <a:gd name="T43" fmla="*/ 3793 h 4220"/>
                      <a:gd name="T44" fmla="*/ 1210 w 2470"/>
                      <a:gd name="T45" fmla="*/ 3681 h 4220"/>
                      <a:gd name="T46" fmla="*/ 1294 w 2470"/>
                      <a:gd name="T47" fmla="*/ 3567 h 4220"/>
                      <a:gd name="T48" fmla="*/ 1376 w 2470"/>
                      <a:gd name="T49" fmla="*/ 3451 h 4220"/>
                      <a:gd name="T50" fmla="*/ 1457 w 2470"/>
                      <a:gd name="T51" fmla="*/ 3332 h 4220"/>
                      <a:gd name="T52" fmla="*/ 1534 w 2470"/>
                      <a:gd name="T53" fmla="*/ 3213 h 4220"/>
                      <a:gd name="T54" fmla="*/ 1608 w 2470"/>
                      <a:gd name="T55" fmla="*/ 3090 h 4220"/>
                      <a:gd name="T56" fmla="*/ 1680 w 2470"/>
                      <a:gd name="T57" fmla="*/ 2966 h 4220"/>
                      <a:gd name="T58" fmla="*/ 1749 w 2470"/>
                      <a:gd name="T59" fmla="*/ 2841 h 4220"/>
                      <a:gd name="T60" fmla="*/ 1815 w 2470"/>
                      <a:gd name="T61" fmla="*/ 2714 h 4220"/>
                      <a:gd name="T62" fmla="*/ 1878 w 2470"/>
                      <a:gd name="T63" fmla="*/ 2585 h 4220"/>
                      <a:gd name="T64" fmla="*/ 1938 w 2470"/>
                      <a:gd name="T65" fmla="*/ 2453 h 4220"/>
                      <a:gd name="T66" fmla="*/ 1995 w 2470"/>
                      <a:gd name="T67" fmla="*/ 2321 h 4220"/>
                      <a:gd name="T68" fmla="*/ 2049 w 2470"/>
                      <a:gd name="T69" fmla="*/ 2188 h 4220"/>
                      <a:gd name="T70" fmla="*/ 2100 w 2470"/>
                      <a:gd name="T71" fmla="*/ 2052 h 4220"/>
                      <a:gd name="T72" fmla="*/ 2148 w 2470"/>
                      <a:gd name="T73" fmla="*/ 1914 h 4220"/>
                      <a:gd name="T74" fmla="*/ 2194 w 2470"/>
                      <a:gd name="T75" fmla="*/ 1776 h 4220"/>
                      <a:gd name="T76" fmla="*/ 2236 w 2470"/>
                      <a:gd name="T77" fmla="*/ 1637 h 4220"/>
                      <a:gd name="T78" fmla="*/ 2273 w 2470"/>
                      <a:gd name="T79" fmla="*/ 1495 h 4220"/>
                      <a:gd name="T80" fmla="*/ 2309 w 2470"/>
                      <a:gd name="T81" fmla="*/ 1353 h 4220"/>
                      <a:gd name="T82" fmla="*/ 2340 w 2470"/>
                      <a:gd name="T83" fmla="*/ 1209 h 4220"/>
                      <a:gd name="T84" fmla="*/ 2368 w 2470"/>
                      <a:gd name="T85" fmla="*/ 1064 h 4220"/>
                      <a:gd name="T86" fmla="*/ 2393 w 2470"/>
                      <a:gd name="T87" fmla="*/ 917 h 4220"/>
                      <a:gd name="T88" fmla="*/ 2415 w 2470"/>
                      <a:gd name="T89" fmla="*/ 770 h 4220"/>
                      <a:gd name="T90" fmla="*/ 2434 w 2470"/>
                      <a:gd name="T91" fmla="*/ 621 h 4220"/>
                      <a:gd name="T92" fmla="*/ 2448 w 2470"/>
                      <a:gd name="T93" fmla="*/ 472 h 4220"/>
                      <a:gd name="T94" fmla="*/ 2458 w 2470"/>
                      <a:gd name="T95" fmla="*/ 322 h 4220"/>
                      <a:gd name="T96" fmla="*/ 2466 w 2470"/>
                      <a:gd name="T97" fmla="*/ 170 h 4220"/>
                      <a:gd name="T98" fmla="*/ 2470 w 2470"/>
                      <a:gd name="T99" fmla="*/ 17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470" h="4220">
                        <a:moveTo>
                          <a:pt x="1430" y="0"/>
                        </a:moveTo>
                        <a:lnTo>
                          <a:pt x="1430" y="0"/>
                        </a:lnTo>
                        <a:lnTo>
                          <a:pt x="1427" y="128"/>
                        </a:lnTo>
                        <a:lnTo>
                          <a:pt x="1422" y="253"/>
                        </a:lnTo>
                        <a:lnTo>
                          <a:pt x="1413" y="379"/>
                        </a:lnTo>
                        <a:lnTo>
                          <a:pt x="1400" y="503"/>
                        </a:lnTo>
                        <a:lnTo>
                          <a:pt x="1385" y="627"/>
                        </a:lnTo>
                        <a:lnTo>
                          <a:pt x="1367" y="749"/>
                        </a:lnTo>
                        <a:lnTo>
                          <a:pt x="1346" y="871"/>
                        </a:lnTo>
                        <a:lnTo>
                          <a:pt x="1323" y="991"/>
                        </a:lnTo>
                        <a:lnTo>
                          <a:pt x="1297" y="1111"/>
                        </a:lnTo>
                        <a:lnTo>
                          <a:pt x="1268" y="1229"/>
                        </a:lnTo>
                        <a:lnTo>
                          <a:pt x="1236" y="1348"/>
                        </a:lnTo>
                        <a:lnTo>
                          <a:pt x="1202" y="1464"/>
                        </a:lnTo>
                        <a:lnTo>
                          <a:pt x="1164" y="1578"/>
                        </a:lnTo>
                        <a:lnTo>
                          <a:pt x="1125" y="1693"/>
                        </a:lnTo>
                        <a:lnTo>
                          <a:pt x="1082" y="1805"/>
                        </a:lnTo>
                        <a:lnTo>
                          <a:pt x="1037" y="1917"/>
                        </a:lnTo>
                        <a:lnTo>
                          <a:pt x="990" y="2028"/>
                        </a:lnTo>
                        <a:lnTo>
                          <a:pt x="940" y="2136"/>
                        </a:lnTo>
                        <a:lnTo>
                          <a:pt x="887" y="2244"/>
                        </a:lnTo>
                        <a:lnTo>
                          <a:pt x="832" y="2349"/>
                        </a:lnTo>
                        <a:lnTo>
                          <a:pt x="775" y="2453"/>
                        </a:lnTo>
                        <a:lnTo>
                          <a:pt x="716" y="2558"/>
                        </a:lnTo>
                        <a:lnTo>
                          <a:pt x="654" y="2658"/>
                        </a:lnTo>
                        <a:lnTo>
                          <a:pt x="590" y="2758"/>
                        </a:lnTo>
                        <a:lnTo>
                          <a:pt x="524" y="2857"/>
                        </a:lnTo>
                        <a:lnTo>
                          <a:pt x="455" y="2953"/>
                        </a:lnTo>
                        <a:lnTo>
                          <a:pt x="384" y="3048"/>
                        </a:lnTo>
                        <a:lnTo>
                          <a:pt x="311" y="3142"/>
                        </a:lnTo>
                        <a:lnTo>
                          <a:pt x="237" y="3233"/>
                        </a:lnTo>
                        <a:lnTo>
                          <a:pt x="159" y="3323"/>
                        </a:lnTo>
                        <a:lnTo>
                          <a:pt x="81" y="3412"/>
                        </a:lnTo>
                        <a:lnTo>
                          <a:pt x="0" y="3498"/>
                        </a:lnTo>
                        <a:lnTo>
                          <a:pt x="746" y="4220"/>
                        </a:lnTo>
                        <a:lnTo>
                          <a:pt x="746" y="4220"/>
                        </a:lnTo>
                        <a:lnTo>
                          <a:pt x="796" y="4170"/>
                        </a:lnTo>
                        <a:lnTo>
                          <a:pt x="844" y="4118"/>
                        </a:lnTo>
                        <a:lnTo>
                          <a:pt x="892" y="4064"/>
                        </a:lnTo>
                        <a:lnTo>
                          <a:pt x="939" y="4012"/>
                        </a:lnTo>
                        <a:lnTo>
                          <a:pt x="986" y="3957"/>
                        </a:lnTo>
                        <a:lnTo>
                          <a:pt x="1031" y="3904"/>
                        </a:lnTo>
                        <a:lnTo>
                          <a:pt x="1077" y="3849"/>
                        </a:lnTo>
                        <a:lnTo>
                          <a:pt x="1121" y="3793"/>
                        </a:lnTo>
                        <a:lnTo>
                          <a:pt x="1165" y="3737"/>
                        </a:lnTo>
                        <a:lnTo>
                          <a:pt x="1210" y="3681"/>
                        </a:lnTo>
                        <a:lnTo>
                          <a:pt x="1253" y="3624"/>
                        </a:lnTo>
                        <a:lnTo>
                          <a:pt x="1294" y="3567"/>
                        </a:lnTo>
                        <a:lnTo>
                          <a:pt x="1336" y="3509"/>
                        </a:lnTo>
                        <a:lnTo>
                          <a:pt x="1376" y="3451"/>
                        </a:lnTo>
                        <a:lnTo>
                          <a:pt x="1417" y="3392"/>
                        </a:lnTo>
                        <a:lnTo>
                          <a:pt x="1457" y="3332"/>
                        </a:lnTo>
                        <a:lnTo>
                          <a:pt x="1496" y="3272"/>
                        </a:lnTo>
                        <a:lnTo>
                          <a:pt x="1534" y="3213"/>
                        </a:lnTo>
                        <a:lnTo>
                          <a:pt x="1572" y="3151"/>
                        </a:lnTo>
                        <a:lnTo>
                          <a:pt x="1608" y="3090"/>
                        </a:lnTo>
                        <a:lnTo>
                          <a:pt x="1645" y="3029"/>
                        </a:lnTo>
                        <a:lnTo>
                          <a:pt x="1680" y="2966"/>
                        </a:lnTo>
                        <a:lnTo>
                          <a:pt x="1715" y="2904"/>
                        </a:lnTo>
                        <a:lnTo>
                          <a:pt x="1749" y="2841"/>
                        </a:lnTo>
                        <a:lnTo>
                          <a:pt x="1783" y="2778"/>
                        </a:lnTo>
                        <a:lnTo>
                          <a:pt x="1815" y="2714"/>
                        </a:lnTo>
                        <a:lnTo>
                          <a:pt x="1846" y="2649"/>
                        </a:lnTo>
                        <a:lnTo>
                          <a:pt x="1878" y="2585"/>
                        </a:lnTo>
                        <a:lnTo>
                          <a:pt x="1909" y="2520"/>
                        </a:lnTo>
                        <a:lnTo>
                          <a:pt x="1938" y="2453"/>
                        </a:lnTo>
                        <a:lnTo>
                          <a:pt x="1967" y="2387"/>
                        </a:lnTo>
                        <a:lnTo>
                          <a:pt x="1995" y="2321"/>
                        </a:lnTo>
                        <a:lnTo>
                          <a:pt x="2022" y="2254"/>
                        </a:lnTo>
                        <a:lnTo>
                          <a:pt x="2049" y="2188"/>
                        </a:lnTo>
                        <a:lnTo>
                          <a:pt x="2076" y="2120"/>
                        </a:lnTo>
                        <a:lnTo>
                          <a:pt x="2100" y="2052"/>
                        </a:lnTo>
                        <a:lnTo>
                          <a:pt x="2125" y="1983"/>
                        </a:lnTo>
                        <a:lnTo>
                          <a:pt x="2148" y="1914"/>
                        </a:lnTo>
                        <a:lnTo>
                          <a:pt x="2172" y="1845"/>
                        </a:lnTo>
                        <a:lnTo>
                          <a:pt x="2194" y="1776"/>
                        </a:lnTo>
                        <a:lnTo>
                          <a:pt x="2215" y="1706"/>
                        </a:lnTo>
                        <a:lnTo>
                          <a:pt x="2236" y="1637"/>
                        </a:lnTo>
                        <a:lnTo>
                          <a:pt x="2255" y="1565"/>
                        </a:lnTo>
                        <a:lnTo>
                          <a:pt x="2273" y="1495"/>
                        </a:lnTo>
                        <a:lnTo>
                          <a:pt x="2292" y="1423"/>
                        </a:lnTo>
                        <a:lnTo>
                          <a:pt x="2309" y="1353"/>
                        </a:lnTo>
                        <a:lnTo>
                          <a:pt x="2324" y="1280"/>
                        </a:lnTo>
                        <a:lnTo>
                          <a:pt x="2340" y="1209"/>
                        </a:lnTo>
                        <a:lnTo>
                          <a:pt x="2355" y="1137"/>
                        </a:lnTo>
                        <a:lnTo>
                          <a:pt x="2368" y="1064"/>
                        </a:lnTo>
                        <a:lnTo>
                          <a:pt x="2381" y="991"/>
                        </a:lnTo>
                        <a:lnTo>
                          <a:pt x="2393" y="917"/>
                        </a:lnTo>
                        <a:lnTo>
                          <a:pt x="2405" y="844"/>
                        </a:lnTo>
                        <a:lnTo>
                          <a:pt x="2415" y="770"/>
                        </a:lnTo>
                        <a:lnTo>
                          <a:pt x="2424" y="696"/>
                        </a:lnTo>
                        <a:lnTo>
                          <a:pt x="2434" y="621"/>
                        </a:lnTo>
                        <a:lnTo>
                          <a:pt x="2441" y="547"/>
                        </a:lnTo>
                        <a:lnTo>
                          <a:pt x="2448" y="472"/>
                        </a:lnTo>
                        <a:lnTo>
                          <a:pt x="2454" y="397"/>
                        </a:lnTo>
                        <a:lnTo>
                          <a:pt x="2458" y="322"/>
                        </a:lnTo>
                        <a:lnTo>
                          <a:pt x="2463" y="246"/>
                        </a:lnTo>
                        <a:lnTo>
                          <a:pt x="2466" y="170"/>
                        </a:lnTo>
                        <a:lnTo>
                          <a:pt x="2469" y="94"/>
                        </a:lnTo>
                        <a:lnTo>
                          <a:pt x="2470" y="17"/>
                        </a:lnTo>
                        <a:lnTo>
                          <a:pt x="143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</p:grpSp>
            <p:sp>
              <p:nvSpPr>
                <p:cNvPr id="460" name="矩形 459"/>
                <p:cNvSpPr/>
                <p:nvPr/>
              </p:nvSpPr>
              <p:spPr>
                <a:xfrm>
                  <a:off x="4418878" y="2255798"/>
                  <a:ext cx="34740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spc="50" dirty="0" smtClean="0">
                      <a:ln w="11430"/>
                      <a:solidFill>
                        <a:schemeClr val="bg1">
                          <a:lumMod val="9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微软雅黑" pitchFamily="34" charset="-122"/>
                      <a:cs typeface="Times New Roman" panose="02020603050405020304" pitchFamily="18" charset="0"/>
                    </a:rPr>
                    <a:t>幽门螺杆菌精准医疗</a:t>
                  </a:r>
                  <a:endParaRPr lang="zh-CN" altLang="en-US" sz="28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grpSp>
            <p:nvGrpSpPr>
              <p:cNvPr id="284" name="组合 283"/>
              <p:cNvGrpSpPr>
                <a:grpSpLocks noChangeAspect="1"/>
              </p:cNvGrpSpPr>
              <p:nvPr/>
            </p:nvGrpSpPr>
            <p:grpSpPr>
              <a:xfrm>
                <a:off x="3813435" y="2371569"/>
                <a:ext cx="358758" cy="360000"/>
                <a:chOff x="2124075" y="1324483"/>
                <a:chExt cx="4895851" cy="4912805"/>
              </a:xfrm>
            </p:grpSpPr>
            <p:sp>
              <p:nvSpPr>
                <p:cNvPr id="407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8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9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0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1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2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3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4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5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6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7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8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9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0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1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2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3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4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5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6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7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8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9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0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1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2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3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4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5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6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7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8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9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0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1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2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3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4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5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6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7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8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9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0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1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2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3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4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5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6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7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8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285" name="组合 284"/>
              <p:cNvGrpSpPr>
                <a:grpSpLocks noChangeAspect="1"/>
              </p:cNvGrpSpPr>
              <p:nvPr/>
            </p:nvGrpSpPr>
            <p:grpSpPr>
              <a:xfrm>
                <a:off x="3821360" y="3804494"/>
                <a:ext cx="358758" cy="360000"/>
                <a:chOff x="2124075" y="1324483"/>
                <a:chExt cx="4895851" cy="4912805"/>
              </a:xfrm>
            </p:grpSpPr>
            <p:sp>
              <p:nvSpPr>
                <p:cNvPr id="355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6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7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8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9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0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1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2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3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4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5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6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7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8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9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0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1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2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3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4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5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6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7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8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9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0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1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2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3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4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5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6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7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8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9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0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1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2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3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4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5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6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7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8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9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0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1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2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3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4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5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6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289" name="组合 288"/>
              <p:cNvGrpSpPr>
                <a:grpSpLocks noChangeAspect="1"/>
              </p:cNvGrpSpPr>
              <p:nvPr/>
            </p:nvGrpSpPr>
            <p:grpSpPr>
              <a:xfrm>
                <a:off x="3823335" y="3058344"/>
                <a:ext cx="358758" cy="360000"/>
                <a:chOff x="2124075" y="1324483"/>
                <a:chExt cx="4895851" cy="4912805"/>
              </a:xfrm>
            </p:grpSpPr>
            <p:sp>
              <p:nvSpPr>
                <p:cNvPr id="303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4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5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6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7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8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9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0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1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2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3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4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5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6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7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8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9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0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1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2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3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4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5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6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7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8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9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0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1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2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3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4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5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6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7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8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9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0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1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2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3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4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5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6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7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8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9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0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1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2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3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4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290" name="组合 289"/>
              <p:cNvGrpSpPr>
                <a:grpSpLocks noChangeAspect="1"/>
              </p:cNvGrpSpPr>
              <p:nvPr/>
            </p:nvGrpSpPr>
            <p:grpSpPr>
              <a:xfrm>
                <a:off x="3819385" y="4563762"/>
                <a:ext cx="358758" cy="358758"/>
                <a:chOff x="2124075" y="1341438"/>
                <a:chExt cx="4895850" cy="4895850"/>
              </a:xfrm>
            </p:grpSpPr>
            <p:sp>
              <p:nvSpPr>
                <p:cNvPr id="291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2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3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4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5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6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7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8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9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0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1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2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</p:grpSp>
        <p:sp>
          <p:nvSpPr>
            <p:cNvPr id="513" name="矩形 512"/>
            <p:cNvSpPr/>
            <p:nvPr/>
          </p:nvSpPr>
          <p:spPr>
            <a:xfrm>
              <a:off x="4870128" y="1756633"/>
              <a:ext cx="35349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 smtClean="0">
                  <a:ln w="11430"/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中国人群</a:t>
              </a:r>
              <a:r>
                <a:rPr lang="en-US" altLang="zh-CN" sz="2800" spc="50" dirty="0" smtClean="0">
                  <a:ln w="11430"/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Hp</a:t>
              </a:r>
              <a:r>
                <a:rPr lang="zh-CN" altLang="en-US" sz="2800" spc="50" dirty="0" smtClean="0">
                  <a:ln w="11430"/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感染特征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514" name="矩形 513"/>
            <p:cNvSpPr/>
            <p:nvPr/>
          </p:nvSpPr>
          <p:spPr>
            <a:xfrm>
              <a:off x="4885368" y="3204433"/>
              <a:ext cx="31085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 smtClean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精准医疗研究方向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5" name="矩形 514"/>
            <p:cNvSpPr/>
            <p:nvPr/>
          </p:nvSpPr>
          <p:spPr>
            <a:xfrm>
              <a:off x="4900608" y="3920713"/>
              <a:ext cx="16466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 smtClean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研究方案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57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5399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精准医疗研究方向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胃部微生态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1" descr="C:\Users\jzf0428\AppData\Roaming\Tencent\Users\419504126\QQ\WinTemp\RichOle\O5A33L{N[93CTYTL`00CSH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2" y="2042556"/>
            <a:ext cx="80391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748155" y="5665921"/>
            <a:ext cx="7501134" cy="354379"/>
            <a:chOff x="748155" y="5737171"/>
            <a:chExt cx="7501134" cy="354379"/>
          </a:xfrm>
        </p:grpSpPr>
        <p:sp>
          <p:nvSpPr>
            <p:cNvPr id="8" name="TextBox 7"/>
            <p:cNvSpPr txBox="1"/>
            <p:nvPr/>
          </p:nvSpPr>
          <p:spPr>
            <a:xfrm>
              <a:off x="748155" y="5752996"/>
              <a:ext cx="1079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未感染</a:t>
              </a:r>
              <a:r>
                <a:rPr lang="en-US" altLang="zh-CN" sz="1600" dirty="0" smtClean="0">
                  <a:ea typeface="楷体" pitchFamily="49" charset="-122"/>
                  <a:cs typeface="Times New Roman" pitchFamily="18" charset="0"/>
                </a:rPr>
                <a:t>Hp</a:t>
              </a:r>
              <a:endParaRPr lang="zh-CN" altLang="en-US" sz="1600" dirty="0">
                <a:ea typeface="楷体" pitchFamily="49" charset="-122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53054" y="5751021"/>
              <a:ext cx="14389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ea typeface="楷体" pitchFamily="49" charset="-122"/>
                  <a:cs typeface="Times New Roman" pitchFamily="18" charset="0"/>
                </a:rPr>
                <a:t>Hp</a:t>
              </a:r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感染初期</a:t>
              </a:r>
              <a:endParaRPr lang="zh-CN" altLang="en-US" sz="1600" dirty="0">
                <a:ea typeface="楷体" pitchFamily="49" charset="-122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03579" y="5737171"/>
              <a:ext cx="14389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长期</a:t>
              </a:r>
              <a:r>
                <a:rPr lang="en-US" altLang="zh-CN" sz="1600" dirty="0" smtClean="0">
                  <a:ea typeface="楷体" pitchFamily="49" charset="-122"/>
                  <a:cs typeface="Times New Roman" pitchFamily="18" charset="0"/>
                </a:rPr>
                <a:t>Hp</a:t>
              </a:r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感染</a:t>
              </a:r>
              <a:endParaRPr lang="zh-CN" altLang="en-US" sz="1600" dirty="0">
                <a:ea typeface="楷体" pitchFamily="49" charset="-122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10354" y="5747071"/>
              <a:ext cx="14389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ea typeface="楷体" pitchFamily="49" charset="-122"/>
                  <a:cs typeface="Times New Roman" pitchFamily="18" charset="0"/>
                </a:rPr>
                <a:t>癌转变</a:t>
              </a:r>
              <a:endParaRPr lang="zh-CN" altLang="en-US" sz="1600" dirty="0">
                <a:ea typeface="楷体" pitchFamily="49" charset="-122"/>
                <a:cs typeface="Times New Roman" pitchFamily="18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210088" y="6181209"/>
            <a:ext cx="2872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0099"/>
                </a:solidFill>
                <a:ea typeface="楷体" pitchFamily="49" charset="-122"/>
                <a:cs typeface="Times New Roman" pitchFamily="18" charset="0"/>
              </a:rPr>
              <a:t>有利于肿瘤发展的微环</a:t>
            </a:r>
            <a:r>
              <a:rPr lang="zh-CN" altLang="en-US" sz="1600" dirty="0" smtClean="0">
                <a:solidFill>
                  <a:srgbClr val="000099"/>
                </a:solidFill>
                <a:ea typeface="楷体" pitchFamily="49" charset="-122"/>
                <a:cs typeface="Times New Roman" pitchFamily="18" charset="0"/>
              </a:rPr>
              <a:t>境建立</a:t>
            </a:r>
            <a:endParaRPr lang="zh-CN" altLang="en-US" sz="1600" dirty="0">
              <a:solidFill>
                <a:srgbClr val="000099"/>
              </a:solidFill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13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823" y="6230603"/>
            <a:ext cx="295915" cy="29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5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54785" y="1756633"/>
            <a:ext cx="4150285" cy="3367762"/>
            <a:chOff x="4254785" y="1756633"/>
            <a:chExt cx="4150285" cy="3367762"/>
          </a:xfrm>
        </p:grpSpPr>
        <p:grpSp>
          <p:nvGrpSpPr>
            <p:cNvPr id="7" name="组合 6"/>
            <p:cNvGrpSpPr/>
            <p:nvPr/>
          </p:nvGrpSpPr>
          <p:grpSpPr>
            <a:xfrm>
              <a:off x="4254785" y="1852496"/>
              <a:ext cx="4089371" cy="3271899"/>
              <a:chOff x="3803535" y="1650621"/>
              <a:chExt cx="4089371" cy="3271899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3803535" y="1650621"/>
                <a:ext cx="4089371" cy="1128397"/>
                <a:chOff x="3803535" y="1650621"/>
                <a:chExt cx="4089371" cy="1128397"/>
              </a:xfrm>
            </p:grpSpPr>
            <p:grpSp>
              <p:nvGrpSpPr>
                <p:cNvPr id="184" name="组合 183"/>
                <p:cNvGrpSpPr>
                  <a:grpSpLocks noChangeAspect="1"/>
                </p:cNvGrpSpPr>
                <p:nvPr/>
              </p:nvGrpSpPr>
              <p:grpSpPr>
                <a:xfrm>
                  <a:off x="3803535" y="1650621"/>
                  <a:ext cx="358758" cy="360000"/>
                  <a:chOff x="2124075" y="1324483"/>
                  <a:chExt cx="4895851" cy="4912805"/>
                </a:xfrm>
              </p:grpSpPr>
              <p:sp>
                <p:nvSpPr>
                  <p:cNvPr id="186" name="Freeform 6" hidden="1"/>
                  <p:cNvSpPr>
                    <a:spLocks/>
                  </p:cNvSpPr>
                  <p:nvPr/>
                </p:nvSpPr>
                <p:spPr bwMode="auto">
                  <a:xfrm>
                    <a:off x="2874963" y="1341438"/>
                    <a:ext cx="1663700" cy="981075"/>
                  </a:xfrm>
                  <a:custGeom>
                    <a:avLst/>
                    <a:gdLst>
                      <a:gd name="T0" fmla="*/ 4178 w 4195"/>
                      <a:gd name="T1" fmla="*/ 0 h 2470"/>
                      <a:gd name="T2" fmla="*/ 4103 w 4195"/>
                      <a:gd name="T3" fmla="*/ 1 h 2470"/>
                      <a:gd name="T4" fmla="*/ 3952 w 4195"/>
                      <a:gd name="T5" fmla="*/ 8 h 2470"/>
                      <a:gd name="T6" fmla="*/ 3801 w 4195"/>
                      <a:gd name="T7" fmla="*/ 17 h 2470"/>
                      <a:gd name="T8" fmla="*/ 3652 w 4195"/>
                      <a:gd name="T9" fmla="*/ 30 h 2470"/>
                      <a:gd name="T10" fmla="*/ 3504 w 4195"/>
                      <a:gd name="T11" fmla="*/ 47 h 2470"/>
                      <a:gd name="T12" fmla="*/ 3357 w 4195"/>
                      <a:gd name="T13" fmla="*/ 68 h 2470"/>
                      <a:gd name="T14" fmla="*/ 3211 w 4195"/>
                      <a:gd name="T15" fmla="*/ 91 h 2470"/>
                      <a:gd name="T16" fmla="*/ 3067 w 4195"/>
                      <a:gd name="T17" fmla="*/ 118 h 2470"/>
                      <a:gd name="T18" fmla="*/ 2923 w 4195"/>
                      <a:gd name="T19" fmla="*/ 148 h 2470"/>
                      <a:gd name="T20" fmla="*/ 2780 w 4195"/>
                      <a:gd name="T21" fmla="*/ 182 h 2470"/>
                      <a:gd name="T22" fmla="*/ 2639 w 4195"/>
                      <a:gd name="T23" fmla="*/ 219 h 2470"/>
                      <a:gd name="T24" fmla="*/ 2500 w 4195"/>
                      <a:gd name="T25" fmla="*/ 259 h 2470"/>
                      <a:gd name="T26" fmla="*/ 2361 w 4195"/>
                      <a:gd name="T27" fmla="*/ 302 h 2470"/>
                      <a:gd name="T28" fmla="*/ 2224 w 4195"/>
                      <a:gd name="T29" fmla="*/ 349 h 2470"/>
                      <a:gd name="T30" fmla="*/ 2089 w 4195"/>
                      <a:gd name="T31" fmla="*/ 398 h 2470"/>
                      <a:gd name="T32" fmla="*/ 1955 w 4195"/>
                      <a:gd name="T33" fmla="*/ 452 h 2470"/>
                      <a:gd name="T34" fmla="*/ 1823 w 4195"/>
                      <a:gd name="T35" fmla="*/ 507 h 2470"/>
                      <a:gd name="T36" fmla="*/ 1692 w 4195"/>
                      <a:gd name="T37" fmla="*/ 565 h 2470"/>
                      <a:gd name="T38" fmla="*/ 1563 w 4195"/>
                      <a:gd name="T39" fmla="*/ 628 h 2470"/>
                      <a:gd name="T40" fmla="*/ 1435 w 4195"/>
                      <a:gd name="T41" fmla="*/ 691 h 2470"/>
                      <a:gd name="T42" fmla="*/ 1310 w 4195"/>
                      <a:gd name="T43" fmla="*/ 759 h 2470"/>
                      <a:gd name="T44" fmla="*/ 1185 w 4195"/>
                      <a:gd name="T45" fmla="*/ 829 h 2470"/>
                      <a:gd name="T46" fmla="*/ 1064 w 4195"/>
                      <a:gd name="T47" fmla="*/ 902 h 2470"/>
                      <a:gd name="T48" fmla="*/ 943 w 4195"/>
                      <a:gd name="T49" fmla="*/ 978 h 2470"/>
                      <a:gd name="T50" fmla="*/ 825 w 4195"/>
                      <a:gd name="T51" fmla="*/ 1056 h 2470"/>
                      <a:gd name="T52" fmla="*/ 709 w 4195"/>
                      <a:gd name="T53" fmla="*/ 1137 h 2470"/>
                      <a:gd name="T54" fmla="*/ 594 w 4195"/>
                      <a:gd name="T55" fmla="*/ 1220 h 2470"/>
                      <a:gd name="T56" fmla="*/ 481 w 4195"/>
                      <a:gd name="T57" fmla="*/ 1306 h 2470"/>
                      <a:gd name="T58" fmla="*/ 370 w 4195"/>
                      <a:gd name="T59" fmla="*/ 1395 h 2470"/>
                      <a:gd name="T60" fmla="*/ 262 w 4195"/>
                      <a:gd name="T61" fmla="*/ 1486 h 2470"/>
                      <a:gd name="T62" fmla="*/ 155 w 4195"/>
                      <a:gd name="T63" fmla="*/ 1579 h 2470"/>
                      <a:gd name="T64" fmla="*/ 51 w 4195"/>
                      <a:gd name="T65" fmla="*/ 1674 h 2470"/>
                      <a:gd name="T66" fmla="*/ 723 w 4195"/>
                      <a:gd name="T67" fmla="*/ 2470 h 2470"/>
                      <a:gd name="T68" fmla="*/ 809 w 4195"/>
                      <a:gd name="T69" fmla="*/ 2389 h 2470"/>
                      <a:gd name="T70" fmla="*/ 986 w 4195"/>
                      <a:gd name="T71" fmla="*/ 2234 h 2470"/>
                      <a:gd name="T72" fmla="*/ 1170 w 4195"/>
                      <a:gd name="T73" fmla="*/ 2087 h 2470"/>
                      <a:gd name="T74" fmla="*/ 1360 w 4195"/>
                      <a:gd name="T75" fmla="*/ 1949 h 2470"/>
                      <a:gd name="T76" fmla="*/ 1558 w 4195"/>
                      <a:gd name="T77" fmla="*/ 1819 h 2470"/>
                      <a:gd name="T78" fmla="*/ 1761 w 4195"/>
                      <a:gd name="T79" fmla="*/ 1698 h 2470"/>
                      <a:gd name="T80" fmla="*/ 1969 w 4195"/>
                      <a:gd name="T81" fmla="*/ 1587 h 2470"/>
                      <a:gd name="T82" fmla="*/ 2184 w 4195"/>
                      <a:gd name="T83" fmla="*/ 1484 h 2470"/>
                      <a:gd name="T84" fmla="*/ 2404 w 4195"/>
                      <a:gd name="T85" fmla="*/ 1392 h 2470"/>
                      <a:gd name="T86" fmla="*/ 2629 w 4195"/>
                      <a:gd name="T87" fmla="*/ 1310 h 2470"/>
                      <a:gd name="T88" fmla="*/ 2858 w 4195"/>
                      <a:gd name="T89" fmla="*/ 1238 h 2470"/>
                      <a:gd name="T90" fmla="*/ 3093 w 4195"/>
                      <a:gd name="T91" fmla="*/ 1177 h 2470"/>
                      <a:gd name="T92" fmla="*/ 3331 w 4195"/>
                      <a:gd name="T93" fmla="*/ 1126 h 2470"/>
                      <a:gd name="T94" fmla="*/ 3574 w 4195"/>
                      <a:gd name="T95" fmla="*/ 1087 h 2470"/>
                      <a:gd name="T96" fmla="*/ 3820 w 4195"/>
                      <a:gd name="T97" fmla="*/ 1059 h 2470"/>
                      <a:gd name="T98" fmla="*/ 4069 w 4195"/>
                      <a:gd name="T99" fmla="*/ 1043 h 2470"/>
                      <a:gd name="T100" fmla="*/ 4195 w 4195"/>
                      <a:gd name="T101" fmla="*/ 1039 h 2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195" h="2470">
                        <a:moveTo>
                          <a:pt x="4195" y="1039"/>
                        </a:moveTo>
                        <a:lnTo>
                          <a:pt x="4178" y="0"/>
                        </a:lnTo>
                        <a:lnTo>
                          <a:pt x="4178" y="0"/>
                        </a:lnTo>
                        <a:lnTo>
                          <a:pt x="4103" y="1"/>
                        </a:lnTo>
                        <a:lnTo>
                          <a:pt x="4027" y="4"/>
                        </a:lnTo>
                        <a:lnTo>
                          <a:pt x="3952" y="8"/>
                        </a:lnTo>
                        <a:lnTo>
                          <a:pt x="3876" y="12"/>
                        </a:lnTo>
                        <a:lnTo>
                          <a:pt x="3801" y="17"/>
                        </a:lnTo>
                        <a:lnTo>
                          <a:pt x="3727" y="23"/>
                        </a:lnTo>
                        <a:lnTo>
                          <a:pt x="3652" y="30"/>
                        </a:lnTo>
                        <a:lnTo>
                          <a:pt x="3578" y="38"/>
                        </a:lnTo>
                        <a:lnTo>
                          <a:pt x="3504" y="47"/>
                        </a:lnTo>
                        <a:lnTo>
                          <a:pt x="3431" y="57"/>
                        </a:lnTo>
                        <a:lnTo>
                          <a:pt x="3357" y="68"/>
                        </a:lnTo>
                        <a:lnTo>
                          <a:pt x="3284" y="79"/>
                        </a:lnTo>
                        <a:lnTo>
                          <a:pt x="3211" y="91"/>
                        </a:lnTo>
                        <a:lnTo>
                          <a:pt x="3138" y="104"/>
                        </a:lnTo>
                        <a:lnTo>
                          <a:pt x="3067" y="118"/>
                        </a:lnTo>
                        <a:lnTo>
                          <a:pt x="2995" y="133"/>
                        </a:lnTo>
                        <a:lnTo>
                          <a:pt x="2923" y="148"/>
                        </a:lnTo>
                        <a:lnTo>
                          <a:pt x="2852" y="165"/>
                        </a:lnTo>
                        <a:lnTo>
                          <a:pt x="2780" y="182"/>
                        </a:lnTo>
                        <a:lnTo>
                          <a:pt x="2710" y="201"/>
                        </a:lnTo>
                        <a:lnTo>
                          <a:pt x="2639" y="219"/>
                        </a:lnTo>
                        <a:lnTo>
                          <a:pt x="2569" y="238"/>
                        </a:lnTo>
                        <a:lnTo>
                          <a:pt x="2500" y="259"/>
                        </a:lnTo>
                        <a:lnTo>
                          <a:pt x="2430" y="280"/>
                        </a:lnTo>
                        <a:lnTo>
                          <a:pt x="2361" y="302"/>
                        </a:lnTo>
                        <a:lnTo>
                          <a:pt x="2293" y="326"/>
                        </a:lnTo>
                        <a:lnTo>
                          <a:pt x="2224" y="349"/>
                        </a:lnTo>
                        <a:lnTo>
                          <a:pt x="2156" y="374"/>
                        </a:lnTo>
                        <a:lnTo>
                          <a:pt x="2089" y="398"/>
                        </a:lnTo>
                        <a:lnTo>
                          <a:pt x="2022" y="424"/>
                        </a:lnTo>
                        <a:lnTo>
                          <a:pt x="1955" y="452"/>
                        </a:lnTo>
                        <a:lnTo>
                          <a:pt x="1888" y="479"/>
                        </a:lnTo>
                        <a:lnTo>
                          <a:pt x="1823" y="507"/>
                        </a:lnTo>
                        <a:lnTo>
                          <a:pt x="1757" y="536"/>
                        </a:lnTo>
                        <a:lnTo>
                          <a:pt x="1692" y="565"/>
                        </a:lnTo>
                        <a:lnTo>
                          <a:pt x="1628" y="596"/>
                        </a:lnTo>
                        <a:lnTo>
                          <a:pt x="1563" y="628"/>
                        </a:lnTo>
                        <a:lnTo>
                          <a:pt x="1499" y="659"/>
                        </a:lnTo>
                        <a:lnTo>
                          <a:pt x="1435" y="691"/>
                        </a:lnTo>
                        <a:lnTo>
                          <a:pt x="1373" y="725"/>
                        </a:lnTo>
                        <a:lnTo>
                          <a:pt x="1310" y="759"/>
                        </a:lnTo>
                        <a:lnTo>
                          <a:pt x="1248" y="794"/>
                        </a:lnTo>
                        <a:lnTo>
                          <a:pt x="1185" y="829"/>
                        </a:lnTo>
                        <a:lnTo>
                          <a:pt x="1124" y="865"/>
                        </a:lnTo>
                        <a:lnTo>
                          <a:pt x="1064" y="902"/>
                        </a:lnTo>
                        <a:lnTo>
                          <a:pt x="1003" y="939"/>
                        </a:lnTo>
                        <a:lnTo>
                          <a:pt x="943" y="978"/>
                        </a:lnTo>
                        <a:lnTo>
                          <a:pt x="883" y="1016"/>
                        </a:lnTo>
                        <a:lnTo>
                          <a:pt x="825" y="1056"/>
                        </a:lnTo>
                        <a:lnTo>
                          <a:pt x="766" y="1096"/>
                        </a:lnTo>
                        <a:lnTo>
                          <a:pt x="709" y="1137"/>
                        </a:lnTo>
                        <a:lnTo>
                          <a:pt x="650" y="1178"/>
                        </a:lnTo>
                        <a:lnTo>
                          <a:pt x="594" y="1220"/>
                        </a:lnTo>
                        <a:lnTo>
                          <a:pt x="537" y="1263"/>
                        </a:lnTo>
                        <a:lnTo>
                          <a:pt x="481" y="1306"/>
                        </a:lnTo>
                        <a:lnTo>
                          <a:pt x="425" y="1350"/>
                        </a:lnTo>
                        <a:lnTo>
                          <a:pt x="370" y="1395"/>
                        </a:lnTo>
                        <a:lnTo>
                          <a:pt x="316" y="1440"/>
                        </a:lnTo>
                        <a:lnTo>
                          <a:pt x="262" y="1486"/>
                        </a:lnTo>
                        <a:lnTo>
                          <a:pt x="209" y="1531"/>
                        </a:lnTo>
                        <a:lnTo>
                          <a:pt x="155" y="1579"/>
                        </a:lnTo>
                        <a:lnTo>
                          <a:pt x="103" y="1626"/>
                        </a:lnTo>
                        <a:lnTo>
                          <a:pt x="51" y="1674"/>
                        </a:lnTo>
                        <a:lnTo>
                          <a:pt x="0" y="1724"/>
                        </a:lnTo>
                        <a:lnTo>
                          <a:pt x="723" y="2470"/>
                        </a:lnTo>
                        <a:lnTo>
                          <a:pt x="723" y="2470"/>
                        </a:lnTo>
                        <a:lnTo>
                          <a:pt x="809" y="2389"/>
                        </a:lnTo>
                        <a:lnTo>
                          <a:pt x="896" y="2311"/>
                        </a:lnTo>
                        <a:lnTo>
                          <a:pt x="986" y="2234"/>
                        </a:lnTo>
                        <a:lnTo>
                          <a:pt x="1077" y="2160"/>
                        </a:lnTo>
                        <a:lnTo>
                          <a:pt x="1170" y="2087"/>
                        </a:lnTo>
                        <a:lnTo>
                          <a:pt x="1263" y="2017"/>
                        </a:lnTo>
                        <a:lnTo>
                          <a:pt x="1360" y="1949"/>
                        </a:lnTo>
                        <a:lnTo>
                          <a:pt x="1457" y="1883"/>
                        </a:lnTo>
                        <a:lnTo>
                          <a:pt x="1558" y="1819"/>
                        </a:lnTo>
                        <a:lnTo>
                          <a:pt x="1658" y="1758"/>
                        </a:lnTo>
                        <a:lnTo>
                          <a:pt x="1761" y="1698"/>
                        </a:lnTo>
                        <a:lnTo>
                          <a:pt x="1864" y="1642"/>
                        </a:lnTo>
                        <a:lnTo>
                          <a:pt x="1969" y="1587"/>
                        </a:lnTo>
                        <a:lnTo>
                          <a:pt x="2076" y="1534"/>
                        </a:lnTo>
                        <a:lnTo>
                          <a:pt x="2184" y="1484"/>
                        </a:lnTo>
                        <a:lnTo>
                          <a:pt x="2293" y="1438"/>
                        </a:lnTo>
                        <a:lnTo>
                          <a:pt x="2404" y="1392"/>
                        </a:lnTo>
                        <a:lnTo>
                          <a:pt x="2516" y="1350"/>
                        </a:lnTo>
                        <a:lnTo>
                          <a:pt x="2629" y="1310"/>
                        </a:lnTo>
                        <a:lnTo>
                          <a:pt x="2744" y="1272"/>
                        </a:lnTo>
                        <a:lnTo>
                          <a:pt x="2858" y="1238"/>
                        </a:lnTo>
                        <a:lnTo>
                          <a:pt x="2975" y="1206"/>
                        </a:lnTo>
                        <a:lnTo>
                          <a:pt x="3093" y="1177"/>
                        </a:lnTo>
                        <a:lnTo>
                          <a:pt x="3211" y="1150"/>
                        </a:lnTo>
                        <a:lnTo>
                          <a:pt x="3331" y="1126"/>
                        </a:lnTo>
                        <a:lnTo>
                          <a:pt x="3452" y="1105"/>
                        </a:lnTo>
                        <a:lnTo>
                          <a:pt x="3574" y="1087"/>
                        </a:lnTo>
                        <a:lnTo>
                          <a:pt x="3697" y="1072"/>
                        </a:lnTo>
                        <a:lnTo>
                          <a:pt x="3820" y="1059"/>
                        </a:lnTo>
                        <a:lnTo>
                          <a:pt x="3944" y="1049"/>
                        </a:lnTo>
                        <a:lnTo>
                          <a:pt x="4069" y="1043"/>
                        </a:lnTo>
                        <a:lnTo>
                          <a:pt x="4195" y="1039"/>
                        </a:lnTo>
                        <a:lnTo>
                          <a:pt x="4195" y="103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87" name="Freeform 7"/>
                  <p:cNvSpPr>
                    <a:spLocks/>
                  </p:cNvSpPr>
                  <p:nvPr/>
                </p:nvSpPr>
                <p:spPr bwMode="auto">
                  <a:xfrm>
                    <a:off x="2863850" y="5246688"/>
                    <a:ext cx="1674813" cy="990600"/>
                  </a:xfrm>
                  <a:custGeom>
                    <a:avLst/>
                    <a:gdLst>
                      <a:gd name="T0" fmla="*/ 0 w 4220"/>
                      <a:gd name="T1" fmla="*/ 746 h 2495"/>
                      <a:gd name="T2" fmla="*/ 52 w 4220"/>
                      <a:gd name="T3" fmla="*/ 796 h 2495"/>
                      <a:gd name="T4" fmla="*/ 157 w 4220"/>
                      <a:gd name="T5" fmla="*/ 893 h 2495"/>
                      <a:gd name="T6" fmla="*/ 263 w 4220"/>
                      <a:gd name="T7" fmla="*/ 988 h 2495"/>
                      <a:gd name="T8" fmla="*/ 371 w 4220"/>
                      <a:gd name="T9" fmla="*/ 1080 h 2495"/>
                      <a:gd name="T10" fmla="*/ 483 w 4220"/>
                      <a:gd name="T11" fmla="*/ 1169 h 2495"/>
                      <a:gd name="T12" fmla="*/ 595 w 4220"/>
                      <a:gd name="T13" fmla="*/ 1257 h 2495"/>
                      <a:gd name="T14" fmla="*/ 711 w 4220"/>
                      <a:gd name="T15" fmla="*/ 1341 h 2495"/>
                      <a:gd name="T16" fmla="*/ 828 w 4220"/>
                      <a:gd name="T17" fmla="*/ 1423 h 2495"/>
                      <a:gd name="T18" fmla="*/ 947 w 4220"/>
                      <a:gd name="T19" fmla="*/ 1503 h 2495"/>
                      <a:gd name="T20" fmla="*/ 1068 w 4220"/>
                      <a:gd name="T21" fmla="*/ 1580 h 2495"/>
                      <a:gd name="T22" fmla="*/ 1190 w 4220"/>
                      <a:gd name="T23" fmla="*/ 1654 h 2495"/>
                      <a:gd name="T24" fmla="*/ 1315 w 4220"/>
                      <a:gd name="T25" fmla="*/ 1724 h 2495"/>
                      <a:gd name="T26" fmla="*/ 1442 w 4220"/>
                      <a:gd name="T27" fmla="*/ 1793 h 2495"/>
                      <a:gd name="T28" fmla="*/ 1571 w 4220"/>
                      <a:gd name="T29" fmla="*/ 1858 h 2495"/>
                      <a:gd name="T30" fmla="*/ 1699 w 4220"/>
                      <a:gd name="T31" fmla="*/ 1921 h 2495"/>
                      <a:gd name="T32" fmla="*/ 1832 w 4220"/>
                      <a:gd name="T33" fmla="*/ 1981 h 2495"/>
                      <a:gd name="T34" fmla="*/ 1965 w 4220"/>
                      <a:gd name="T35" fmla="*/ 2037 h 2495"/>
                      <a:gd name="T36" fmla="*/ 2099 w 4220"/>
                      <a:gd name="T37" fmla="*/ 2090 h 2495"/>
                      <a:gd name="T38" fmla="*/ 2236 w 4220"/>
                      <a:gd name="T39" fmla="*/ 2141 h 2495"/>
                      <a:gd name="T40" fmla="*/ 2374 w 4220"/>
                      <a:gd name="T41" fmla="*/ 2188 h 2495"/>
                      <a:gd name="T42" fmla="*/ 2513 w 4220"/>
                      <a:gd name="T43" fmla="*/ 2232 h 2495"/>
                      <a:gd name="T44" fmla="*/ 2654 w 4220"/>
                      <a:gd name="T45" fmla="*/ 2272 h 2495"/>
                      <a:gd name="T46" fmla="*/ 2796 w 4220"/>
                      <a:gd name="T47" fmla="*/ 2310 h 2495"/>
                      <a:gd name="T48" fmla="*/ 2939 w 4220"/>
                      <a:gd name="T49" fmla="*/ 2344 h 2495"/>
                      <a:gd name="T50" fmla="*/ 3083 w 4220"/>
                      <a:gd name="T51" fmla="*/ 2375 h 2495"/>
                      <a:gd name="T52" fmla="*/ 3229 w 4220"/>
                      <a:gd name="T53" fmla="*/ 2403 h 2495"/>
                      <a:gd name="T54" fmla="*/ 3376 w 4220"/>
                      <a:gd name="T55" fmla="*/ 2426 h 2495"/>
                      <a:gd name="T56" fmla="*/ 3525 w 4220"/>
                      <a:gd name="T57" fmla="*/ 2447 h 2495"/>
                      <a:gd name="T58" fmla="*/ 3673 w 4220"/>
                      <a:gd name="T59" fmla="*/ 2464 h 2495"/>
                      <a:gd name="T60" fmla="*/ 3824 w 4220"/>
                      <a:gd name="T61" fmla="*/ 2477 h 2495"/>
                      <a:gd name="T62" fmla="*/ 3975 w 4220"/>
                      <a:gd name="T63" fmla="*/ 2487 h 2495"/>
                      <a:gd name="T64" fmla="*/ 4128 w 4220"/>
                      <a:gd name="T65" fmla="*/ 2494 h 2495"/>
                      <a:gd name="T66" fmla="*/ 4220 w 4220"/>
                      <a:gd name="T67" fmla="*/ 1456 h 2495"/>
                      <a:gd name="T68" fmla="*/ 4094 w 4220"/>
                      <a:gd name="T69" fmla="*/ 1452 h 2495"/>
                      <a:gd name="T70" fmla="*/ 3841 w 4220"/>
                      <a:gd name="T71" fmla="*/ 1435 h 2495"/>
                      <a:gd name="T72" fmla="*/ 3594 w 4220"/>
                      <a:gd name="T73" fmla="*/ 1408 h 2495"/>
                      <a:gd name="T74" fmla="*/ 3349 w 4220"/>
                      <a:gd name="T75" fmla="*/ 1367 h 2495"/>
                      <a:gd name="T76" fmla="*/ 3108 w 4220"/>
                      <a:gd name="T77" fmla="*/ 1315 h 2495"/>
                      <a:gd name="T78" fmla="*/ 2873 w 4220"/>
                      <a:gd name="T79" fmla="*/ 1253 h 2495"/>
                      <a:gd name="T80" fmla="*/ 2641 w 4220"/>
                      <a:gd name="T81" fmla="*/ 1180 h 2495"/>
                      <a:gd name="T82" fmla="*/ 2414 w 4220"/>
                      <a:gd name="T83" fmla="*/ 1097 h 2495"/>
                      <a:gd name="T84" fmla="*/ 2192 w 4220"/>
                      <a:gd name="T85" fmla="*/ 1003 h 2495"/>
                      <a:gd name="T86" fmla="*/ 1975 w 4220"/>
                      <a:gd name="T87" fmla="*/ 899 h 2495"/>
                      <a:gd name="T88" fmla="*/ 1766 w 4220"/>
                      <a:gd name="T89" fmla="*/ 784 h 2495"/>
                      <a:gd name="T90" fmla="*/ 1561 w 4220"/>
                      <a:gd name="T91" fmla="*/ 662 h 2495"/>
                      <a:gd name="T92" fmla="*/ 1364 w 4220"/>
                      <a:gd name="T93" fmla="*/ 529 h 2495"/>
                      <a:gd name="T94" fmla="*/ 1172 w 4220"/>
                      <a:gd name="T95" fmla="*/ 388 h 2495"/>
                      <a:gd name="T96" fmla="*/ 987 w 4220"/>
                      <a:gd name="T97" fmla="*/ 240 h 2495"/>
                      <a:gd name="T98" fmla="*/ 810 w 4220"/>
                      <a:gd name="T99" fmla="*/ 81 h 2495"/>
                      <a:gd name="T100" fmla="*/ 724 w 4220"/>
                      <a:gd name="T101" fmla="*/ 0 h 2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220" h="2495">
                        <a:moveTo>
                          <a:pt x="724" y="0"/>
                        </a:moveTo>
                        <a:lnTo>
                          <a:pt x="0" y="746"/>
                        </a:lnTo>
                        <a:lnTo>
                          <a:pt x="0" y="746"/>
                        </a:lnTo>
                        <a:lnTo>
                          <a:pt x="52" y="796"/>
                        </a:lnTo>
                        <a:lnTo>
                          <a:pt x="105" y="845"/>
                        </a:lnTo>
                        <a:lnTo>
                          <a:pt x="157" y="893"/>
                        </a:lnTo>
                        <a:lnTo>
                          <a:pt x="210" y="940"/>
                        </a:lnTo>
                        <a:lnTo>
                          <a:pt x="263" y="988"/>
                        </a:lnTo>
                        <a:lnTo>
                          <a:pt x="317" y="1034"/>
                        </a:lnTo>
                        <a:lnTo>
                          <a:pt x="371" y="1080"/>
                        </a:lnTo>
                        <a:lnTo>
                          <a:pt x="427" y="1125"/>
                        </a:lnTo>
                        <a:lnTo>
                          <a:pt x="483" y="1169"/>
                        </a:lnTo>
                        <a:lnTo>
                          <a:pt x="539" y="1214"/>
                        </a:lnTo>
                        <a:lnTo>
                          <a:pt x="595" y="1257"/>
                        </a:lnTo>
                        <a:lnTo>
                          <a:pt x="653" y="1300"/>
                        </a:lnTo>
                        <a:lnTo>
                          <a:pt x="711" y="1341"/>
                        </a:lnTo>
                        <a:lnTo>
                          <a:pt x="770" y="1383"/>
                        </a:lnTo>
                        <a:lnTo>
                          <a:pt x="828" y="1423"/>
                        </a:lnTo>
                        <a:lnTo>
                          <a:pt x="887" y="1464"/>
                        </a:lnTo>
                        <a:lnTo>
                          <a:pt x="947" y="1503"/>
                        </a:lnTo>
                        <a:lnTo>
                          <a:pt x="1007" y="1542"/>
                        </a:lnTo>
                        <a:lnTo>
                          <a:pt x="1068" y="1580"/>
                        </a:lnTo>
                        <a:lnTo>
                          <a:pt x="1129" y="1617"/>
                        </a:lnTo>
                        <a:lnTo>
                          <a:pt x="1190" y="1654"/>
                        </a:lnTo>
                        <a:lnTo>
                          <a:pt x="1253" y="1689"/>
                        </a:lnTo>
                        <a:lnTo>
                          <a:pt x="1315" y="1724"/>
                        </a:lnTo>
                        <a:lnTo>
                          <a:pt x="1378" y="1759"/>
                        </a:lnTo>
                        <a:lnTo>
                          <a:pt x="1442" y="1793"/>
                        </a:lnTo>
                        <a:lnTo>
                          <a:pt x="1505" y="1826"/>
                        </a:lnTo>
                        <a:lnTo>
                          <a:pt x="1571" y="1858"/>
                        </a:lnTo>
                        <a:lnTo>
                          <a:pt x="1634" y="1890"/>
                        </a:lnTo>
                        <a:lnTo>
                          <a:pt x="1699" y="1921"/>
                        </a:lnTo>
                        <a:lnTo>
                          <a:pt x="1766" y="1951"/>
                        </a:lnTo>
                        <a:lnTo>
                          <a:pt x="1832" y="1981"/>
                        </a:lnTo>
                        <a:lnTo>
                          <a:pt x="1899" y="2009"/>
                        </a:lnTo>
                        <a:lnTo>
                          <a:pt x="1965" y="2037"/>
                        </a:lnTo>
                        <a:lnTo>
                          <a:pt x="2031" y="2064"/>
                        </a:lnTo>
                        <a:lnTo>
                          <a:pt x="2099" y="2090"/>
                        </a:lnTo>
                        <a:lnTo>
                          <a:pt x="2168" y="2116"/>
                        </a:lnTo>
                        <a:lnTo>
                          <a:pt x="2236" y="2141"/>
                        </a:lnTo>
                        <a:lnTo>
                          <a:pt x="2305" y="2164"/>
                        </a:lnTo>
                        <a:lnTo>
                          <a:pt x="2374" y="2188"/>
                        </a:lnTo>
                        <a:lnTo>
                          <a:pt x="2443" y="2210"/>
                        </a:lnTo>
                        <a:lnTo>
                          <a:pt x="2513" y="2232"/>
                        </a:lnTo>
                        <a:lnTo>
                          <a:pt x="2583" y="2253"/>
                        </a:lnTo>
                        <a:lnTo>
                          <a:pt x="2654" y="2272"/>
                        </a:lnTo>
                        <a:lnTo>
                          <a:pt x="2724" y="2292"/>
                        </a:lnTo>
                        <a:lnTo>
                          <a:pt x="2796" y="2310"/>
                        </a:lnTo>
                        <a:lnTo>
                          <a:pt x="2867" y="2327"/>
                        </a:lnTo>
                        <a:lnTo>
                          <a:pt x="2939" y="2344"/>
                        </a:lnTo>
                        <a:lnTo>
                          <a:pt x="3011" y="2360"/>
                        </a:lnTo>
                        <a:lnTo>
                          <a:pt x="3083" y="2375"/>
                        </a:lnTo>
                        <a:lnTo>
                          <a:pt x="3156" y="2390"/>
                        </a:lnTo>
                        <a:lnTo>
                          <a:pt x="3229" y="2403"/>
                        </a:lnTo>
                        <a:lnTo>
                          <a:pt x="3302" y="2414"/>
                        </a:lnTo>
                        <a:lnTo>
                          <a:pt x="3376" y="2426"/>
                        </a:lnTo>
                        <a:lnTo>
                          <a:pt x="3451" y="2438"/>
                        </a:lnTo>
                        <a:lnTo>
                          <a:pt x="3525" y="2447"/>
                        </a:lnTo>
                        <a:lnTo>
                          <a:pt x="3599" y="2456"/>
                        </a:lnTo>
                        <a:lnTo>
                          <a:pt x="3673" y="2464"/>
                        </a:lnTo>
                        <a:lnTo>
                          <a:pt x="3749" y="2472"/>
                        </a:lnTo>
                        <a:lnTo>
                          <a:pt x="3824" y="2477"/>
                        </a:lnTo>
                        <a:lnTo>
                          <a:pt x="3900" y="2483"/>
                        </a:lnTo>
                        <a:lnTo>
                          <a:pt x="3975" y="2487"/>
                        </a:lnTo>
                        <a:lnTo>
                          <a:pt x="4051" y="2491"/>
                        </a:lnTo>
                        <a:lnTo>
                          <a:pt x="4128" y="2494"/>
                        </a:lnTo>
                        <a:lnTo>
                          <a:pt x="4204" y="2495"/>
                        </a:lnTo>
                        <a:lnTo>
                          <a:pt x="4220" y="1456"/>
                        </a:lnTo>
                        <a:lnTo>
                          <a:pt x="4220" y="1456"/>
                        </a:lnTo>
                        <a:lnTo>
                          <a:pt x="4094" y="1452"/>
                        </a:lnTo>
                        <a:lnTo>
                          <a:pt x="3967" y="1446"/>
                        </a:lnTo>
                        <a:lnTo>
                          <a:pt x="3841" y="1435"/>
                        </a:lnTo>
                        <a:lnTo>
                          <a:pt x="3717" y="1423"/>
                        </a:lnTo>
                        <a:lnTo>
                          <a:pt x="3594" y="1408"/>
                        </a:lnTo>
                        <a:lnTo>
                          <a:pt x="3470" y="1388"/>
                        </a:lnTo>
                        <a:lnTo>
                          <a:pt x="3349" y="1367"/>
                        </a:lnTo>
                        <a:lnTo>
                          <a:pt x="3228" y="1343"/>
                        </a:lnTo>
                        <a:lnTo>
                          <a:pt x="3108" y="1315"/>
                        </a:lnTo>
                        <a:lnTo>
                          <a:pt x="2990" y="1285"/>
                        </a:lnTo>
                        <a:lnTo>
                          <a:pt x="2873" y="1253"/>
                        </a:lnTo>
                        <a:lnTo>
                          <a:pt x="2755" y="1218"/>
                        </a:lnTo>
                        <a:lnTo>
                          <a:pt x="2641" y="1180"/>
                        </a:lnTo>
                        <a:lnTo>
                          <a:pt x="2526" y="1140"/>
                        </a:lnTo>
                        <a:lnTo>
                          <a:pt x="2414" y="1097"/>
                        </a:lnTo>
                        <a:lnTo>
                          <a:pt x="2302" y="1051"/>
                        </a:lnTo>
                        <a:lnTo>
                          <a:pt x="2192" y="1003"/>
                        </a:lnTo>
                        <a:lnTo>
                          <a:pt x="2084" y="952"/>
                        </a:lnTo>
                        <a:lnTo>
                          <a:pt x="1975" y="899"/>
                        </a:lnTo>
                        <a:lnTo>
                          <a:pt x="1870" y="843"/>
                        </a:lnTo>
                        <a:lnTo>
                          <a:pt x="1766" y="784"/>
                        </a:lnTo>
                        <a:lnTo>
                          <a:pt x="1663" y="724"/>
                        </a:lnTo>
                        <a:lnTo>
                          <a:pt x="1561" y="662"/>
                        </a:lnTo>
                        <a:lnTo>
                          <a:pt x="1461" y="597"/>
                        </a:lnTo>
                        <a:lnTo>
                          <a:pt x="1364" y="529"/>
                        </a:lnTo>
                        <a:lnTo>
                          <a:pt x="1267" y="460"/>
                        </a:lnTo>
                        <a:lnTo>
                          <a:pt x="1172" y="388"/>
                        </a:lnTo>
                        <a:lnTo>
                          <a:pt x="1078" y="315"/>
                        </a:lnTo>
                        <a:lnTo>
                          <a:pt x="987" y="240"/>
                        </a:lnTo>
                        <a:lnTo>
                          <a:pt x="897" y="162"/>
                        </a:lnTo>
                        <a:lnTo>
                          <a:pt x="810" y="81"/>
                        </a:lnTo>
                        <a:lnTo>
                          <a:pt x="724" y="0"/>
                        </a:lnTo>
                        <a:lnTo>
                          <a:pt x="724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88" name="Freeform 8" hidden="1"/>
                  <p:cNvSpPr>
                    <a:spLocks/>
                  </p:cNvSpPr>
                  <p:nvPr/>
                </p:nvSpPr>
                <p:spPr bwMode="auto">
                  <a:xfrm>
                    <a:off x="6029325" y="2081213"/>
                    <a:ext cx="990600" cy="1665288"/>
                  </a:xfrm>
                  <a:custGeom>
                    <a:avLst/>
                    <a:gdLst>
                      <a:gd name="T0" fmla="*/ 2495 w 2495"/>
                      <a:gd name="T1" fmla="*/ 4180 h 4197"/>
                      <a:gd name="T2" fmla="*/ 2493 w 2495"/>
                      <a:gd name="T3" fmla="*/ 4103 h 4197"/>
                      <a:gd name="T4" fmla="*/ 2487 w 2495"/>
                      <a:gd name="T5" fmla="*/ 3952 h 4197"/>
                      <a:gd name="T6" fmla="*/ 2476 w 2495"/>
                      <a:gd name="T7" fmla="*/ 3802 h 4197"/>
                      <a:gd name="T8" fmla="*/ 2462 w 2495"/>
                      <a:gd name="T9" fmla="*/ 3653 h 4197"/>
                      <a:gd name="T10" fmla="*/ 2445 w 2495"/>
                      <a:gd name="T11" fmla="*/ 3504 h 4197"/>
                      <a:gd name="T12" fmla="*/ 2424 w 2495"/>
                      <a:gd name="T13" fmla="*/ 3357 h 4197"/>
                      <a:gd name="T14" fmla="*/ 2400 w 2495"/>
                      <a:gd name="T15" fmla="*/ 3211 h 4197"/>
                      <a:gd name="T16" fmla="*/ 2372 w 2495"/>
                      <a:gd name="T17" fmla="*/ 3065 h 4197"/>
                      <a:gd name="T18" fmla="*/ 2341 w 2495"/>
                      <a:gd name="T19" fmla="*/ 2922 h 4197"/>
                      <a:gd name="T20" fmla="*/ 2306 w 2495"/>
                      <a:gd name="T21" fmla="*/ 2779 h 4197"/>
                      <a:gd name="T22" fmla="*/ 2268 w 2495"/>
                      <a:gd name="T23" fmla="*/ 2638 h 4197"/>
                      <a:gd name="T24" fmla="*/ 2228 w 2495"/>
                      <a:gd name="T25" fmla="*/ 2499 h 4197"/>
                      <a:gd name="T26" fmla="*/ 2184 w 2495"/>
                      <a:gd name="T27" fmla="*/ 2360 h 4197"/>
                      <a:gd name="T28" fmla="*/ 2137 w 2495"/>
                      <a:gd name="T29" fmla="*/ 2223 h 4197"/>
                      <a:gd name="T30" fmla="*/ 2086 w 2495"/>
                      <a:gd name="T31" fmla="*/ 2088 h 4197"/>
                      <a:gd name="T32" fmla="*/ 2033 w 2495"/>
                      <a:gd name="T33" fmla="*/ 1953 h 4197"/>
                      <a:gd name="T34" fmla="*/ 1977 w 2495"/>
                      <a:gd name="T35" fmla="*/ 1822 h 4197"/>
                      <a:gd name="T36" fmla="*/ 1917 w 2495"/>
                      <a:gd name="T37" fmla="*/ 1690 h 4197"/>
                      <a:gd name="T38" fmla="*/ 1854 w 2495"/>
                      <a:gd name="T39" fmla="*/ 1561 h 4197"/>
                      <a:gd name="T40" fmla="*/ 1789 w 2495"/>
                      <a:gd name="T41" fmla="*/ 1434 h 4197"/>
                      <a:gd name="T42" fmla="*/ 1721 w 2495"/>
                      <a:gd name="T43" fmla="*/ 1309 h 4197"/>
                      <a:gd name="T44" fmla="*/ 1650 w 2495"/>
                      <a:gd name="T45" fmla="*/ 1184 h 4197"/>
                      <a:gd name="T46" fmla="*/ 1577 w 2495"/>
                      <a:gd name="T47" fmla="*/ 1063 h 4197"/>
                      <a:gd name="T48" fmla="*/ 1500 w 2495"/>
                      <a:gd name="T49" fmla="*/ 942 h 4197"/>
                      <a:gd name="T50" fmla="*/ 1421 w 2495"/>
                      <a:gd name="T51" fmla="*/ 823 h 4197"/>
                      <a:gd name="T52" fmla="*/ 1340 w 2495"/>
                      <a:gd name="T53" fmla="*/ 707 h 4197"/>
                      <a:gd name="T54" fmla="*/ 1255 w 2495"/>
                      <a:gd name="T55" fmla="*/ 593 h 4197"/>
                      <a:gd name="T56" fmla="*/ 1168 w 2495"/>
                      <a:gd name="T57" fmla="*/ 481 h 4197"/>
                      <a:gd name="T58" fmla="*/ 1079 w 2495"/>
                      <a:gd name="T59" fmla="*/ 370 h 4197"/>
                      <a:gd name="T60" fmla="*/ 987 w 2495"/>
                      <a:gd name="T61" fmla="*/ 262 h 4197"/>
                      <a:gd name="T62" fmla="*/ 893 w 2495"/>
                      <a:gd name="T63" fmla="*/ 155 h 4197"/>
                      <a:gd name="T64" fmla="*/ 796 w 2495"/>
                      <a:gd name="T65" fmla="*/ 52 h 4197"/>
                      <a:gd name="T66" fmla="*/ 0 w 2495"/>
                      <a:gd name="T67" fmla="*/ 724 h 4197"/>
                      <a:gd name="T68" fmla="*/ 81 w 2495"/>
                      <a:gd name="T69" fmla="*/ 810 h 4197"/>
                      <a:gd name="T70" fmla="*/ 238 w 2495"/>
                      <a:gd name="T71" fmla="*/ 986 h 4197"/>
                      <a:gd name="T72" fmla="*/ 387 w 2495"/>
                      <a:gd name="T73" fmla="*/ 1170 h 4197"/>
                      <a:gd name="T74" fmla="*/ 527 w 2495"/>
                      <a:gd name="T75" fmla="*/ 1360 h 4197"/>
                      <a:gd name="T76" fmla="*/ 659 w 2495"/>
                      <a:gd name="T77" fmla="*/ 1556 h 4197"/>
                      <a:gd name="T78" fmla="*/ 781 w 2495"/>
                      <a:gd name="T79" fmla="*/ 1758 h 4197"/>
                      <a:gd name="T80" fmla="*/ 895 w 2495"/>
                      <a:gd name="T81" fmla="*/ 1968 h 4197"/>
                      <a:gd name="T82" fmla="*/ 999 w 2495"/>
                      <a:gd name="T83" fmla="*/ 2183 h 4197"/>
                      <a:gd name="T84" fmla="*/ 1092 w 2495"/>
                      <a:gd name="T85" fmla="*/ 2403 h 4197"/>
                      <a:gd name="T86" fmla="*/ 1176 w 2495"/>
                      <a:gd name="T87" fmla="*/ 2628 h 4197"/>
                      <a:gd name="T88" fmla="*/ 1250 w 2495"/>
                      <a:gd name="T89" fmla="*/ 2857 h 4197"/>
                      <a:gd name="T90" fmla="*/ 1313 w 2495"/>
                      <a:gd name="T91" fmla="*/ 3091 h 4197"/>
                      <a:gd name="T92" fmla="*/ 1365 w 2495"/>
                      <a:gd name="T93" fmla="*/ 3331 h 4197"/>
                      <a:gd name="T94" fmla="*/ 1405 w 2495"/>
                      <a:gd name="T95" fmla="*/ 3573 h 4197"/>
                      <a:gd name="T96" fmla="*/ 1434 w 2495"/>
                      <a:gd name="T97" fmla="*/ 3821 h 4197"/>
                      <a:gd name="T98" fmla="*/ 1452 w 2495"/>
                      <a:gd name="T99" fmla="*/ 4071 h 4197"/>
                      <a:gd name="T100" fmla="*/ 1456 w 2495"/>
                      <a:gd name="T101" fmla="*/ 4197 h 4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95" h="4197">
                        <a:moveTo>
                          <a:pt x="1456" y="4197"/>
                        </a:moveTo>
                        <a:lnTo>
                          <a:pt x="2495" y="4180"/>
                        </a:lnTo>
                        <a:lnTo>
                          <a:pt x="2495" y="4180"/>
                        </a:lnTo>
                        <a:lnTo>
                          <a:pt x="2493" y="4103"/>
                        </a:lnTo>
                        <a:lnTo>
                          <a:pt x="2491" y="4028"/>
                        </a:lnTo>
                        <a:lnTo>
                          <a:pt x="2487" y="3952"/>
                        </a:lnTo>
                        <a:lnTo>
                          <a:pt x="2482" y="3877"/>
                        </a:lnTo>
                        <a:lnTo>
                          <a:pt x="2476" y="3802"/>
                        </a:lnTo>
                        <a:lnTo>
                          <a:pt x="2470" y="3727"/>
                        </a:lnTo>
                        <a:lnTo>
                          <a:pt x="2462" y="3653"/>
                        </a:lnTo>
                        <a:lnTo>
                          <a:pt x="2454" y="3578"/>
                        </a:lnTo>
                        <a:lnTo>
                          <a:pt x="2445" y="3504"/>
                        </a:lnTo>
                        <a:lnTo>
                          <a:pt x="2435" y="3430"/>
                        </a:lnTo>
                        <a:lnTo>
                          <a:pt x="2424" y="3357"/>
                        </a:lnTo>
                        <a:lnTo>
                          <a:pt x="2413" y="3284"/>
                        </a:lnTo>
                        <a:lnTo>
                          <a:pt x="2400" y="3211"/>
                        </a:lnTo>
                        <a:lnTo>
                          <a:pt x="2387" y="3138"/>
                        </a:lnTo>
                        <a:lnTo>
                          <a:pt x="2372" y="3065"/>
                        </a:lnTo>
                        <a:lnTo>
                          <a:pt x="2357" y="2994"/>
                        </a:lnTo>
                        <a:lnTo>
                          <a:pt x="2341" y="2922"/>
                        </a:lnTo>
                        <a:lnTo>
                          <a:pt x="2324" y="2851"/>
                        </a:lnTo>
                        <a:lnTo>
                          <a:pt x="2306" y="2779"/>
                        </a:lnTo>
                        <a:lnTo>
                          <a:pt x="2288" y="2709"/>
                        </a:lnTo>
                        <a:lnTo>
                          <a:pt x="2268" y="2638"/>
                        </a:lnTo>
                        <a:lnTo>
                          <a:pt x="2249" y="2568"/>
                        </a:lnTo>
                        <a:lnTo>
                          <a:pt x="2228" y="2499"/>
                        </a:lnTo>
                        <a:lnTo>
                          <a:pt x="2206" y="2429"/>
                        </a:lnTo>
                        <a:lnTo>
                          <a:pt x="2184" y="2360"/>
                        </a:lnTo>
                        <a:lnTo>
                          <a:pt x="2160" y="2292"/>
                        </a:lnTo>
                        <a:lnTo>
                          <a:pt x="2137" y="2223"/>
                        </a:lnTo>
                        <a:lnTo>
                          <a:pt x="2112" y="2155"/>
                        </a:lnTo>
                        <a:lnTo>
                          <a:pt x="2086" y="2088"/>
                        </a:lnTo>
                        <a:lnTo>
                          <a:pt x="2060" y="2021"/>
                        </a:lnTo>
                        <a:lnTo>
                          <a:pt x="2033" y="1953"/>
                        </a:lnTo>
                        <a:lnTo>
                          <a:pt x="2005" y="1887"/>
                        </a:lnTo>
                        <a:lnTo>
                          <a:pt x="1977" y="1822"/>
                        </a:lnTo>
                        <a:lnTo>
                          <a:pt x="1947" y="1756"/>
                        </a:lnTo>
                        <a:lnTo>
                          <a:pt x="1917" y="1690"/>
                        </a:lnTo>
                        <a:lnTo>
                          <a:pt x="1885" y="1625"/>
                        </a:lnTo>
                        <a:lnTo>
                          <a:pt x="1854" y="1561"/>
                        </a:lnTo>
                        <a:lnTo>
                          <a:pt x="1822" y="1498"/>
                        </a:lnTo>
                        <a:lnTo>
                          <a:pt x="1789" y="1434"/>
                        </a:lnTo>
                        <a:lnTo>
                          <a:pt x="1755" y="1371"/>
                        </a:lnTo>
                        <a:lnTo>
                          <a:pt x="1721" y="1309"/>
                        </a:lnTo>
                        <a:lnTo>
                          <a:pt x="1686" y="1246"/>
                        </a:lnTo>
                        <a:lnTo>
                          <a:pt x="1650" y="1184"/>
                        </a:lnTo>
                        <a:lnTo>
                          <a:pt x="1613" y="1123"/>
                        </a:lnTo>
                        <a:lnTo>
                          <a:pt x="1577" y="1063"/>
                        </a:lnTo>
                        <a:lnTo>
                          <a:pt x="1539" y="1002"/>
                        </a:lnTo>
                        <a:lnTo>
                          <a:pt x="1500" y="942"/>
                        </a:lnTo>
                        <a:lnTo>
                          <a:pt x="1461" y="883"/>
                        </a:lnTo>
                        <a:lnTo>
                          <a:pt x="1421" y="823"/>
                        </a:lnTo>
                        <a:lnTo>
                          <a:pt x="1380" y="765"/>
                        </a:lnTo>
                        <a:lnTo>
                          <a:pt x="1340" y="707"/>
                        </a:lnTo>
                        <a:lnTo>
                          <a:pt x="1297" y="650"/>
                        </a:lnTo>
                        <a:lnTo>
                          <a:pt x="1255" y="593"/>
                        </a:lnTo>
                        <a:lnTo>
                          <a:pt x="1212" y="537"/>
                        </a:lnTo>
                        <a:lnTo>
                          <a:pt x="1168" y="481"/>
                        </a:lnTo>
                        <a:lnTo>
                          <a:pt x="1124" y="425"/>
                        </a:lnTo>
                        <a:lnTo>
                          <a:pt x="1079" y="370"/>
                        </a:lnTo>
                        <a:lnTo>
                          <a:pt x="1033" y="315"/>
                        </a:lnTo>
                        <a:lnTo>
                          <a:pt x="987" y="262"/>
                        </a:lnTo>
                        <a:lnTo>
                          <a:pt x="940" y="209"/>
                        </a:lnTo>
                        <a:lnTo>
                          <a:pt x="893" y="155"/>
                        </a:lnTo>
                        <a:lnTo>
                          <a:pt x="845" y="103"/>
                        </a:lnTo>
                        <a:lnTo>
                          <a:pt x="796" y="52"/>
                        </a:lnTo>
                        <a:lnTo>
                          <a:pt x="747" y="0"/>
                        </a:lnTo>
                        <a:lnTo>
                          <a:pt x="0" y="724"/>
                        </a:lnTo>
                        <a:lnTo>
                          <a:pt x="0" y="724"/>
                        </a:lnTo>
                        <a:lnTo>
                          <a:pt x="81" y="810"/>
                        </a:lnTo>
                        <a:lnTo>
                          <a:pt x="160" y="896"/>
                        </a:lnTo>
                        <a:lnTo>
                          <a:pt x="238" y="986"/>
                        </a:lnTo>
                        <a:lnTo>
                          <a:pt x="314" y="1077"/>
                        </a:lnTo>
                        <a:lnTo>
                          <a:pt x="387" y="1170"/>
                        </a:lnTo>
                        <a:lnTo>
                          <a:pt x="458" y="1263"/>
                        </a:lnTo>
                        <a:lnTo>
                          <a:pt x="527" y="1360"/>
                        </a:lnTo>
                        <a:lnTo>
                          <a:pt x="594" y="1457"/>
                        </a:lnTo>
                        <a:lnTo>
                          <a:pt x="659" y="1556"/>
                        </a:lnTo>
                        <a:lnTo>
                          <a:pt x="721" y="1657"/>
                        </a:lnTo>
                        <a:lnTo>
                          <a:pt x="781" y="1758"/>
                        </a:lnTo>
                        <a:lnTo>
                          <a:pt x="839" y="1862"/>
                        </a:lnTo>
                        <a:lnTo>
                          <a:pt x="895" y="1968"/>
                        </a:lnTo>
                        <a:lnTo>
                          <a:pt x="948" y="2075"/>
                        </a:lnTo>
                        <a:lnTo>
                          <a:pt x="999" y="2183"/>
                        </a:lnTo>
                        <a:lnTo>
                          <a:pt x="1047" y="2292"/>
                        </a:lnTo>
                        <a:lnTo>
                          <a:pt x="1092" y="2403"/>
                        </a:lnTo>
                        <a:lnTo>
                          <a:pt x="1135" y="2515"/>
                        </a:lnTo>
                        <a:lnTo>
                          <a:pt x="1176" y="2628"/>
                        </a:lnTo>
                        <a:lnTo>
                          <a:pt x="1215" y="2741"/>
                        </a:lnTo>
                        <a:lnTo>
                          <a:pt x="1250" y="2857"/>
                        </a:lnTo>
                        <a:lnTo>
                          <a:pt x="1283" y="2974"/>
                        </a:lnTo>
                        <a:lnTo>
                          <a:pt x="1313" y="3091"/>
                        </a:lnTo>
                        <a:lnTo>
                          <a:pt x="1340" y="3211"/>
                        </a:lnTo>
                        <a:lnTo>
                          <a:pt x="1365" y="3331"/>
                        </a:lnTo>
                        <a:lnTo>
                          <a:pt x="1387" y="3452"/>
                        </a:lnTo>
                        <a:lnTo>
                          <a:pt x="1405" y="3573"/>
                        </a:lnTo>
                        <a:lnTo>
                          <a:pt x="1421" y="3697"/>
                        </a:lnTo>
                        <a:lnTo>
                          <a:pt x="1434" y="3821"/>
                        </a:lnTo>
                        <a:lnTo>
                          <a:pt x="1444" y="3944"/>
                        </a:lnTo>
                        <a:lnTo>
                          <a:pt x="1452" y="4071"/>
                        </a:lnTo>
                        <a:lnTo>
                          <a:pt x="1456" y="4197"/>
                        </a:lnTo>
                        <a:lnTo>
                          <a:pt x="1456" y="4197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89" name="Freeform 9" hidden="1"/>
                  <p:cNvSpPr>
                    <a:spLocks/>
                  </p:cNvSpPr>
                  <p:nvPr/>
                </p:nvSpPr>
                <p:spPr bwMode="auto">
                  <a:xfrm>
                    <a:off x="4605338" y="5246688"/>
                    <a:ext cx="1674813" cy="990600"/>
                  </a:xfrm>
                  <a:custGeom>
                    <a:avLst/>
                    <a:gdLst>
                      <a:gd name="T0" fmla="*/ 17 w 4220"/>
                      <a:gd name="T1" fmla="*/ 2495 h 2495"/>
                      <a:gd name="T2" fmla="*/ 92 w 4220"/>
                      <a:gd name="T3" fmla="*/ 2494 h 2495"/>
                      <a:gd name="T4" fmla="*/ 245 w 4220"/>
                      <a:gd name="T5" fmla="*/ 2487 h 2495"/>
                      <a:gd name="T6" fmla="*/ 396 w 4220"/>
                      <a:gd name="T7" fmla="*/ 2477 h 2495"/>
                      <a:gd name="T8" fmla="*/ 547 w 4220"/>
                      <a:gd name="T9" fmla="*/ 2464 h 2495"/>
                      <a:gd name="T10" fmla="*/ 697 w 4220"/>
                      <a:gd name="T11" fmla="*/ 2447 h 2495"/>
                      <a:gd name="T12" fmla="*/ 844 w 4220"/>
                      <a:gd name="T13" fmla="*/ 2426 h 2495"/>
                      <a:gd name="T14" fmla="*/ 991 w 4220"/>
                      <a:gd name="T15" fmla="*/ 2403 h 2495"/>
                      <a:gd name="T16" fmla="*/ 1137 w 4220"/>
                      <a:gd name="T17" fmla="*/ 2375 h 2495"/>
                      <a:gd name="T18" fmla="*/ 1281 w 4220"/>
                      <a:gd name="T19" fmla="*/ 2344 h 2495"/>
                      <a:gd name="T20" fmla="*/ 1424 w 4220"/>
                      <a:gd name="T21" fmla="*/ 2310 h 2495"/>
                      <a:gd name="T22" fmla="*/ 1566 w 4220"/>
                      <a:gd name="T23" fmla="*/ 2272 h 2495"/>
                      <a:gd name="T24" fmla="*/ 1707 w 4220"/>
                      <a:gd name="T25" fmla="*/ 2232 h 2495"/>
                      <a:gd name="T26" fmla="*/ 1846 w 4220"/>
                      <a:gd name="T27" fmla="*/ 2188 h 2495"/>
                      <a:gd name="T28" fmla="*/ 1984 w 4220"/>
                      <a:gd name="T29" fmla="*/ 2141 h 2495"/>
                      <a:gd name="T30" fmla="*/ 2121 w 4220"/>
                      <a:gd name="T31" fmla="*/ 2090 h 2495"/>
                      <a:gd name="T32" fmla="*/ 2255 w 4220"/>
                      <a:gd name="T33" fmla="*/ 2037 h 2495"/>
                      <a:gd name="T34" fmla="*/ 2389 w 4220"/>
                      <a:gd name="T35" fmla="*/ 1981 h 2495"/>
                      <a:gd name="T36" fmla="*/ 2521 w 4220"/>
                      <a:gd name="T37" fmla="*/ 1921 h 2495"/>
                      <a:gd name="T38" fmla="*/ 2649 w 4220"/>
                      <a:gd name="T39" fmla="*/ 1858 h 2495"/>
                      <a:gd name="T40" fmla="*/ 2778 w 4220"/>
                      <a:gd name="T41" fmla="*/ 1793 h 2495"/>
                      <a:gd name="T42" fmla="*/ 2905 w 4220"/>
                      <a:gd name="T43" fmla="*/ 1724 h 2495"/>
                      <a:gd name="T44" fmla="*/ 3030 w 4220"/>
                      <a:gd name="T45" fmla="*/ 1654 h 2495"/>
                      <a:gd name="T46" fmla="*/ 3152 w 4220"/>
                      <a:gd name="T47" fmla="*/ 1580 h 2495"/>
                      <a:gd name="T48" fmla="*/ 3273 w 4220"/>
                      <a:gd name="T49" fmla="*/ 1503 h 2495"/>
                      <a:gd name="T50" fmla="*/ 3392 w 4220"/>
                      <a:gd name="T51" fmla="*/ 1423 h 2495"/>
                      <a:gd name="T52" fmla="*/ 3509 w 4220"/>
                      <a:gd name="T53" fmla="*/ 1341 h 2495"/>
                      <a:gd name="T54" fmla="*/ 3625 w 4220"/>
                      <a:gd name="T55" fmla="*/ 1257 h 2495"/>
                      <a:gd name="T56" fmla="*/ 3738 w 4220"/>
                      <a:gd name="T57" fmla="*/ 1169 h 2495"/>
                      <a:gd name="T58" fmla="*/ 3849 w 4220"/>
                      <a:gd name="T59" fmla="*/ 1080 h 2495"/>
                      <a:gd name="T60" fmla="*/ 3957 w 4220"/>
                      <a:gd name="T61" fmla="*/ 988 h 2495"/>
                      <a:gd name="T62" fmla="*/ 4063 w 4220"/>
                      <a:gd name="T63" fmla="*/ 893 h 2495"/>
                      <a:gd name="T64" fmla="*/ 4168 w 4220"/>
                      <a:gd name="T65" fmla="*/ 796 h 2495"/>
                      <a:gd name="T66" fmla="*/ 3496 w 4220"/>
                      <a:gd name="T67" fmla="*/ 0 h 2495"/>
                      <a:gd name="T68" fmla="*/ 3410 w 4220"/>
                      <a:gd name="T69" fmla="*/ 81 h 2495"/>
                      <a:gd name="T70" fmla="*/ 3233 w 4220"/>
                      <a:gd name="T71" fmla="*/ 240 h 2495"/>
                      <a:gd name="T72" fmla="*/ 3048 w 4220"/>
                      <a:gd name="T73" fmla="*/ 388 h 2495"/>
                      <a:gd name="T74" fmla="*/ 2856 w 4220"/>
                      <a:gd name="T75" fmla="*/ 529 h 2495"/>
                      <a:gd name="T76" fmla="*/ 2659 w 4220"/>
                      <a:gd name="T77" fmla="*/ 662 h 2495"/>
                      <a:gd name="T78" fmla="*/ 2454 w 4220"/>
                      <a:gd name="T79" fmla="*/ 784 h 2495"/>
                      <a:gd name="T80" fmla="*/ 2245 w 4220"/>
                      <a:gd name="T81" fmla="*/ 899 h 2495"/>
                      <a:gd name="T82" fmla="*/ 2028 w 4220"/>
                      <a:gd name="T83" fmla="*/ 1003 h 2495"/>
                      <a:gd name="T84" fmla="*/ 1807 w 4220"/>
                      <a:gd name="T85" fmla="*/ 1097 h 2495"/>
                      <a:gd name="T86" fmla="*/ 1579 w 4220"/>
                      <a:gd name="T87" fmla="*/ 1180 h 2495"/>
                      <a:gd name="T88" fmla="*/ 1349 w 4220"/>
                      <a:gd name="T89" fmla="*/ 1253 h 2495"/>
                      <a:gd name="T90" fmla="*/ 1112 w 4220"/>
                      <a:gd name="T91" fmla="*/ 1315 h 2495"/>
                      <a:gd name="T92" fmla="*/ 871 w 4220"/>
                      <a:gd name="T93" fmla="*/ 1367 h 2495"/>
                      <a:gd name="T94" fmla="*/ 626 w 4220"/>
                      <a:gd name="T95" fmla="*/ 1408 h 2495"/>
                      <a:gd name="T96" fmla="*/ 379 w 4220"/>
                      <a:gd name="T97" fmla="*/ 1435 h 2495"/>
                      <a:gd name="T98" fmla="*/ 126 w 4220"/>
                      <a:gd name="T99" fmla="*/ 1452 h 2495"/>
                      <a:gd name="T100" fmla="*/ 0 w 4220"/>
                      <a:gd name="T101" fmla="*/ 1456 h 24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220" h="2495">
                        <a:moveTo>
                          <a:pt x="0" y="1456"/>
                        </a:moveTo>
                        <a:lnTo>
                          <a:pt x="17" y="2495"/>
                        </a:lnTo>
                        <a:lnTo>
                          <a:pt x="17" y="2495"/>
                        </a:lnTo>
                        <a:lnTo>
                          <a:pt x="92" y="2494"/>
                        </a:lnTo>
                        <a:lnTo>
                          <a:pt x="169" y="2491"/>
                        </a:lnTo>
                        <a:lnTo>
                          <a:pt x="245" y="2487"/>
                        </a:lnTo>
                        <a:lnTo>
                          <a:pt x="320" y="2483"/>
                        </a:lnTo>
                        <a:lnTo>
                          <a:pt x="396" y="2477"/>
                        </a:lnTo>
                        <a:lnTo>
                          <a:pt x="471" y="2472"/>
                        </a:lnTo>
                        <a:lnTo>
                          <a:pt x="547" y="2464"/>
                        </a:lnTo>
                        <a:lnTo>
                          <a:pt x="621" y="2456"/>
                        </a:lnTo>
                        <a:lnTo>
                          <a:pt x="697" y="2447"/>
                        </a:lnTo>
                        <a:lnTo>
                          <a:pt x="771" y="2438"/>
                        </a:lnTo>
                        <a:lnTo>
                          <a:pt x="844" y="2426"/>
                        </a:lnTo>
                        <a:lnTo>
                          <a:pt x="918" y="2414"/>
                        </a:lnTo>
                        <a:lnTo>
                          <a:pt x="991" y="2403"/>
                        </a:lnTo>
                        <a:lnTo>
                          <a:pt x="1064" y="2390"/>
                        </a:lnTo>
                        <a:lnTo>
                          <a:pt x="1137" y="2375"/>
                        </a:lnTo>
                        <a:lnTo>
                          <a:pt x="1209" y="2360"/>
                        </a:lnTo>
                        <a:lnTo>
                          <a:pt x="1281" y="2344"/>
                        </a:lnTo>
                        <a:lnTo>
                          <a:pt x="1353" y="2327"/>
                        </a:lnTo>
                        <a:lnTo>
                          <a:pt x="1424" y="2310"/>
                        </a:lnTo>
                        <a:lnTo>
                          <a:pt x="1496" y="2292"/>
                        </a:lnTo>
                        <a:lnTo>
                          <a:pt x="1566" y="2272"/>
                        </a:lnTo>
                        <a:lnTo>
                          <a:pt x="1638" y="2253"/>
                        </a:lnTo>
                        <a:lnTo>
                          <a:pt x="1707" y="2232"/>
                        </a:lnTo>
                        <a:lnTo>
                          <a:pt x="1777" y="2210"/>
                        </a:lnTo>
                        <a:lnTo>
                          <a:pt x="1846" y="2188"/>
                        </a:lnTo>
                        <a:lnTo>
                          <a:pt x="1915" y="2164"/>
                        </a:lnTo>
                        <a:lnTo>
                          <a:pt x="1984" y="2141"/>
                        </a:lnTo>
                        <a:lnTo>
                          <a:pt x="2053" y="2116"/>
                        </a:lnTo>
                        <a:lnTo>
                          <a:pt x="2121" y="2090"/>
                        </a:lnTo>
                        <a:lnTo>
                          <a:pt x="2189" y="2064"/>
                        </a:lnTo>
                        <a:lnTo>
                          <a:pt x="2255" y="2037"/>
                        </a:lnTo>
                        <a:lnTo>
                          <a:pt x="2323" y="2009"/>
                        </a:lnTo>
                        <a:lnTo>
                          <a:pt x="2389" y="1981"/>
                        </a:lnTo>
                        <a:lnTo>
                          <a:pt x="2454" y="1951"/>
                        </a:lnTo>
                        <a:lnTo>
                          <a:pt x="2521" y="1921"/>
                        </a:lnTo>
                        <a:lnTo>
                          <a:pt x="2586" y="1890"/>
                        </a:lnTo>
                        <a:lnTo>
                          <a:pt x="2649" y="1858"/>
                        </a:lnTo>
                        <a:lnTo>
                          <a:pt x="2715" y="1826"/>
                        </a:lnTo>
                        <a:lnTo>
                          <a:pt x="2778" y="1793"/>
                        </a:lnTo>
                        <a:lnTo>
                          <a:pt x="2842" y="1759"/>
                        </a:lnTo>
                        <a:lnTo>
                          <a:pt x="2905" y="1724"/>
                        </a:lnTo>
                        <a:lnTo>
                          <a:pt x="2967" y="1689"/>
                        </a:lnTo>
                        <a:lnTo>
                          <a:pt x="3030" y="1654"/>
                        </a:lnTo>
                        <a:lnTo>
                          <a:pt x="3091" y="1617"/>
                        </a:lnTo>
                        <a:lnTo>
                          <a:pt x="3152" y="1580"/>
                        </a:lnTo>
                        <a:lnTo>
                          <a:pt x="3213" y="1542"/>
                        </a:lnTo>
                        <a:lnTo>
                          <a:pt x="3273" y="1503"/>
                        </a:lnTo>
                        <a:lnTo>
                          <a:pt x="3333" y="1464"/>
                        </a:lnTo>
                        <a:lnTo>
                          <a:pt x="3392" y="1423"/>
                        </a:lnTo>
                        <a:lnTo>
                          <a:pt x="3451" y="1383"/>
                        </a:lnTo>
                        <a:lnTo>
                          <a:pt x="3509" y="1341"/>
                        </a:lnTo>
                        <a:lnTo>
                          <a:pt x="3567" y="1300"/>
                        </a:lnTo>
                        <a:lnTo>
                          <a:pt x="3625" y="1257"/>
                        </a:lnTo>
                        <a:lnTo>
                          <a:pt x="3681" y="1214"/>
                        </a:lnTo>
                        <a:lnTo>
                          <a:pt x="3738" y="1169"/>
                        </a:lnTo>
                        <a:lnTo>
                          <a:pt x="3793" y="1125"/>
                        </a:lnTo>
                        <a:lnTo>
                          <a:pt x="3849" y="1080"/>
                        </a:lnTo>
                        <a:lnTo>
                          <a:pt x="3903" y="1034"/>
                        </a:lnTo>
                        <a:lnTo>
                          <a:pt x="3957" y="988"/>
                        </a:lnTo>
                        <a:lnTo>
                          <a:pt x="4010" y="940"/>
                        </a:lnTo>
                        <a:lnTo>
                          <a:pt x="4063" y="893"/>
                        </a:lnTo>
                        <a:lnTo>
                          <a:pt x="4115" y="845"/>
                        </a:lnTo>
                        <a:lnTo>
                          <a:pt x="4168" y="796"/>
                        </a:lnTo>
                        <a:lnTo>
                          <a:pt x="4220" y="746"/>
                        </a:lnTo>
                        <a:lnTo>
                          <a:pt x="3496" y="0"/>
                        </a:lnTo>
                        <a:lnTo>
                          <a:pt x="3496" y="0"/>
                        </a:lnTo>
                        <a:lnTo>
                          <a:pt x="3410" y="81"/>
                        </a:lnTo>
                        <a:lnTo>
                          <a:pt x="3323" y="162"/>
                        </a:lnTo>
                        <a:lnTo>
                          <a:pt x="3233" y="240"/>
                        </a:lnTo>
                        <a:lnTo>
                          <a:pt x="3142" y="315"/>
                        </a:lnTo>
                        <a:lnTo>
                          <a:pt x="3048" y="388"/>
                        </a:lnTo>
                        <a:lnTo>
                          <a:pt x="2954" y="460"/>
                        </a:lnTo>
                        <a:lnTo>
                          <a:pt x="2856" y="529"/>
                        </a:lnTo>
                        <a:lnTo>
                          <a:pt x="2759" y="597"/>
                        </a:lnTo>
                        <a:lnTo>
                          <a:pt x="2659" y="662"/>
                        </a:lnTo>
                        <a:lnTo>
                          <a:pt x="2557" y="724"/>
                        </a:lnTo>
                        <a:lnTo>
                          <a:pt x="2454" y="784"/>
                        </a:lnTo>
                        <a:lnTo>
                          <a:pt x="2350" y="843"/>
                        </a:lnTo>
                        <a:lnTo>
                          <a:pt x="2245" y="899"/>
                        </a:lnTo>
                        <a:lnTo>
                          <a:pt x="2136" y="952"/>
                        </a:lnTo>
                        <a:lnTo>
                          <a:pt x="2028" y="1003"/>
                        </a:lnTo>
                        <a:lnTo>
                          <a:pt x="1918" y="1051"/>
                        </a:lnTo>
                        <a:lnTo>
                          <a:pt x="1807" y="1097"/>
                        </a:lnTo>
                        <a:lnTo>
                          <a:pt x="1694" y="1140"/>
                        </a:lnTo>
                        <a:lnTo>
                          <a:pt x="1579" y="1180"/>
                        </a:lnTo>
                        <a:lnTo>
                          <a:pt x="1465" y="1218"/>
                        </a:lnTo>
                        <a:lnTo>
                          <a:pt x="1349" y="1253"/>
                        </a:lnTo>
                        <a:lnTo>
                          <a:pt x="1230" y="1285"/>
                        </a:lnTo>
                        <a:lnTo>
                          <a:pt x="1112" y="1315"/>
                        </a:lnTo>
                        <a:lnTo>
                          <a:pt x="992" y="1343"/>
                        </a:lnTo>
                        <a:lnTo>
                          <a:pt x="871" y="1367"/>
                        </a:lnTo>
                        <a:lnTo>
                          <a:pt x="750" y="1388"/>
                        </a:lnTo>
                        <a:lnTo>
                          <a:pt x="626" y="1408"/>
                        </a:lnTo>
                        <a:lnTo>
                          <a:pt x="503" y="1423"/>
                        </a:lnTo>
                        <a:lnTo>
                          <a:pt x="379" y="1435"/>
                        </a:lnTo>
                        <a:lnTo>
                          <a:pt x="253" y="1446"/>
                        </a:lnTo>
                        <a:lnTo>
                          <a:pt x="126" y="1452"/>
                        </a:lnTo>
                        <a:lnTo>
                          <a:pt x="0" y="1456"/>
                        </a:lnTo>
                        <a:lnTo>
                          <a:pt x="0" y="1456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0" name="Freeform 10" hidden="1"/>
                  <p:cNvSpPr>
                    <a:spLocks/>
                  </p:cNvSpPr>
                  <p:nvPr/>
                </p:nvSpPr>
                <p:spPr bwMode="auto">
                  <a:xfrm>
                    <a:off x="4605338" y="1341438"/>
                    <a:ext cx="1663700" cy="981075"/>
                  </a:xfrm>
                  <a:custGeom>
                    <a:avLst/>
                    <a:gdLst>
                      <a:gd name="T0" fmla="*/ 4195 w 4195"/>
                      <a:gd name="T1" fmla="*/ 1724 h 2470"/>
                      <a:gd name="T2" fmla="*/ 4144 w 4195"/>
                      <a:gd name="T3" fmla="*/ 1674 h 2470"/>
                      <a:gd name="T4" fmla="*/ 4040 w 4195"/>
                      <a:gd name="T5" fmla="*/ 1579 h 2470"/>
                      <a:gd name="T6" fmla="*/ 3933 w 4195"/>
                      <a:gd name="T7" fmla="*/ 1486 h 2470"/>
                      <a:gd name="T8" fmla="*/ 3825 w 4195"/>
                      <a:gd name="T9" fmla="*/ 1395 h 2470"/>
                      <a:gd name="T10" fmla="*/ 3714 w 4195"/>
                      <a:gd name="T11" fmla="*/ 1306 h 2470"/>
                      <a:gd name="T12" fmla="*/ 3602 w 4195"/>
                      <a:gd name="T13" fmla="*/ 1220 h 2470"/>
                      <a:gd name="T14" fmla="*/ 3488 w 4195"/>
                      <a:gd name="T15" fmla="*/ 1137 h 2470"/>
                      <a:gd name="T16" fmla="*/ 3370 w 4195"/>
                      <a:gd name="T17" fmla="*/ 1056 h 2470"/>
                      <a:gd name="T18" fmla="*/ 3252 w 4195"/>
                      <a:gd name="T19" fmla="*/ 978 h 2470"/>
                      <a:gd name="T20" fmla="*/ 3132 w 4195"/>
                      <a:gd name="T21" fmla="*/ 902 h 2470"/>
                      <a:gd name="T22" fmla="*/ 3010 w 4195"/>
                      <a:gd name="T23" fmla="*/ 829 h 2470"/>
                      <a:gd name="T24" fmla="*/ 2886 w 4195"/>
                      <a:gd name="T25" fmla="*/ 759 h 2470"/>
                      <a:gd name="T26" fmla="*/ 2760 w 4195"/>
                      <a:gd name="T27" fmla="*/ 691 h 2470"/>
                      <a:gd name="T28" fmla="*/ 2632 w 4195"/>
                      <a:gd name="T29" fmla="*/ 628 h 2470"/>
                      <a:gd name="T30" fmla="*/ 2503 w 4195"/>
                      <a:gd name="T31" fmla="*/ 565 h 2470"/>
                      <a:gd name="T32" fmla="*/ 2372 w 4195"/>
                      <a:gd name="T33" fmla="*/ 507 h 2470"/>
                      <a:gd name="T34" fmla="*/ 2240 w 4195"/>
                      <a:gd name="T35" fmla="*/ 452 h 2470"/>
                      <a:gd name="T36" fmla="*/ 2106 w 4195"/>
                      <a:gd name="T37" fmla="*/ 398 h 2470"/>
                      <a:gd name="T38" fmla="*/ 1971 w 4195"/>
                      <a:gd name="T39" fmla="*/ 349 h 2470"/>
                      <a:gd name="T40" fmla="*/ 1834 w 4195"/>
                      <a:gd name="T41" fmla="*/ 302 h 2470"/>
                      <a:gd name="T42" fmla="*/ 1695 w 4195"/>
                      <a:gd name="T43" fmla="*/ 259 h 2470"/>
                      <a:gd name="T44" fmla="*/ 1556 w 4195"/>
                      <a:gd name="T45" fmla="*/ 219 h 2470"/>
                      <a:gd name="T46" fmla="*/ 1415 w 4195"/>
                      <a:gd name="T47" fmla="*/ 182 h 2470"/>
                      <a:gd name="T48" fmla="*/ 1273 w 4195"/>
                      <a:gd name="T49" fmla="*/ 148 h 2470"/>
                      <a:gd name="T50" fmla="*/ 1128 w 4195"/>
                      <a:gd name="T51" fmla="*/ 118 h 2470"/>
                      <a:gd name="T52" fmla="*/ 984 w 4195"/>
                      <a:gd name="T53" fmla="*/ 91 h 2470"/>
                      <a:gd name="T54" fmla="*/ 838 w 4195"/>
                      <a:gd name="T55" fmla="*/ 68 h 2470"/>
                      <a:gd name="T56" fmla="*/ 691 w 4195"/>
                      <a:gd name="T57" fmla="*/ 47 h 2470"/>
                      <a:gd name="T58" fmla="*/ 543 w 4195"/>
                      <a:gd name="T59" fmla="*/ 30 h 2470"/>
                      <a:gd name="T60" fmla="*/ 394 w 4195"/>
                      <a:gd name="T61" fmla="*/ 17 h 2470"/>
                      <a:gd name="T62" fmla="*/ 243 w 4195"/>
                      <a:gd name="T63" fmla="*/ 8 h 2470"/>
                      <a:gd name="T64" fmla="*/ 92 w 4195"/>
                      <a:gd name="T65" fmla="*/ 1 h 2470"/>
                      <a:gd name="T66" fmla="*/ 0 w 4195"/>
                      <a:gd name="T67" fmla="*/ 1039 h 2470"/>
                      <a:gd name="T68" fmla="*/ 126 w 4195"/>
                      <a:gd name="T69" fmla="*/ 1043 h 2470"/>
                      <a:gd name="T70" fmla="*/ 375 w 4195"/>
                      <a:gd name="T71" fmla="*/ 1059 h 2470"/>
                      <a:gd name="T72" fmla="*/ 622 w 4195"/>
                      <a:gd name="T73" fmla="*/ 1087 h 2470"/>
                      <a:gd name="T74" fmla="*/ 864 w 4195"/>
                      <a:gd name="T75" fmla="*/ 1126 h 2470"/>
                      <a:gd name="T76" fmla="*/ 1102 w 4195"/>
                      <a:gd name="T77" fmla="*/ 1177 h 2470"/>
                      <a:gd name="T78" fmla="*/ 1337 w 4195"/>
                      <a:gd name="T79" fmla="*/ 1238 h 2470"/>
                      <a:gd name="T80" fmla="*/ 1566 w 4195"/>
                      <a:gd name="T81" fmla="*/ 1310 h 2470"/>
                      <a:gd name="T82" fmla="*/ 1791 w 4195"/>
                      <a:gd name="T83" fmla="*/ 1392 h 2470"/>
                      <a:gd name="T84" fmla="*/ 2011 w 4195"/>
                      <a:gd name="T85" fmla="*/ 1484 h 2470"/>
                      <a:gd name="T86" fmla="*/ 2226 w 4195"/>
                      <a:gd name="T87" fmla="*/ 1587 h 2470"/>
                      <a:gd name="T88" fmla="*/ 2436 w 4195"/>
                      <a:gd name="T89" fmla="*/ 1698 h 2470"/>
                      <a:gd name="T90" fmla="*/ 2639 w 4195"/>
                      <a:gd name="T91" fmla="*/ 1819 h 2470"/>
                      <a:gd name="T92" fmla="*/ 2835 w 4195"/>
                      <a:gd name="T93" fmla="*/ 1949 h 2470"/>
                      <a:gd name="T94" fmla="*/ 3025 w 4195"/>
                      <a:gd name="T95" fmla="*/ 2087 h 2470"/>
                      <a:gd name="T96" fmla="*/ 3209 w 4195"/>
                      <a:gd name="T97" fmla="*/ 2234 h 2470"/>
                      <a:gd name="T98" fmla="*/ 3386 w 4195"/>
                      <a:gd name="T99" fmla="*/ 2389 h 2470"/>
                      <a:gd name="T100" fmla="*/ 3472 w 4195"/>
                      <a:gd name="T101" fmla="*/ 2470 h 24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4195" h="2470">
                        <a:moveTo>
                          <a:pt x="3472" y="2470"/>
                        </a:moveTo>
                        <a:lnTo>
                          <a:pt x="4195" y="1724"/>
                        </a:lnTo>
                        <a:lnTo>
                          <a:pt x="4195" y="1724"/>
                        </a:lnTo>
                        <a:lnTo>
                          <a:pt x="4144" y="1674"/>
                        </a:lnTo>
                        <a:lnTo>
                          <a:pt x="4092" y="1626"/>
                        </a:lnTo>
                        <a:lnTo>
                          <a:pt x="4040" y="1579"/>
                        </a:lnTo>
                        <a:lnTo>
                          <a:pt x="3986" y="1531"/>
                        </a:lnTo>
                        <a:lnTo>
                          <a:pt x="3933" y="1486"/>
                        </a:lnTo>
                        <a:lnTo>
                          <a:pt x="3879" y="1440"/>
                        </a:lnTo>
                        <a:lnTo>
                          <a:pt x="3825" y="1395"/>
                        </a:lnTo>
                        <a:lnTo>
                          <a:pt x="3770" y="1350"/>
                        </a:lnTo>
                        <a:lnTo>
                          <a:pt x="3714" y="1306"/>
                        </a:lnTo>
                        <a:lnTo>
                          <a:pt x="3658" y="1263"/>
                        </a:lnTo>
                        <a:lnTo>
                          <a:pt x="3602" y="1220"/>
                        </a:lnTo>
                        <a:lnTo>
                          <a:pt x="3545" y="1178"/>
                        </a:lnTo>
                        <a:lnTo>
                          <a:pt x="3488" y="1137"/>
                        </a:lnTo>
                        <a:lnTo>
                          <a:pt x="3429" y="1096"/>
                        </a:lnTo>
                        <a:lnTo>
                          <a:pt x="3370" y="1056"/>
                        </a:lnTo>
                        <a:lnTo>
                          <a:pt x="3312" y="1016"/>
                        </a:lnTo>
                        <a:lnTo>
                          <a:pt x="3252" y="978"/>
                        </a:lnTo>
                        <a:lnTo>
                          <a:pt x="3192" y="939"/>
                        </a:lnTo>
                        <a:lnTo>
                          <a:pt x="3132" y="902"/>
                        </a:lnTo>
                        <a:lnTo>
                          <a:pt x="3071" y="865"/>
                        </a:lnTo>
                        <a:lnTo>
                          <a:pt x="3010" y="829"/>
                        </a:lnTo>
                        <a:lnTo>
                          <a:pt x="2947" y="794"/>
                        </a:lnTo>
                        <a:lnTo>
                          <a:pt x="2886" y="759"/>
                        </a:lnTo>
                        <a:lnTo>
                          <a:pt x="2822" y="725"/>
                        </a:lnTo>
                        <a:lnTo>
                          <a:pt x="2760" y="691"/>
                        </a:lnTo>
                        <a:lnTo>
                          <a:pt x="2696" y="659"/>
                        </a:lnTo>
                        <a:lnTo>
                          <a:pt x="2632" y="628"/>
                        </a:lnTo>
                        <a:lnTo>
                          <a:pt x="2568" y="596"/>
                        </a:lnTo>
                        <a:lnTo>
                          <a:pt x="2503" y="565"/>
                        </a:lnTo>
                        <a:lnTo>
                          <a:pt x="2438" y="536"/>
                        </a:lnTo>
                        <a:lnTo>
                          <a:pt x="2372" y="507"/>
                        </a:lnTo>
                        <a:lnTo>
                          <a:pt x="2307" y="479"/>
                        </a:lnTo>
                        <a:lnTo>
                          <a:pt x="2240" y="452"/>
                        </a:lnTo>
                        <a:lnTo>
                          <a:pt x="2173" y="424"/>
                        </a:lnTo>
                        <a:lnTo>
                          <a:pt x="2106" y="398"/>
                        </a:lnTo>
                        <a:lnTo>
                          <a:pt x="2039" y="374"/>
                        </a:lnTo>
                        <a:lnTo>
                          <a:pt x="1971" y="349"/>
                        </a:lnTo>
                        <a:lnTo>
                          <a:pt x="1902" y="326"/>
                        </a:lnTo>
                        <a:lnTo>
                          <a:pt x="1834" y="302"/>
                        </a:lnTo>
                        <a:lnTo>
                          <a:pt x="1765" y="280"/>
                        </a:lnTo>
                        <a:lnTo>
                          <a:pt x="1695" y="259"/>
                        </a:lnTo>
                        <a:lnTo>
                          <a:pt x="1626" y="238"/>
                        </a:lnTo>
                        <a:lnTo>
                          <a:pt x="1556" y="219"/>
                        </a:lnTo>
                        <a:lnTo>
                          <a:pt x="1485" y="201"/>
                        </a:lnTo>
                        <a:lnTo>
                          <a:pt x="1415" y="182"/>
                        </a:lnTo>
                        <a:lnTo>
                          <a:pt x="1343" y="165"/>
                        </a:lnTo>
                        <a:lnTo>
                          <a:pt x="1273" y="148"/>
                        </a:lnTo>
                        <a:lnTo>
                          <a:pt x="1201" y="133"/>
                        </a:lnTo>
                        <a:lnTo>
                          <a:pt x="1128" y="118"/>
                        </a:lnTo>
                        <a:lnTo>
                          <a:pt x="1057" y="104"/>
                        </a:lnTo>
                        <a:lnTo>
                          <a:pt x="984" y="91"/>
                        </a:lnTo>
                        <a:lnTo>
                          <a:pt x="911" y="79"/>
                        </a:lnTo>
                        <a:lnTo>
                          <a:pt x="838" y="68"/>
                        </a:lnTo>
                        <a:lnTo>
                          <a:pt x="765" y="57"/>
                        </a:lnTo>
                        <a:lnTo>
                          <a:pt x="691" y="47"/>
                        </a:lnTo>
                        <a:lnTo>
                          <a:pt x="617" y="38"/>
                        </a:lnTo>
                        <a:lnTo>
                          <a:pt x="543" y="30"/>
                        </a:lnTo>
                        <a:lnTo>
                          <a:pt x="468" y="23"/>
                        </a:lnTo>
                        <a:lnTo>
                          <a:pt x="394" y="17"/>
                        </a:lnTo>
                        <a:lnTo>
                          <a:pt x="319" y="12"/>
                        </a:lnTo>
                        <a:lnTo>
                          <a:pt x="243" y="8"/>
                        </a:lnTo>
                        <a:lnTo>
                          <a:pt x="168" y="4"/>
                        </a:lnTo>
                        <a:lnTo>
                          <a:pt x="92" y="1"/>
                        </a:lnTo>
                        <a:lnTo>
                          <a:pt x="17" y="0"/>
                        </a:lnTo>
                        <a:lnTo>
                          <a:pt x="0" y="1039"/>
                        </a:lnTo>
                        <a:lnTo>
                          <a:pt x="0" y="1039"/>
                        </a:lnTo>
                        <a:lnTo>
                          <a:pt x="126" y="1043"/>
                        </a:lnTo>
                        <a:lnTo>
                          <a:pt x="251" y="1049"/>
                        </a:lnTo>
                        <a:lnTo>
                          <a:pt x="375" y="1059"/>
                        </a:lnTo>
                        <a:lnTo>
                          <a:pt x="498" y="1072"/>
                        </a:lnTo>
                        <a:lnTo>
                          <a:pt x="622" y="1087"/>
                        </a:lnTo>
                        <a:lnTo>
                          <a:pt x="743" y="1105"/>
                        </a:lnTo>
                        <a:lnTo>
                          <a:pt x="864" y="1126"/>
                        </a:lnTo>
                        <a:lnTo>
                          <a:pt x="984" y="1150"/>
                        </a:lnTo>
                        <a:lnTo>
                          <a:pt x="1102" y="1177"/>
                        </a:lnTo>
                        <a:lnTo>
                          <a:pt x="1220" y="1206"/>
                        </a:lnTo>
                        <a:lnTo>
                          <a:pt x="1337" y="1238"/>
                        </a:lnTo>
                        <a:lnTo>
                          <a:pt x="1453" y="1272"/>
                        </a:lnTo>
                        <a:lnTo>
                          <a:pt x="1566" y="1310"/>
                        </a:lnTo>
                        <a:lnTo>
                          <a:pt x="1679" y="1350"/>
                        </a:lnTo>
                        <a:lnTo>
                          <a:pt x="1791" y="1392"/>
                        </a:lnTo>
                        <a:lnTo>
                          <a:pt x="1902" y="1438"/>
                        </a:lnTo>
                        <a:lnTo>
                          <a:pt x="2011" y="1484"/>
                        </a:lnTo>
                        <a:lnTo>
                          <a:pt x="2119" y="1534"/>
                        </a:lnTo>
                        <a:lnTo>
                          <a:pt x="2226" y="1587"/>
                        </a:lnTo>
                        <a:lnTo>
                          <a:pt x="2331" y="1642"/>
                        </a:lnTo>
                        <a:lnTo>
                          <a:pt x="2436" y="1698"/>
                        </a:lnTo>
                        <a:lnTo>
                          <a:pt x="2537" y="1758"/>
                        </a:lnTo>
                        <a:lnTo>
                          <a:pt x="2639" y="1819"/>
                        </a:lnTo>
                        <a:lnTo>
                          <a:pt x="2738" y="1883"/>
                        </a:lnTo>
                        <a:lnTo>
                          <a:pt x="2835" y="1949"/>
                        </a:lnTo>
                        <a:lnTo>
                          <a:pt x="2932" y="2017"/>
                        </a:lnTo>
                        <a:lnTo>
                          <a:pt x="3025" y="2087"/>
                        </a:lnTo>
                        <a:lnTo>
                          <a:pt x="3118" y="2160"/>
                        </a:lnTo>
                        <a:lnTo>
                          <a:pt x="3209" y="2234"/>
                        </a:lnTo>
                        <a:lnTo>
                          <a:pt x="3299" y="2311"/>
                        </a:lnTo>
                        <a:lnTo>
                          <a:pt x="3386" y="2389"/>
                        </a:lnTo>
                        <a:lnTo>
                          <a:pt x="3472" y="2470"/>
                        </a:lnTo>
                        <a:lnTo>
                          <a:pt x="3472" y="247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1" name="Freeform 11"/>
                  <p:cNvSpPr>
                    <a:spLocks/>
                  </p:cNvSpPr>
                  <p:nvPr/>
                </p:nvSpPr>
                <p:spPr bwMode="auto">
                  <a:xfrm>
                    <a:off x="6040438" y="3811588"/>
                    <a:ext cx="979488" cy="1674813"/>
                  </a:xfrm>
                  <a:custGeom>
                    <a:avLst/>
                    <a:gdLst>
                      <a:gd name="T0" fmla="*/ 1430 w 2470"/>
                      <a:gd name="T1" fmla="*/ 0 h 4220"/>
                      <a:gd name="T2" fmla="*/ 1422 w 2470"/>
                      <a:gd name="T3" fmla="*/ 253 h 4220"/>
                      <a:gd name="T4" fmla="*/ 1400 w 2470"/>
                      <a:gd name="T5" fmla="*/ 503 h 4220"/>
                      <a:gd name="T6" fmla="*/ 1367 w 2470"/>
                      <a:gd name="T7" fmla="*/ 749 h 4220"/>
                      <a:gd name="T8" fmla="*/ 1323 w 2470"/>
                      <a:gd name="T9" fmla="*/ 991 h 4220"/>
                      <a:gd name="T10" fmla="*/ 1268 w 2470"/>
                      <a:gd name="T11" fmla="*/ 1229 h 4220"/>
                      <a:gd name="T12" fmla="*/ 1202 w 2470"/>
                      <a:gd name="T13" fmla="*/ 1464 h 4220"/>
                      <a:gd name="T14" fmla="*/ 1125 w 2470"/>
                      <a:gd name="T15" fmla="*/ 1693 h 4220"/>
                      <a:gd name="T16" fmla="*/ 1037 w 2470"/>
                      <a:gd name="T17" fmla="*/ 1917 h 4220"/>
                      <a:gd name="T18" fmla="*/ 940 w 2470"/>
                      <a:gd name="T19" fmla="*/ 2136 h 4220"/>
                      <a:gd name="T20" fmla="*/ 832 w 2470"/>
                      <a:gd name="T21" fmla="*/ 2349 h 4220"/>
                      <a:gd name="T22" fmla="*/ 716 w 2470"/>
                      <a:gd name="T23" fmla="*/ 2558 h 4220"/>
                      <a:gd name="T24" fmla="*/ 590 w 2470"/>
                      <a:gd name="T25" fmla="*/ 2758 h 4220"/>
                      <a:gd name="T26" fmla="*/ 455 w 2470"/>
                      <a:gd name="T27" fmla="*/ 2953 h 4220"/>
                      <a:gd name="T28" fmla="*/ 311 w 2470"/>
                      <a:gd name="T29" fmla="*/ 3142 h 4220"/>
                      <a:gd name="T30" fmla="*/ 159 w 2470"/>
                      <a:gd name="T31" fmla="*/ 3323 h 4220"/>
                      <a:gd name="T32" fmla="*/ 0 w 2470"/>
                      <a:gd name="T33" fmla="*/ 3498 h 4220"/>
                      <a:gd name="T34" fmla="*/ 746 w 2470"/>
                      <a:gd name="T35" fmla="*/ 4220 h 4220"/>
                      <a:gd name="T36" fmla="*/ 844 w 2470"/>
                      <a:gd name="T37" fmla="*/ 4118 h 4220"/>
                      <a:gd name="T38" fmla="*/ 939 w 2470"/>
                      <a:gd name="T39" fmla="*/ 4012 h 4220"/>
                      <a:gd name="T40" fmla="*/ 1031 w 2470"/>
                      <a:gd name="T41" fmla="*/ 3904 h 4220"/>
                      <a:gd name="T42" fmla="*/ 1121 w 2470"/>
                      <a:gd name="T43" fmla="*/ 3793 h 4220"/>
                      <a:gd name="T44" fmla="*/ 1210 w 2470"/>
                      <a:gd name="T45" fmla="*/ 3681 h 4220"/>
                      <a:gd name="T46" fmla="*/ 1294 w 2470"/>
                      <a:gd name="T47" fmla="*/ 3567 h 4220"/>
                      <a:gd name="T48" fmla="*/ 1376 w 2470"/>
                      <a:gd name="T49" fmla="*/ 3451 h 4220"/>
                      <a:gd name="T50" fmla="*/ 1457 w 2470"/>
                      <a:gd name="T51" fmla="*/ 3332 h 4220"/>
                      <a:gd name="T52" fmla="*/ 1534 w 2470"/>
                      <a:gd name="T53" fmla="*/ 3213 h 4220"/>
                      <a:gd name="T54" fmla="*/ 1608 w 2470"/>
                      <a:gd name="T55" fmla="*/ 3090 h 4220"/>
                      <a:gd name="T56" fmla="*/ 1680 w 2470"/>
                      <a:gd name="T57" fmla="*/ 2966 h 4220"/>
                      <a:gd name="T58" fmla="*/ 1749 w 2470"/>
                      <a:gd name="T59" fmla="*/ 2841 h 4220"/>
                      <a:gd name="T60" fmla="*/ 1815 w 2470"/>
                      <a:gd name="T61" fmla="*/ 2714 h 4220"/>
                      <a:gd name="T62" fmla="*/ 1878 w 2470"/>
                      <a:gd name="T63" fmla="*/ 2585 h 4220"/>
                      <a:gd name="T64" fmla="*/ 1938 w 2470"/>
                      <a:gd name="T65" fmla="*/ 2453 h 4220"/>
                      <a:gd name="T66" fmla="*/ 1995 w 2470"/>
                      <a:gd name="T67" fmla="*/ 2321 h 4220"/>
                      <a:gd name="T68" fmla="*/ 2049 w 2470"/>
                      <a:gd name="T69" fmla="*/ 2188 h 4220"/>
                      <a:gd name="T70" fmla="*/ 2100 w 2470"/>
                      <a:gd name="T71" fmla="*/ 2052 h 4220"/>
                      <a:gd name="T72" fmla="*/ 2148 w 2470"/>
                      <a:gd name="T73" fmla="*/ 1914 h 4220"/>
                      <a:gd name="T74" fmla="*/ 2194 w 2470"/>
                      <a:gd name="T75" fmla="*/ 1776 h 4220"/>
                      <a:gd name="T76" fmla="*/ 2236 w 2470"/>
                      <a:gd name="T77" fmla="*/ 1637 h 4220"/>
                      <a:gd name="T78" fmla="*/ 2273 w 2470"/>
                      <a:gd name="T79" fmla="*/ 1495 h 4220"/>
                      <a:gd name="T80" fmla="*/ 2309 w 2470"/>
                      <a:gd name="T81" fmla="*/ 1353 h 4220"/>
                      <a:gd name="T82" fmla="*/ 2340 w 2470"/>
                      <a:gd name="T83" fmla="*/ 1209 h 4220"/>
                      <a:gd name="T84" fmla="*/ 2368 w 2470"/>
                      <a:gd name="T85" fmla="*/ 1064 h 4220"/>
                      <a:gd name="T86" fmla="*/ 2393 w 2470"/>
                      <a:gd name="T87" fmla="*/ 917 h 4220"/>
                      <a:gd name="T88" fmla="*/ 2415 w 2470"/>
                      <a:gd name="T89" fmla="*/ 770 h 4220"/>
                      <a:gd name="T90" fmla="*/ 2434 w 2470"/>
                      <a:gd name="T91" fmla="*/ 621 h 4220"/>
                      <a:gd name="T92" fmla="*/ 2448 w 2470"/>
                      <a:gd name="T93" fmla="*/ 472 h 4220"/>
                      <a:gd name="T94" fmla="*/ 2458 w 2470"/>
                      <a:gd name="T95" fmla="*/ 322 h 4220"/>
                      <a:gd name="T96" fmla="*/ 2466 w 2470"/>
                      <a:gd name="T97" fmla="*/ 170 h 4220"/>
                      <a:gd name="T98" fmla="*/ 2470 w 2470"/>
                      <a:gd name="T99" fmla="*/ 17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470" h="4220">
                        <a:moveTo>
                          <a:pt x="1430" y="0"/>
                        </a:moveTo>
                        <a:lnTo>
                          <a:pt x="1430" y="0"/>
                        </a:lnTo>
                        <a:lnTo>
                          <a:pt x="1427" y="128"/>
                        </a:lnTo>
                        <a:lnTo>
                          <a:pt x="1422" y="253"/>
                        </a:lnTo>
                        <a:lnTo>
                          <a:pt x="1413" y="379"/>
                        </a:lnTo>
                        <a:lnTo>
                          <a:pt x="1400" y="503"/>
                        </a:lnTo>
                        <a:lnTo>
                          <a:pt x="1385" y="627"/>
                        </a:lnTo>
                        <a:lnTo>
                          <a:pt x="1367" y="749"/>
                        </a:lnTo>
                        <a:lnTo>
                          <a:pt x="1346" y="871"/>
                        </a:lnTo>
                        <a:lnTo>
                          <a:pt x="1323" y="991"/>
                        </a:lnTo>
                        <a:lnTo>
                          <a:pt x="1297" y="1111"/>
                        </a:lnTo>
                        <a:lnTo>
                          <a:pt x="1268" y="1229"/>
                        </a:lnTo>
                        <a:lnTo>
                          <a:pt x="1236" y="1348"/>
                        </a:lnTo>
                        <a:lnTo>
                          <a:pt x="1202" y="1464"/>
                        </a:lnTo>
                        <a:lnTo>
                          <a:pt x="1164" y="1578"/>
                        </a:lnTo>
                        <a:lnTo>
                          <a:pt x="1125" y="1693"/>
                        </a:lnTo>
                        <a:lnTo>
                          <a:pt x="1082" y="1805"/>
                        </a:lnTo>
                        <a:lnTo>
                          <a:pt x="1037" y="1917"/>
                        </a:lnTo>
                        <a:lnTo>
                          <a:pt x="990" y="2028"/>
                        </a:lnTo>
                        <a:lnTo>
                          <a:pt x="940" y="2136"/>
                        </a:lnTo>
                        <a:lnTo>
                          <a:pt x="887" y="2244"/>
                        </a:lnTo>
                        <a:lnTo>
                          <a:pt x="832" y="2349"/>
                        </a:lnTo>
                        <a:lnTo>
                          <a:pt x="775" y="2453"/>
                        </a:lnTo>
                        <a:lnTo>
                          <a:pt x="716" y="2558"/>
                        </a:lnTo>
                        <a:lnTo>
                          <a:pt x="654" y="2658"/>
                        </a:lnTo>
                        <a:lnTo>
                          <a:pt x="590" y="2758"/>
                        </a:lnTo>
                        <a:lnTo>
                          <a:pt x="524" y="2857"/>
                        </a:lnTo>
                        <a:lnTo>
                          <a:pt x="455" y="2953"/>
                        </a:lnTo>
                        <a:lnTo>
                          <a:pt x="384" y="3048"/>
                        </a:lnTo>
                        <a:lnTo>
                          <a:pt x="311" y="3142"/>
                        </a:lnTo>
                        <a:lnTo>
                          <a:pt x="237" y="3233"/>
                        </a:lnTo>
                        <a:lnTo>
                          <a:pt x="159" y="3323"/>
                        </a:lnTo>
                        <a:lnTo>
                          <a:pt x="81" y="3412"/>
                        </a:lnTo>
                        <a:lnTo>
                          <a:pt x="0" y="3498"/>
                        </a:lnTo>
                        <a:lnTo>
                          <a:pt x="746" y="4220"/>
                        </a:lnTo>
                        <a:lnTo>
                          <a:pt x="746" y="4220"/>
                        </a:lnTo>
                        <a:lnTo>
                          <a:pt x="796" y="4170"/>
                        </a:lnTo>
                        <a:lnTo>
                          <a:pt x="844" y="4118"/>
                        </a:lnTo>
                        <a:lnTo>
                          <a:pt x="892" y="4064"/>
                        </a:lnTo>
                        <a:lnTo>
                          <a:pt x="939" y="4012"/>
                        </a:lnTo>
                        <a:lnTo>
                          <a:pt x="986" y="3957"/>
                        </a:lnTo>
                        <a:lnTo>
                          <a:pt x="1031" y="3904"/>
                        </a:lnTo>
                        <a:lnTo>
                          <a:pt x="1077" y="3849"/>
                        </a:lnTo>
                        <a:lnTo>
                          <a:pt x="1121" y="3793"/>
                        </a:lnTo>
                        <a:lnTo>
                          <a:pt x="1165" y="3737"/>
                        </a:lnTo>
                        <a:lnTo>
                          <a:pt x="1210" y="3681"/>
                        </a:lnTo>
                        <a:lnTo>
                          <a:pt x="1253" y="3624"/>
                        </a:lnTo>
                        <a:lnTo>
                          <a:pt x="1294" y="3567"/>
                        </a:lnTo>
                        <a:lnTo>
                          <a:pt x="1336" y="3509"/>
                        </a:lnTo>
                        <a:lnTo>
                          <a:pt x="1376" y="3451"/>
                        </a:lnTo>
                        <a:lnTo>
                          <a:pt x="1417" y="3392"/>
                        </a:lnTo>
                        <a:lnTo>
                          <a:pt x="1457" y="3332"/>
                        </a:lnTo>
                        <a:lnTo>
                          <a:pt x="1496" y="3272"/>
                        </a:lnTo>
                        <a:lnTo>
                          <a:pt x="1534" y="3213"/>
                        </a:lnTo>
                        <a:lnTo>
                          <a:pt x="1572" y="3151"/>
                        </a:lnTo>
                        <a:lnTo>
                          <a:pt x="1608" y="3090"/>
                        </a:lnTo>
                        <a:lnTo>
                          <a:pt x="1645" y="3029"/>
                        </a:lnTo>
                        <a:lnTo>
                          <a:pt x="1680" y="2966"/>
                        </a:lnTo>
                        <a:lnTo>
                          <a:pt x="1715" y="2904"/>
                        </a:lnTo>
                        <a:lnTo>
                          <a:pt x="1749" y="2841"/>
                        </a:lnTo>
                        <a:lnTo>
                          <a:pt x="1783" y="2778"/>
                        </a:lnTo>
                        <a:lnTo>
                          <a:pt x="1815" y="2714"/>
                        </a:lnTo>
                        <a:lnTo>
                          <a:pt x="1846" y="2649"/>
                        </a:lnTo>
                        <a:lnTo>
                          <a:pt x="1878" y="2585"/>
                        </a:lnTo>
                        <a:lnTo>
                          <a:pt x="1909" y="2520"/>
                        </a:lnTo>
                        <a:lnTo>
                          <a:pt x="1938" y="2453"/>
                        </a:lnTo>
                        <a:lnTo>
                          <a:pt x="1967" y="2387"/>
                        </a:lnTo>
                        <a:lnTo>
                          <a:pt x="1995" y="2321"/>
                        </a:lnTo>
                        <a:lnTo>
                          <a:pt x="2022" y="2254"/>
                        </a:lnTo>
                        <a:lnTo>
                          <a:pt x="2049" y="2188"/>
                        </a:lnTo>
                        <a:lnTo>
                          <a:pt x="2076" y="2120"/>
                        </a:lnTo>
                        <a:lnTo>
                          <a:pt x="2100" y="2052"/>
                        </a:lnTo>
                        <a:lnTo>
                          <a:pt x="2125" y="1983"/>
                        </a:lnTo>
                        <a:lnTo>
                          <a:pt x="2148" y="1914"/>
                        </a:lnTo>
                        <a:lnTo>
                          <a:pt x="2172" y="1845"/>
                        </a:lnTo>
                        <a:lnTo>
                          <a:pt x="2194" y="1776"/>
                        </a:lnTo>
                        <a:lnTo>
                          <a:pt x="2215" y="1706"/>
                        </a:lnTo>
                        <a:lnTo>
                          <a:pt x="2236" y="1637"/>
                        </a:lnTo>
                        <a:lnTo>
                          <a:pt x="2255" y="1565"/>
                        </a:lnTo>
                        <a:lnTo>
                          <a:pt x="2273" y="1495"/>
                        </a:lnTo>
                        <a:lnTo>
                          <a:pt x="2292" y="1423"/>
                        </a:lnTo>
                        <a:lnTo>
                          <a:pt x="2309" y="1353"/>
                        </a:lnTo>
                        <a:lnTo>
                          <a:pt x="2324" y="1280"/>
                        </a:lnTo>
                        <a:lnTo>
                          <a:pt x="2340" y="1209"/>
                        </a:lnTo>
                        <a:lnTo>
                          <a:pt x="2355" y="1137"/>
                        </a:lnTo>
                        <a:lnTo>
                          <a:pt x="2368" y="1064"/>
                        </a:lnTo>
                        <a:lnTo>
                          <a:pt x="2381" y="991"/>
                        </a:lnTo>
                        <a:lnTo>
                          <a:pt x="2393" y="917"/>
                        </a:lnTo>
                        <a:lnTo>
                          <a:pt x="2405" y="844"/>
                        </a:lnTo>
                        <a:lnTo>
                          <a:pt x="2415" y="770"/>
                        </a:lnTo>
                        <a:lnTo>
                          <a:pt x="2424" y="696"/>
                        </a:lnTo>
                        <a:lnTo>
                          <a:pt x="2434" y="621"/>
                        </a:lnTo>
                        <a:lnTo>
                          <a:pt x="2441" y="547"/>
                        </a:lnTo>
                        <a:lnTo>
                          <a:pt x="2448" y="472"/>
                        </a:lnTo>
                        <a:lnTo>
                          <a:pt x="2454" y="397"/>
                        </a:lnTo>
                        <a:lnTo>
                          <a:pt x="2458" y="322"/>
                        </a:lnTo>
                        <a:lnTo>
                          <a:pt x="2463" y="246"/>
                        </a:lnTo>
                        <a:lnTo>
                          <a:pt x="2466" y="170"/>
                        </a:lnTo>
                        <a:lnTo>
                          <a:pt x="2469" y="94"/>
                        </a:lnTo>
                        <a:lnTo>
                          <a:pt x="2470" y="17"/>
                        </a:lnTo>
                        <a:lnTo>
                          <a:pt x="143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2" name="Freeform 12"/>
                  <p:cNvSpPr>
                    <a:spLocks/>
                  </p:cNvSpPr>
                  <p:nvPr/>
                </p:nvSpPr>
                <p:spPr bwMode="auto">
                  <a:xfrm>
                    <a:off x="2124075" y="2081213"/>
                    <a:ext cx="990600" cy="1665288"/>
                  </a:xfrm>
                  <a:custGeom>
                    <a:avLst/>
                    <a:gdLst>
                      <a:gd name="T0" fmla="*/ 1749 w 2495"/>
                      <a:gd name="T1" fmla="*/ 0 h 4197"/>
                      <a:gd name="T2" fmla="*/ 1699 w 2495"/>
                      <a:gd name="T3" fmla="*/ 52 h 4197"/>
                      <a:gd name="T4" fmla="*/ 1603 w 2495"/>
                      <a:gd name="T5" fmla="*/ 155 h 4197"/>
                      <a:gd name="T6" fmla="*/ 1508 w 2495"/>
                      <a:gd name="T7" fmla="*/ 262 h 4197"/>
                      <a:gd name="T8" fmla="*/ 1417 w 2495"/>
                      <a:gd name="T9" fmla="*/ 370 h 4197"/>
                      <a:gd name="T10" fmla="*/ 1327 w 2495"/>
                      <a:gd name="T11" fmla="*/ 481 h 4197"/>
                      <a:gd name="T12" fmla="*/ 1240 w 2495"/>
                      <a:gd name="T13" fmla="*/ 593 h 4197"/>
                      <a:gd name="T14" fmla="*/ 1156 w 2495"/>
                      <a:gd name="T15" fmla="*/ 707 h 4197"/>
                      <a:gd name="T16" fmla="*/ 1074 w 2495"/>
                      <a:gd name="T17" fmla="*/ 823 h 4197"/>
                      <a:gd name="T18" fmla="*/ 995 w 2495"/>
                      <a:gd name="T19" fmla="*/ 942 h 4197"/>
                      <a:gd name="T20" fmla="*/ 918 w 2495"/>
                      <a:gd name="T21" fmla="*/ 1063 h 4197"/>
                      <a:gd name="T22" fmla="*/ 845 w 2495"/>
                      <a:gd name="T23" fmla="*/ 1184 h 4197"/>
                      <a:gd name="T24" fmla="*/ 774 w 2495"/>
                      <a:gd name="T25" fmla="*/ 1309 h 4197"/>
                      <a:gd name="T26" fmla="*/ 706 w 2495"/>
                      <a:gd name="T27" fmla="*/ 1434 h 4197"/>
                      <a:gd name="T28" fmla="*/ 641 w 2495"/>
                      <a:gd name="T29" fmla="*/ 1561 h 4197"/>
                      <a:gd name="T30" fmla="*/ 578 w 2495"/>
                      <a:gd name="T31" fmla="*/ 1690 h 4197"/>
                      <a:gd name="T32" fmla="*/ 518 w 2495"/>
                      <a:gd name="T33" fmla="*/ 1822 h 4197"/>
                      <a:gd name="T34" fmla="*/ 462 w 2495"/>
                      <a:gd name="T35" fmla="*/ 1953 h 4197"/>
                      <a:gd name="T36" fmla="*/ 409 w 2495"/>
                      <a:gd name="T37" fmla="*/ 2088 h 4197"/>
                      <a:gd name="T38" fmla="*/ 358 w 2495"/>
                      <a:gd name="T39" fmla="*/ 2223 h 4197"/>
                      <a:gd name="T40" fmla="*/ 311 w 2495"/>
                      <a:gd name="T41" fmla="*/ 2360 h 4197"/>
                      <a:gd name="T42" fmla="*/ 267 w 2495"/>
                      <a:gd name="T43" fmla="*/ 2499 h 4197"/>
                      <a:gd name="T44" fmla="*/ 227 w 2495"/>
                      <a:gd name="T45" fmla="*/ 2638 h 4197"/>
                      <a:gd name="T46" fmla="*/ 189 w 2495"/>
                      <a:gd name="T47" fmla="*/ 2779 h 4197"/>
                      <a:gd name="T48" fmla="*/ 154 w 2495"/>
                      <a:gd name="T49" fmla="*/ 2922 h 4197"/>
                      <a:gd name="T50" fmla="*/ 123 w 2495"/>
                      <a:gd name="T51" fmla="*/ 3065 h 4197"/>
                      <a:gd name="T52" fmla="*/ 95 w 2495"/>
                      <a:gd name="T53" fmla="*/ 3211 h 4197"/>
                      <a:gd name="T54" fmla="*/ 71 w 2495"/>
                      <a:gd name="T55" fmla="*/ 3357 h 4197"/>
                      <a:gd name="T56" fmla="*/ 50 w 2495"/>
                      <a:gd name="T57" fmla="*/ 3504 h 4197"/>
                      <a:gd name="T58" fmla="*/ 33 w 2495"/>
                      <a:gd name="T59" fmla="*/ 3653 h 4197"/>
                      <a:gd name="T60" fmla="*/ 19 w 2495"/>
                      <a:gd name="T61" fmla="*/ 3802 h 4197"/>
                      <a:gd name="T62" fmla="*/ 8 w 2495"/>
                      <a:gd name="T63" fmla="*/ 3952 h 4197"/>
                      <a:gd name="T64" fmla="*/ 2 w 2495"/>
                      <a:gd name="T65" fmla="*/ 4103 h 4197"/>
                      <a:gd name="T66" fmla="*/ 1039 w 2495"/>
                      <a:gd name="T67" fmla="*/ 4197 h 4197"/>
                      <a:gd name="T68" fmla="*/ 1043 w 2495"/>
                      <a:gd name="T69" fmla="*/ 4071 h 4197"/>
                      <a:gd name="T70" fmla="*/ 1061 w 2495"/>
                      <a:gd name="T71" fmla="*/ 3821 h 4197"/>
                      <a:gd name="T72" fmla="*/ 1090 w 2495"/>
                      <a:gd name="T73" fmla="*/ 3573 h 4197"/>
                      <a:gd name="T74" fmla="*/ 1130 w 2495"/>
                      <a:gd name="T75" fmla="*/ 3331 h 4197"/>
                      <a:gd name="T76" fmla="*/ 1182 w 2495"/>
                      <a:gd name="T77" fmla="*/ 3091 h 4197"/>
                      <a:gd name="T78" fmla="*/ 1245 w 2495"/>
                      <a:gd name="T79" fmla="*/ 2857 h 4197"/>
                      <a:gd name="T80" fmla="*/ 1319 w 2495"/>
                      <a:gd name="T81" fmla="*/ 2628 h 4197"/>
                      <a:gd name="T82" fmla="*/ 1403 w 2495"/>
                      <a:gd name="T83" fmla="*/ 2403 h 4197"/>
                      <a:gd name="T84" fmla="*/ 1496 w 2495"/>
                      <a:gd name="T85" fmla="*/ 2183 h 4197"/>
                      <a:gd name="T86" fmla="*/ 1600 w 2495"/>
                      <a:gd name="T87" fmla="*/ 1968 h 4197"/>
                      <a:gd name="T88" fmla="*/ 1714 w 2495"/>
                      <a:gd name="T89" fmla="*/ 1758 h 4197"/>
                      <a:gd name="T90" fmla="*/ 1836 w 2495"/>
                      <a:gd name="T91" fmla="*/ 1556 h 4197"/>
                      <a:gd name="T92" fmla="*/ 1968 w 2495"/>
                      <a:gd name="T93" fmla="*/ 1360 h 4197"/>
                      <a:gd name="T94" fmla="*/ 2108 w 2495"/>
                      <a:gd name="T95" fmla="*/ 1170 h 4197"/>
                      <a:gd name="T96" fmla="*/ 2257 w 2495"/>
                      <a:gd name="T97" fmla="*/ 986 h 4197"/>
                      <a:gd name="T98" fmla="*/ 2414 w 2495"/>
                      <a:gd name="T99" fmla="*/ 810 h 4197"/>
                      <a:gd name="T100" fmla="*/ 2495 w 2495"/>
                      <a:gd name="T101" fmla="*/ 724 h 4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95" h="4197">
                        <a:moveTo>
                          <a:pt x="2495" y="724"/>
                        </a:moveTo>
                        <a:lnTo>
                          <a:pt x="1749" y="0"/>
                        </a:lnTo>
                        <a:lnTo>
                          <a:pt x="1749" y="0"/>
                        </a:lnTo>
                        <a:lnTo>
                          <a:pt x="1699" y="52"/>
                        </a:lnTo>
                        <a:lnTo>
                          <a:pt x="1650" y="103"/>
                        </a:lnTo>
                        <a:lnTo>
                          <a:pt x="1603" y="155"/>
                        </a:lnTo>
                        <a:lnTo>
                          <a:pt x="1555" y="209"/>
                        </a:lnTo>
                        <a:lnTo>
                          <a:pt x="1508" y="262"/>
                        </a:lnTo>
                        <a:lnTo>
                          <a:pt x="1462" y="315"/>
                        </a:lnTo>
                        <a:lnTo>
                          <a:pt x="1417" y="370"/>
                        </a:lnTo>
                        <a:lnTo>
                          <a:pt x="1371" y="425"/>
                        </a:lnTo>
                        <a:lnTo>
                          <a:pt x="1327" y="481"/>
                        </a:lnTo>
                        <a:lnTo>
                          <a:pt x="1283" y="537"/>
                        </a:lnTo>
                        <a:lnTo>
                          <a:pt x="1240" y="593"/>
                        </a:lnTo>
                        <a:lnTo>
                          <a:pt x="1198" y="650"/>
                        </a:lnTo>
                        <a:lnTo>
                          <a:pt x="1156" y="707"/>
                        </a:lnTo>
                        <a:lnTo>
                          <a:pt x="1115" y="765"/>
                        </a:lnTo>
                        <a:lnTo>
                          <a:pt x="1074" y="823"/>
                        </a:lnTo>
                        <a:lnTo>
                          <a:pt x="1034" y="883"/>
                        </a:lnTo>
                        <a:lnTo>
                          <a:pt x="995" y="942"/>
                        </a:lnTo>
                        <a:lnTo>
                          <a:pt x="957" y="1002"/>
                        </a:lnTo>
                        <a:lnTo>
                          <a:pt x="918" y="1063"/>
                        </a:lnTo>
                        <a:lnTo>
                          <a:pt x="882" y="1123"/>
                        </a:lnTo>
                        <a:lnTo>
                          <a:pt x="845" y="1184"/>
                        </a:lnTo>
                        <a:lnTo>
                          <a:pt x="809" y="1246"/>
                        </a:lnTo>
                        <a:lnTo>
                          <a:pt x="774" y="1309"/>
                        </a:lnTo>
                        <a:lnTo>
                          <a:pt x="740" y="1371"/>
                        </a:lnTo>
                        <a:lnTo>
                          <a:pt x="706" y="1434"/>
                        </a:lnTo>
                        <a:lnTo>
                          <a:pt x="673" y="1498"/>
                        </a:lnTo>
                        <a:lnTo>
                          <a:pt x="641" y="1561"/>
                        </a:lnTo>
                        <a:lnTo>
                          <a:pt x="610" y="1625"/>
                        </a:lnTo>
                        <a:lnTo>
                          <a:pt x="578" y="1690"/>
                        </a:lnTo>
                        <a:lnTo>
                          <a:pt x="548" y="1756"/>
                        </a:lnTo>
                        <a:lnTo>
                          <a:pt x="518" y="1822"/>
                        </a:lnTo>
                        <a:lnTo>
                          <a:pt x="490" y="1887"/>
                        </a:lnTo>
                        <a:lnTo>
                          <a:pt x="462" y="1953"/>
                        </a:lnTo>
                        <a:lnTo>
                          <a:pt x="435" y="2021"/>
                        </a:lnTo>
                        <a:lnTo>
                          <a:pt x="409" y="2088"/>
                        </a:lnTo>
                        <a:lnTo>
                          <a:pt x="383" y="2155"/>
                        </a:lnTo>
                        <a:lnTo>
                          <a:pt x="358" y="2223"/>
                        </a:lnTo>
                        <a:lnTo>
                          <a:pt x="335" y="2292"/>
                        </a:lnTo>
                        <a:lnTo>
                          <a:pt x="311" y="2360"/>
                        </a:lnTo>
                        <a:lnTo>
                          <a:pt x="289" y="2429"/>
                        </a:lnTo>
                        <a:lnTo>
                          <a:pt x="267" y="2499"/>
                        </a:lnTo>
                        <a:lnTo>
                          <a:pt x="246" y="2568"/>
                        </a:lnTo>
                        <a:lnTo>
                          <a:pt x="227" y="2638"/>
                        </a:lnTo>
                        <a:lnTo>
                          <a:pt x="207" y="2709"/>
                        </a:lnTo>
                        <a:lnTo>
                          <a:pt x="189" y="2779"/>
                        </a:lnTo>
                        <a:lnTo>
                          <a:pt x="171" y="2851"/>
                        </a:lnTo>
                        <a:lnTo>
                          <a:pt x="154" y="2922"/>
                        </a:lnTo>
                        <a:lnTo>
                          <a:pt x="138" y="2994"/>
                        </a:lnTo>
                        <a:lnTo>
                          <a:pt x="123" y="3065"/>
                        </a:lnTo>
                        <a:lnTo>
                          <a:pt x="108" y="3138"/>
                        </a:lnTo>
                        <a:lnTo>
                          <a:pt x="95" y="3211"/>
                        </a:lnTo>
                        <a:lnTo>
                          <a:pt x="82" y="3284"/>
                        </a:lnTo>
                        <a:lnTo>
                          <a:pt x="71" y="3357"/>
                        </a:lnTo>
                        <a:lnTo>
                          <a:pt x="60" y="3430"/>
                        </a:lnTo>
                        <a:lnTo>
                          <a:pt x="50" y="3504"/>
                        </a:lnTo>
                        <a:lnTo>
                          <a:pt x="41" y="3578"/>
                        </a:lnTo>
                        <a:lnTo>
                          <a:pt x="33" y="3653"/>
                        </a:lnTo>
                        <a:lnTo>
                          <a:pt x="25" y="3727"/>
                        </a:lnTo>
                        <a:lnTo>
                          <a:pt x="19" y="3802"/>
                        </a:lnTo>
                        <a:lnTo>
                          <a:pt x="13" y="3877"/>
                        </a:lnTo>
                        <a:lnTo>
                          <a:pt x="8" y="3952"/>
                        </a:lnTo>
                        <a:lnTo>
                          <a:pt x="6" y="4028"/>
                        </a:lnTo>
                        <a:lnTo>
                          <a:pt x="2" y="4103"/>
                        </a:lnTo>
                        <a:lnTo>
                          <a:pt x="0" y="4180"/>
                        </a:lnTo>
                        <a:lnTo>
                          <a:pt x="1039" y="4197"/>
                        </a:lnTo>
                        <a:lnTo>
                          <a:pt x="1039" y="4197"/>
                        </a:lnTo>
                        <a:lnTo>
                          <a:pt x="1043" y="4071"/>
                        </a:lnTo>
                        <a:lnTo>
                          <a:pt x="1051" y="3944"/>
                        </a:lnTo>
                        <a:lnTo>
                          <a:pt x="1061" y="3821"/>
                        </a:lnTo>
                        <a:lnTo>
                          <a:pt x="1074" y="3697"/>
                        </a:lnTo>
                        <a:lnTo>
                          <a:pt x="1090" y="3573"/>
                        </a:lnTo>
                        <a:lnTo>
                          <a:pt x="1110" y="3452"/>
                        </a:lnTo>
                        <a:lnTo>
                          <a:pt x="1130" y="3331"/>
                        </a:lnTo>
                        <a:lnTo>
                          <a:pt x="1155" y="3211"/>
                        </a:lnTo>
                        <a:lnTo>
                          <a:pt x="1182" y="3091"/>
                        </a:lnTo>
                        <a:lnTo>
                          <a:pt x="1212" y="2974"/>
                        </a:lnTo>
                        <a:lnTo>
                          <a:pt x="1245" y="2857"/>
                        </a:lnTo>
                        <a:lnTo>
                          <a:pt x="1281" y="2741"/>
                        </a:lnTo>
                        <a:lnTo>
                          <a:pt x="1319" y="2628"/>
                        </a:lnTo>
                        <a:lnTo>
                          <a:pt x="1360" y="2515"/>
                        </a:lnTo>
                        <a:lnTo>
                          <a:pt x="1403" y="2403"/>
                        </a:lnTo>
                        <a:lnTo>
                          <a:pt x="1448" y="2292"/>
                        </a:lnTo>
                        <a:lnTo>
                          <a:pt x="1496" y="2183"/>
                        </a:lnTo>
                        <a:lnTo>
                          <a:pt x="1547" y="2075"/>
                        </a:lnTo>
                        <a:lnTo>
                          <a:pt x="1600" y="1968"/>
                        </a:lnTo>
                        <a:lnTo>
                          <a:pt x="1656" y="1862"/>
                        </a:lnTo>
                        <a:lnTo>
                          <a:pt x="1714" y="1758"/>
                        </a:lnTo>
                        <a:lnTo>
                          <a:pt x="1774" y="1657"/>
                        </a:lnTo>
                        <a:lnTo>
                          <a:pt x="1836" y="1556"/>
                        </a:lnTo>
                        <a:lnTo>
                          <a:pt x="1901" y="1457"/>
                        </a:lnTo>
                        <a:lnTo>
                          <a:pt x="1968" y="1360"/>
                        </a:lnTo>
                        <a:lnTo>
                          <a:pt x="2038" y="1263"/>
                        </a:lnTo>
                        <a:lnTo>
                          <a:pt x="2108" y="1170"/>
                        </a:lnTo>
                        <a:lnTo>
                          <a:pt x="2181" y="1077"/>
                        </a:lnTo>
                        <a:lnTo>
                          <a:pt x="2257" y="986"/>
                        </a:lnTo>
                        <a:lnTo>
                          <a:pt x="2335" y="896"/>
                        </a:lnTo>
                        <a:lnTo>
                          <a:pt x="2414" y="810"/>
                        </a:lnTo>
                        <a:lnTo>
                          <a:pt x="2495" y="724"/>
                        </a:lnTo>
                        <a:lnTo>
                          <a:pt x="2495" y="72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3" name="Freeform 13" hidden="1"/>
                  <p:cNvSpPr>
                    <a:spLocks/>
                  </p:cNvSpPr>
                  <p:nvPr/>
                </p:nvSpPr>
                <p:spPr bwMode="auto">
                  <a:xfrm>
                    <a:off x="2124075" y="3811588"/>
                    <a:ext cx="981075" cy="1674813"/>
                  </a:xfrm>
                  <a:custGeom>
                    <a:avLst/>
                    <a:gdLst>
                      <a:gd name="T0" fmla="*/ 0 w 2471"/>
                      <a:gd name="T1" fmla="*/ 17 h 4220"/>
                      <a:gd name="T2" fmla="*/ 1 w 2471"/>
                      <a:gd name="T3" fmla="*/ 94 h 4220"/>
                      <a:gd name="T4" fmla="*/ 8 w 2471"/>
                      <a:gd name="T5" fmla="*/ 246 h 4220"/>
                      <a:gd name="T6" fmla="*/ 17 w 2471"/>
                      <a:gd name="T7" fmla="*/ 397 h 4220"/>
                      <a:gd name="T8" fmla="*/ 29 w 2471"/>
                      <a:gd name="T9" fmla="*/ 547 h 4220"/>
                      <a:gd name="T10" fmla="*/ 46 w 2471"/>
                      <a:gd name="T11" fmla="*/ 696 h 4220"/>
                      <a:gd name="T12" fmla="*/ 65 w 2471"/>
                      <a:gd name="T13" fmla="*/ 844 h 4220"/>
                      <a:gd name="T14" fmla="*/ 89 w 2471"/>
                      <a:gd name="T15" fmla="*/ 991 h 4220"/>
                      <a:gd name="T16" fmla="*/ 116 w 2471"/>
                      <a:gd name="T17" fmla="*/ 1137 h 4220"/>
                      <a:gd name="T18" fmla="*/ 146 w 2471"/>
                      <a:gd name="T19" fmla="*/ 1280 h 4220"/>
                      <a:gd name="T20" fmla="*/ 178 w 2471"/>
                      <a:gd name="T21" fmla="*/ 1423 h 4220"/>
                      <a:gd name="T22" fmla="*/ 216 w 2471"/>
                      <a:gd name="T23" fmla="*/ 1565 h 4220"/>
                      <a:gd name="T24" fmla="*/ 255 w 2471"/>
                      <a:gd name="T25" fmla="*/ 1706 h 4220"/>
                      <a:gd name="T26" fmla="*/ 299 w 2471"/>
                      <a:gd name="T27" fmla="*/ 1845 h 4220"/>
                      <a:gd name="T28" fmla="*/ 345 w 2471"/>
                      <a:gd name="T29" fmla="*/ 1983 h 4220"/>
                      <a:gd name="T30" fmla="*/ 394 w 2471"/>
                      <a:gd name="T31" fmla="*/ 2120 h 4220"/>
                      <a:gd name="T32" fmla="*/ 448 w 2471"/>
                      <a:gd name="T33" fmla="*/ 2254 h 4220"/>
                      <a:gd name="T34" fmla="*/ 503 w 2471"/>
                      <a:gd name="T35" fmla="*/ 2387 h 4220"/>
                      <a:gd name="T36" fmla="*/ 561 w 2471"/>
                      <a:gd name="T37" fmla="*/ 2520 h 4220"/>
                      <a:gd name="T38" fmla="*/ 624 w 2471"/>
                      <a:gd name="T39" fmla="*/ 2649 h 4220"/>
                      <a:gd name="T40" fmla="*/ 687 w 2471"/>
                      <a:gd name="T41" fmla="*/ 2778 h 4220"/>
                      <a:gd name="T42" fmla="*/ 755 w 2471"/>
                      <a:gd name="T43" fmla="*/ 2904 h 4220"/>
                      <a:gd name="T44" fmla="*/ 825 w 2471"/>
                      <a:gd name="T45" fmla="*/ 3029 h 4220"/>
                      <a:gd name="T46" fmla="*/ 898 w 2471"/>
                      <a:gd name="T47" fmla="*/ 3151 h 4220"/>
                      <a:gd name="T48" fmla="*/ 975 w 2471"/>
                      <a:gd name="T49" fmla="*/ 3272 h 4220"/>
                      <a:gd name="T50" fmla="*/ 1053 w 2471"/>
                      <a:gd name="T51" fmla="*/ 3392 h 4220"/>
                      <a:gd name="T52" fmla="*/ 1134 w 2471"/>
                      <a:gd name="T53" fmla="*/ 3509 h 4220"/>
                      <a:gd name="T54" fmla="*/ 1219 w 2471"/>
                      <a:gd name="T55" fmla="*/ 3624 h 4220"/>
                      <a:gd name="T56" fmla="*/ 1305 w 2471"/>
                      <a:gd name="T57" fmla="*/ 3737 h 4220"/>
                      <a:gd name="T58" fmla="*/ 1393 w 2471"/>
                      <a:gd name="T59" fmla="*/ 3849 h 4220"/>
                      <a:gd name="T60" fmla="*/ 1484 w 2471"/>
                      <a:gd name="T61" fmla="*/ 3957 h 4220"/>
                      <a:gd name="T62" fmla="*/ 1578 w 2471"/>
                      <a:gd name="T63" fmla="*/ 4064 h 4220"/>
                      <a:gd name="T64" fmla="*/ 1674 w 2471"/>
                      <a:gd name="T65" fmla="*/ 4170 h 4220"/>
                      <a:gd name="T66" fmla="*/ 2471 w 2471"/>
                      <a:gd name="T67" fmla="*/ 3498 h 4220"/>
                      <a:gd name="T68" fmla="*/ 2389 w 2471"/>
                      <a:gd name="T69" fmla="*/ 3412 h 4220"/>
                      <a:gd name="T70" fmla="*/ 2234 w 2471"/>
                      <a:gd name="T71" fmla="*/ 3233 h 4220"/>
                      <a:gd name="T72" fmla="*/ 2086 w 2471"/>
                      <a:gd name="T73" fmla="*/ 3048 h 4220"/>
                      <a:gd name="T74" fmla="*/ 1946 w 2471"/>
                      <a:gd name="T75" fmla="*/ 2857 h 4220"/>
                      <a:gd name="T76" fmla="*/ 1816 w 2471"/>
                      <a:gd name="T77" fmla="*/ 2658 h 4220"/>
                      <a:gd name="T78" fmla="*/ 1695 w 2471"/>
                      <a:gd name="T79" fmla="*/ 2453 h 4220"/>
                      <a:gd name="T80" fmla="*/ 1583 w 2471"/>
                      <a:gd name="T81" fmla="*/ 2244 h 4220"/>
                      <a:gd name="T82" fmla="*/ 1480 w 2471"/>
                      <a:gd name="T83" fmla="*/ 2028 h 4220"/>
                      <a:gd name="T84" fmla="*/ 1388 w 2471"/>
                      <a:gd name="T85" fmla="*/ 1805 h 4220"/>
                      <a:gd name="T86" fmla="*/ 1306 w 2471"/>
                      <a:gd name="T87" fmla="*/ 1578 h 4220"/>
                      <a:gd name="T88" fmla="*/ 1234 w 2471"/>
                      <a:gd name="T89" fmla="*/ 1348 h 4220"/>
                      <a:gd name="T90" fmla="*/ 1173 w 2471"/>
                      <a:gd name="T91" fmla="*/ 1111 h 4220"/>
                      <a:gd name="T92" fmla="*/ 1124 w 2471"/>
                      <a:gd name="T93" fmla="*/ 871 h 4220"/>
                      <a:gd name="T94" fmla="*/ 1085 w 2471"/>
                      <a:gd name="T95" fmla="*/ 627 h 4220"/>
                      <a:gd name="T96" fmla="*/ 1057 w 2471"/>
                      <a:gd name="T97" fmla="*/ 379 h 4220"/>
                      <a:gd name="T98" fmla="*/ 1043 w 2471"/>
                      <a:gd name="T99" fmla="*/ 128 h 4220"/>
                      <a:gd name="T100" fmla="*/ 1040 w 2471"/>
                      <a:gd name="T101" fmla="*/ 0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471" h="4220">
                        <a:moveTo>
                          <a:pt x="1040" y="0"/>
                        </a:moveTo>
                        <a:lnTo>
                          <a:pt x="0" y="17"/>
                        </a:lnTo>
                        <a:lnTo>
                          <a:pt x="0" y="17"/>
                        </a:lnTo>
                        <a:lnTo>
                          <a:pt x="1" y="94"/>
                        </a:lnTo>
                        <a:lnTo>
                          <a:pt x="4" y="170"/>
                        </a:lnTo>
                        <a:lnTo>
                          <a:pt x="8" y="246"/>
                        </a:lnTo>
                        <a:lnTo>
                          <a:pt x="12" y="322"/>
                        </a:lnTo>
                        <a:lnTo>
                          <a:pt x="17" y="397"/>
                        </a:lnTo>
                        <a:lnTo>
                          <a:pt x="22" y="472"/>
                        </a:lnTo>
                        <a:lnTo>
                          <a:pt x="29" y="547"/>
                        </a:lnTo>
                        <a:lnTo>
                          <a:pt x="36" y="621"/>
                        </a:lnTo>
                        <a:lnTo>
                          <a:pt x="46" y="696"/>
                        </a:lnTo>
                        <a:lnTo>
                          <a:pt x="55" y="770"/>
                        </a:lnTo>
                        <a:lnTo>
                          <a:pt x="65" y="844"/>
                        </a:lnTo>
                        <a:lnTo>
                          <a:pt x="77" y="917"/>
                        </a:lnTo>
                        <a:lnTo>
                          <a:pt x="89" y="991"/>
                        </a:lnTo>
                        <a:lnTo>
                          <a:pt x="102" y="1064"/>
                        </a:lnTo>
                        <a:lnTo>
                          <a:pt x="116" y="1137"/>
                        </a:lnTo>
                        <a:lnTo>
                          <a:pt x="130" y="1209"/>
                        </a:lnTo>
                        <a:lnTo>
                          <a:pt x="146" y="1280"/>
                        </a:lnTo>
                        <a:lnTo>
                          <a:pt x="161" y="1353"/>
                        </a:lnTo>
                        <a:lnTo>
                          <a:pt x="178" y="1423"/>
                        </a:lnTo>
                        <a:lnTo>
                          <a:pt x="197" y="1495"/>
                        </a:lnTo>
                        <a:lnTo>
                          <a:pt x="216" y="1565"/>
                        </a:lnTo>
                        <a:lnTo>
                          <a:pt x="236" y="1637"/>
                        </a:lnTo>
                        <a:lnTo>
                          <a:pt x="255" y="1706"/>
                        </a:lnTo>
                        <a:lnTo>
                          <a:pt x="277" y="1776"/>
                        </a:lnTo>
                        <a:lnTo>
                          <a:pt x="299" y="1845"/>
                        </a:lnTo>
                        <a:lnTo>
                          <a:pt x="322" y="1914"/>
                        </a:lnTo>
                        <a:lnTo>
                          <a:pt x="345" y="1983"/>
                        </a:lnTo>
                        <a:lnTo>
                          <a:pt x="370" y="2052"/>
                        </a:lnTo>
                        <a:lnTo>
                          <a:pt x="394" y="2120"/>
                        </a:lnTo>
                        <a:lnTo>
                          <a:pt x="421" y="2188"/>
                        </a:lnTo>
                        <a:lnTo>
                          <a:pt x="448" y="2254"/>
                        </a:lnTo>
                        <a:lnTo>
                          <a:pt x="475" y="2321"/>
                        </a:lnTo>
                        <a:lnTo>
                          <a:pt x="503" y="2387"/>
                        </a:lnTo>
                        <a:lnTo>
                          <a:pt x="532" y="2453"/>
                        </a:lnTo>
                        <a:lnTo>
                          <a:pt x="561" y="2520"/>
                        </a:lnTo>
                        <a:lnTo>
                          <a:pt x="592" y="2585"/>
                        </a:lnTo>
                        <a:lnTo>
                          <a:pt x="624" y="2649"/>
                        </a:lnTo>
                        <a:lnTo>
                          <a:pt x="655" y="2714"/>
                        </a:lnTo>
                        <a:lnTo>
                          <a:pt x="687" y="2778"/>
                        </a:lnTo>
                        <a:lnTo>
                          <a:pt x="721" y="2841"/>
                        </a:lnTo>
                        <a:lnTo>
                          <a:pt x="755" y="2904"/>
                        </a:lnTo>
                        <a:lnTo>
                          <a:pt x="790" y="2966"/>
                        </a:lnTo>
                        <a:lnTo>
                          <a:pt x="825" y="3029"/>
                        </a:lnTo>
                        <a:lnTo>
                          <a:pt x="862" y="3090"/>
                        </a:lnTo>
                        <a:lnTo>
                          <a:pt x="898" y="3151"/>
                        </a:lnTo>
                        <a:lnTo>
                          <a:pt x="936" y="3213"/>
                        </a:lnTo>
                        <a:lnTo>
                          <a:pt x="975" y="3272"/>
                        </a:lnTo>
                        <a:lnTo>
                          <a:pt x="1013" y="3332"/>
                        </a:lnTo>
                        <a:lnTo>
                          <a:pt x="1053" y="3392"/>
                        </a:lnTo>
                        <a:lnTo>
                          <a:pt x="1094" y="3451"/>
                        </a:lnTo>
                        <a:lnTo>
                          <a:pt x="1134" y="3509"/>
                        </a:lnTo>
                        <a:lnTo>
                          <a:pt x="1176" y="3567"/>
                        </a:lnTo>
                        <a:lnTo>
                          <a:pt x="1219" y="3624"/>
                        </a:lnTo>
                        <a:lnTo>
                          <a:pt x="1260" y="3681"/>
                        </a:lnTo>
                        <a:lnTo>
                          <a:pt x="1305" y="3737"/>
                        </a:lnTo>
                        <a:lnTo>
                          <a:pt x="1349" y="3793"/>
                        </a:lnTo>
                        <a:lnTo>
                          <a:pt x="1393" y="3849"/>
                        </a:lnTo>
                        <a:lnTo>
                          <a:pt x="1439" y="3904"/>
                        </a:lnTo>
                        <a:lnTo>
                          <a:pt x="1484" y="3957"/>
                        </a:lnTo>
                        <a:lnTo>
                          <a:pt x="1531" y="4012"/>
                        </a:lnTo>
                        <a:lnTo>
                          <a:pt x="1578" y="4064"/>
                        </a:lnTo>
                        <a:lnTo>
                          <a:pt x="1626" y="4118"/>
                        </a:lnTo>
                        <a:lnTo>
                          <a:pt x="1674" y="4170"/>
                        </a:lnTo>
                        <a:lnTo>
                          <a:pt x="1724" y="4220"/>
                        </a:lnTo>
                        <a:lnTo>
                          <a:pt x="2471" y="3498"/>
                        </a:lnTo>
                        <a:lnTo>
                          <a:pt x="2471" y="3498"/>
                        </a:lnTo>
                        <a:lnTo>
                          <a:pt x="2389" y="3412"/>
                        </a:lnTo>
                        <a:lnTo>
                          <a:pt x="2311" y="3323"/>
                        </a:lnTo>
                        <a:lnTo>
                          <a:pt x="2234" y="3233"/>
                        </a:lnTo>
                        <a:lnTo>
                          <a:pt x="2159" y="3142"/>
                        </a:lnTo>
                        <a:lnTo>
                          <a:pt x="2086" y="3048"/>
                        </a:lnTo>
                        <a:lnTo>
                          <a:pt x="2015" y="2953"/>
                        </a:lnTo>
                        <a:lnTo>
                          <a:pt x="1946" y="2857"/>
                        </a:lnTo>
                        <a:lnTo>
                          <a:pt x="1880" y="2758"/>
                        </a:lnTo>
                        <a:lnTo>
                          <a:pt x="1816" y="2658"/>
                        </a:lnTo>
                        <a:lnTo>
                          <a:pt x="1755" y="2556"/>
                        </a:lnTo>
                        <a:lnTo>
                          <a:pt x="1695" y="2453"/>
                        </a:lnTo>
                        <a:lnTo>
                          <a:pt x="1638" y="2349"/>
                        </a:lnTo>
                        <a:lnTo>
                          <a:pt x="1583" y="2244"/>
                        </a:lnTo>
                        <a:lnTo>
                          <a:pt x="1531" y="2136"/>
                        </a:lnTo>
                        <a:lnTo>
                          <a:pt x="1480" y="2028"/>
                        </a:lnTo>
                        <a:lnTo>
                          <a:pt x="1433" y="1917"/>
                        </a:lnTo>
                        <a:lnTo>
                          <a:pt x="1388" y="1805"/>
                        </a:lnTo>
                        <a:lnTo>
                          <a:pt x="1346" y="1693"/>
                        </a:lnTo>
                        <a:lnTo>
                          <a:pt x="1306" y="1578"/>
                        </a:lnTo>
                        <a:lnTo>
                          <a:pt x="1268" y="1464"/>
                        </a:lnTo>
                        <a:lnTo>
                          <a:pt x="1234" y="1348"/>
                        </a:lnTo>
                        <a:lnTo>
                          <a:pt x="1202" y="1229"/>
                        </a:lnTo>
                        <a:lnTo>
                          <a:pt x="1173" y="1111"/>
                        </a:lnTo>
                        <a:lnTo>
                          <a:pt x="1147" y="991"/>
                        </a:lnTo>
                        <a:lnTo>
                          <a:pt x="1124" y="871"/>
                        </a:lnTo>
                        <a:lnTo>
                          <a:pt x="1103" y="749"/>
                        </a:lnTo>
                        <a:lnTo>
                          <a:pt x="1085" y="627"/>
                        </a:lnTo>
                        <a:lnTo>
                          <a:pt x="1070" y="503"/>
                        </a:lnTo>
                        <a:lnTo>
                          <a:pt x="1057" y="379"/>
                        </a:lnTo>
                        <a:lnTo>
                          <a:pt x="1049" y="253"/>
                        </a:lnTo>
                        <a:lnTo>
                          <a:pt x="1043" y="128"/>
                        </a:lnTo>
                        <a:lnTo>
                          <a:pt x="1040" y="0"/>
                        </a:lnTo>
                        <a:lnTo>
                          <a:pt x="104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4" name="Freeform 14" hidden="1"/>
                  <p:cNvSpPr>
                    <a:spLocks/>
                  </p:cNvSpPr>
                  <p:nvPr/>
                </p:nvSpPr>
                <p:spPr bwMode="auto">
                  <a:xfrm>
                    <a:off x="5759450" y="2411413"/>
                    <a:ext cx="785813" cy="1341438"/>
                  </a:xfrm>
                  <a:custGeom>
                    <a:avLst/>
                    <a:gdLst>
                      <a:gd name="T0" fmla="*/ 0 w 1979"/>
                      <a:gd name="T1" fmla="*/ 550 h 3380"/>
                      <a:gd name="T2" fmla="*/ 131 w 1979"/>
                      <a:gd name="T3" fmla="*/ 690 h 3380"/>
                      <a:gd name="T4" fmla="*/ 255 w 1979"/>
                      <a:gd name="T5" fmla="*/ 837 h 3380"/>
                      <a:gd name="T6" fmla="*/ 374 w 1979"/>
                      <a:gd name="T7" fmla="*/ 990 h 3380"/>
                      <a:gd name="T8" fmla="*/ 484 w 1979"/>
                      <a:gd name="T9" fmla="*/ 1147 h 3380"/>
                      <a:gd name="T10" fmla="*/ 588 w 1979"/>
                      <a:gd name="T11" fmla="*/ 1310 h 3380"/>
                      <a:gd name="T12" fmla="*/ 685 w 1979"/>
                      <a:gd name="T13" fmla="*/ 1478 h 3380"/>
                      <a:gd name="T14" fmla="*/ 773 w 1979"/>
                      <a:gd name="T15" fmla="*/ 1651 h 3380"/>
                      <a:gd name="T16" fmla="*/ 854 w 1979"/>
                      <a:gd name="T17" fmla="*/ 1828 h 3380"/>
                      <a:gd name="T18" fmla="*/ 927 w 1979"/>
                      <a:gd name="T19" fmla="*/ 2009 h 3380"/>
                      <a:gd name="T20" fmla="*/ 992 w 1979"/>
                      <a:gd name="T21" fmla="*/ 2194 h 3380"/>
                      <a:gd name="T22" fmla="*/ 1048 w 1979"/>
                      <a:gd name="T23" fmla="*/ 2384 h 3380"/>
                      <a:gd name="T24" fmla="*/ 1095 w 1979"/>
                      <a:gd name="T25" fmla="*/ 2577 h 3380"/>
                      <a:gd name="T26" fmla="*/ 1133 w 1979"/>
                      <a:gd name="T27" fmla="*/ 2773 h 3380"/>
                      <a:gd name="T28" fmla="*/ 1161 w 1979"/>
                      <a:gd name="T29" fmla="*/ 2973 h 3380"/>
                      <a:gd name="T30" fmla="*/ 1181 w 1979"/>
                      <a:gd name="T31" fmla="*/ 3176 h 3380"/>
                      <a:gd name="T32" fmla="*/ 1190 w 1979"/>
                      <a:gd name="T33" fmla="*/ 3380 h 3380"/>
                      <a:gd name="T34" fmla="*/ 1979 w 1979"/>
                      <a:gd name="T35" fmla="*/ 3367 h 3380"/>
                      <a:gd name="T36" fmla="*/ 1968 w 1979"/>
                      <a:gd name="T37" fmla="*/ 3124 h 3380"/>
                      <a:gd name="T38" fmla="*/ 1946 w 1979"/>
                      <a:gd name="T39" fmla="*/ 2883 h 3380"/>
                      <a:gd name="T40" fmla="*/ 1912 w 1979"/>
                      <a:gd name="T41" fmla="*/ 2646 h 3380"/>
                      <a:gd name="T42" fmla="*/ 1867 w 1979"/>
                      <a:gd name="T43" fmla="*/ 2411 h 3380"/>
                      <a:gd name="T44" fmla="*/ 1811 w 1979"/>
                      <a:gd name="T45" fmla="*/ 2182 h 3380"/>
                      <a:gd name="T46" fmla="*/ 1744 w 1979"/>
                      <a:gd name="T47" fmla="*/ 1957 h 3380"/>
                      <a:gd name="T48" fmla="*/ 1669 w 1979"/>
                      <a:gd name="T49" fmla="*/ 1737 h 3380"/>
                      <a:gd name="T50" fmla="*/ 1583 w 1979"/>
                      <a:gd name="T51" fmla="*/ 1521 h 3380"/>
                      <a:gd name="T52" fmla="*/ 1487 w 1979"/>
                      <a:gd name="T53" fmla="*/ 1310 h 3380"/>
                      <a:gd name="T54" fmla="*/ 1381 w 1979"/>
                      <a:gd name="T55" fmla="*/ 1104 h 3380"/>
                      <a:gd name="T56" fmla="*/ 1267 w 1979"/>
                      <a:gd name="T57" fmla="*/ 905 h 3380"/>
                      <a:gd name="T58" fmla="*/ 1143 w 1979"/>
                      <a:gd name="T59" fmla="*/ 711 h 3380"/>
                      <a:gd name="T60" fmla="*/ 1011 w 1979"/>
                      <a:gd name="T61" fmla="*/ 523 h 3380"/>
                      <a:gd name="T62" fmla="*/ 871 w 1979"/>
                      <a:gd name="T63" fmla="*/ 342 h 3380"/>
                      <a:gd name="T64" fmla="*/ 724 w 1979"/>
                      <a:gd name="T65" fmla="*/ 168 h 3380"/>
                      <a:gd name="T66" fmla="*/ 567 w 1979"/>
                      <a:gd name="T67" fmla="*/ 0 h 33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979" h="3380">
                        <a:moveTo>
                          <a:pt x="0" y="550"/>
                        </a:moveTo>
                        <a:lnTo>
                          <a:pt x="0" y="550"/>
                        </a:lnTo>
                        <a:lnTo>
                          <a:pt x="66" y="620"/>
                        </a:lnTo>
                        <a:lnTo>
                          <a:pt x="131" y="690"/>
                        </a:lnTo>
                        <a:lnTo>
                          <a:pt x="194" y="763"/>
                        </a:lnTo>
                        <a:lnTo>
                          <a:pt x="255" y="837"/>
                        </a:lnTo>
                        <a:lnTo>
                          <a:pt x="315" y="913"/>
                        </a:lnTo>
                        <a:lnTo>
                          <a:pt x="374" y="990"/>
                        </a:lnTo>
                        <a:lnTo>
                          <a:pt x="429" y="1068"/>
                        </a:lnTo>
                        <a:lnTo>
                          <a:pt x="484" y="1147"/>
                        </a:lnTo>
                        <a:lnTo>
                          <a:pt x="538" y="1228"/>
                        </a:lnTo>
                        <a:lnTo>
                          <a:pt x="588" y="1310"/>
                        </a:lnTo>
                        <a:lnTo>
                          <a:pt x="638" y="1393"/>
                        </a:lnTo>
                        <a:lnTo>
                          <a:pt x="685" y="1478"/>
                        </a:lnTo>
                        <a:lnTo>
                          <a:pt x="730" y="1564"/>
                        </a:lnTo>
                        <a:lnTo>
                          <a:pt x="773" y="1651"/>
                        </a:lnTo>
                        <a:lnTo>
                          <a:pt x="815" y="1738"/>
                        </a:lnTo>
                        <a:lnTo>
                          <a:pt x="854" y="1828"/>
                        </a:lnTo>
                        <a:lnTo>
                          <a:pt x="892" y="1918"/>
                        </a:lnTo>
                        <a:lnTo>
                          <a:pt x="927" y="2009"/>
                        </a:lnTo>
                        <a:lnTo>
                          <a:pt x="961" y="2102"/>
                        </a:lnTo>
                        <a:lnTo>
                          <a:pt x="992" y="2194"/>
                        </a:lnTo>
                        <a:lnTo>
                          <a:pt x="1021" y="2289"/>
                        </a:lnTo>
                        <a:lnTo>
                          <a:pt x="1048" y="2384"/>
                        </a:lnTo>
                        <a:lnTo>
                          <a:pt x="1071" y="2481"/>
                        </a:lnTo>
                        <a:lnTo>
                          <a:pt x="1095" y="2577"/>
                        </a:lnTo>
                        <a:lnTo>
                          <a:pt x="1114" y="2675"/>
                        </a:lnTo>
                        <a:lnTo>
                          <a:pt x="1133" y="2773"/>
                        </a:lnTo>
                        <a:lnTo>
                          <a:pt x="1148" y="2872"/>
                        </a:lnTo>
                        <a:lnTo>
                          <a:pt x="1161" y="2973"/>
                        </a:lnTo>
                        <a:lnTo>
                          <a:pt x="1172" y="3074"/>
                        </a:lnTo>
                        <a:lnTo>
                          <a:pt x="1181" y="3176"/>
                        </a:lnTo>
                        <a:lnTo>
                          <a:pt x="1186" y="3277"/>
                        </a:lnTo>
                        <a:lnTo>
                          <a:pt x="1190" y="3380"/>
                        </a:lnTo>
                        <a:lnTo>
                          <a:pt x="1979" y="3367"/>
                        </a:lnTo>
                        <a:lnTo>
                          <a:pt x="1979" y="3367"/>
                        </a:lnTo>
                        <a:lnTo>
                          <a:pt x="1975" y="3245"/>
                        </a:lnTo>
                        <a:lnTo>
                          <a:pt x="1968" y="3124"/>
                        </a:lnTo>
                        <a:lnTo>
                          <a:pt x="1958" y="3003"/>
                        </a:lnTo>
                        <a:lnTo>
                          <a:pt x="1946" y="2883"/>
                        </a:lnTo>
                        <a:lnTo>
                          <a:pt x="1931" y="2764"/>
                        </a:lnTo>
                        <a:lnTo>
                          <a:pt x="1912" y="2646"/>
                        </a:lnTo>
                        <a:lnTo>
                          <a:pt x="1890" y="2529"/>
                        </a:lnTo>
                        <a:lnTo>
                          <a:pt x="1867" y="2411"/>
                        </a:lnTo>
                        <a:lnTo>
                          <a:pt x="1841" y="2297"/>
                        </a:lnTo>
                        <a:lnTo>
                          <a:pt x="1811" y="2182"/>
                        </a:lnTo>
                        <a:lnTo>
                          <a:pt x="1780" y="2069"/>
                        </a:lnTo>
                        <a:lnTo>
                          <a:pt x="1744" y="1957"/>
                        </a:lnTo>
                        <a:lnTo>
                          <a:pt x="1708" y="1846"/>
                        </a:lnTo>
                        <a:lnTo>
                          <a:pt x="1669" y="1737"/>
                        </a:lnTo>
                        <a:lnTo>
                          <a:pt x="1627" y="1628"/>
                        </a:lnTo>
                        <a:lnTo>
                          <a:pt x="1583" y="1521"/>
                        </a:lnTo>
                        <a:lnTo>
                          <a:pt x="1536" y="1414"/>
                        </a:lnTo>
                        <a:lnTo>
                          <a:pt x="1487" y="1310"/>
                        </a:lnTo>
                        <a:lnTo>
                          <a:pt x="1435" y="1206"/>
                        </a:lnTo>
                        <a:lnTo>
                          <a:pt x="1381" y="1104"/>
                        </a:lnTo>
                        <a:lnTo>
                          <a:pt x="1325" y="1004"/>
                        </a:lnTo>
                        <a:lnTo>
                          <a:pt x="1267" y="905"/>
                        </a:lnTo>
                        <a:lnTo>
                          <a:pt x="1205" y="807"/>
                        </a:lnTo>
                        <a:lnTo>
                          <a:pt x="1143" y="711"/>
                        </a:lnTo>
                        <a:lnTo>
                          <a:pt x="1078" y="616"/>
                        </a:lnTo>
                        <a:lnTo>
                          <a:pt x="1011" y="523"/>
                        </a:lnTo>
                        <a:lnTo>
                          <a:pt x="942" y="432"/>
                        </a:lnTo>
                        <a:lnTo>
                          <a:pt x="871" y="342"/>
                        </a:lnTo>
                        <a:lnTo>
                          <a:pt x="798" y="254"/>
                        </a:lnTo>
                        <a:lnTo>
                          <a:pt x="724" y="168"/>
                        </a:lnTo>
                        <a:lnTo>
                          <a:pt x="646" y="83"/>
                        </a:lnTo>
                        <a:lnTo>
                          <a:pt x="567" y="0"/>
                        </a:lnTo>
                        <a:lnTo>
                          <a:pt x="0" y="55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5" name="Freeform 15"/>
                  <p:cNvSpPr>
                    <a:spLocks/>
                  </p:cNvSpPr>
                  <p:nvPr/>
                </p:nvSpPr>
                <p:spPr bwMode="auto">
                  <a:xfrm>
                    <a:off x="4598988" y="1816101"/>
                    <a:ext cx="1341438" cy="774700"/>
                  </a:xfrm>
                  <a:custGeom>
                    <a:avLst/>
                    <a:gdLst>
                      <a:gd name="T0" fmla="*/ 3380 w 3380"/>
                      <a:gd name="T1" fmla="*/ 1387 h 1954"/>
                      <a:gd name="T2" fmla="*/ 3298 w 3380"/>
                      <a:gd name="T3" fmla="*/ 1309 h 1954"/>
                      <a:gd name="T4" fmla="*/ 3126 w 3380"/>
                      <a:gd name="T5" fmla="*/ 1159 h 1954"/>
                      <a:gd name="T6" fmla="*/ 2948 w 3380"/>
                      <a:gd name="T7" fmla="*/ 1016 h 1954"/>
                      <a:gd name="T8" fmla="*/ 2763 w 3380"/>
                      <a:gd name="T9" fmla="*/ 882 h 1954"/>
                      <a:gd name="T10" fmla="*/ 2573 w 3380"/>
                      <a:gd name="T11" fmla="*/ 757 h 1954"/>
                      <a:gd name="T12" fmla="*/ 2375 w 3380"/>
                      <a:gd name="T13" fmla="*/ 639 h 1954"/>
                      <a:gd name="T14" fmla="*/ 2173 w 3380"/>
                      <a:gd name="T15" fmla="*/ 530 h 1954"/>
                      <a:gd name="T16" fmla="*/ 1965 w 3380"/>
                      <a:gd name="T17" fmla="*/ 431 h 1954"/>
                      <a:gd name="T18" fmla="*/ 1751 w 3380"/>
                      <a:gd name="T19" fmla="*/ 341 h 1954"/>
                      <a:gd name="T20" fmla="*/ 1532 w 3380"/>
                      <a:gd name="T21" fmla="*/ 262 h 1954"/>
                      <a:gd name="T22" fmla="*/ 1310 w 3380"/>
                      <a:gd name="T23" fmla="*/ 191 h 1954"/>
                      <a:gd name="T24" fmla="*/ 1082 w 3380"/>
                      <a:gd name="T25" fmla="*/ 133 h 1954"/>
                      <a:gd name="T26" fmla="*/ 852 w 3380"/>
                      <a:gd name="T27" fmla="*/ 83 h 1954"/>
                      <a:gd name="T28" fmla="*/ 616 w 3380"/>
                      <a:gd name="T29" fmla="*/ 46 h 1954"/>
                      <a:gd name="T30" fmla="*/ 378 w 3380"/>
                      <a:gd name="T31" fmla="*/ 18 h 1954"/>
                      <a:gd name="T32" fmla="*/ 135 w 3380"/>
                      <a:gd name="T33" fmla="*/ 3 h 1954"/>
                      <a:gd name="T34" fmla="*/ 0 w 3380"/>
                      <a:gd name="T35" fmla="*/ 789 h 1954"/>
                      <a:gd name="T36" fmla="*/ 103 w 3380"/>
                      <a:gd name="T37" fmla="*/ 793 h 1954"/>
                      <a:gd name="T38" fmla="*/ 306 w 3380"/>
                      <a:gd name="T39" fmla="*/ 806 h 1954"/>
                      <a:gd name="T40" fmla="*/ 508 w 3380"/>
                      <a:gd name="T41" fmla="*/ 828 h 1954"/>
                      <a:gd name="T42" fmla="*/ 704 w 3380"/>
                      <a:gd name="T43" fmla="*/ 861 h 1954"/>
                      <a:gd name="T44" fmla="*/ 900 w 3380"/>
                      <a:gd name="T45" fmla="*/ 901 h 1954"/>
                      <a:gd name="T46" fmla="*/ 1090 w 3380"/>
                      <a:gd name="T47" fmla="*/ 951 h 1954"/>
                      <a:gd name="T48" fmla="*/ 1277 w 3380"/>
                      <a:gd name="T49" fmla="*/ 1009 h 1954"/>
                      <a:gd name="T50" fmla="*/ 1461 w 3380"/>
                      <a:gd name="T51" fmla="*/ 1077 h 1954"/>
                      <a:gd name="T52" fmla="*/ 1641 w 3380"/>
                      <a:gd name="T53" fmla="*/ 1152 h 1954"/>
                      <a:gd name="T54" fmla="*/ 1815 w 3380"/>
                      <a:gd name="T55" fmla="*/ 1236 h 1954"/>
                      <a:gd name="T56" fmla="*/ 1986 w 3380"/>
                      <a:gd name="T57" fmla="*/ 1326 h 1954"/>
                      <a:gd name="T58" fmla="*/ 2151 w 3380"/>
                      <a:gd name="T59" fmla="*/ 1425 h 1954"/>
                      <a:gd name="T60" fmla="*/ 2312 w 3380"/>
                      <a:gd name="T61" fmla="*/ 1530 h 1954"/>
                      <a:gd name="T62" fmla="*/ 2467 w 3380"/>
                      <a:gd name="T63" fmla="*/ 1643 h 1954"/>
                      <a:gd name="T64" fmla="*/ 2617 w 3380"/>
                      <a:gd name="T65" fmla="*/ 1763 h 1954"/>
                      <a:gd name="T66" fmla="*/ 2761 w 3380"/>
                      <a:gd name="T67" fmla="*/ 1889 h 1954"/>
                      <a:gd name="T68" fmla="*/ 2830 w 3380"/>
                      <a:gd name="T69" fmla="*/ 1954 h 19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380" h="1954">
                        <a:moveTo>
                          <a:pt x="2830" y="1954"/>
                        </a:moveTo>
                        <a:lnTo>
                          <a:pt x="3380" y="1387"/>
                        </a:lnTo>
                        <a:lnTo>
                          <a:pt x="3380" y="1387"/>
                        </a:lnTo>
                        <a:lnTo>
                          <a:pt x="3298" y="1309"/>
                        </a:lnTo>
                        <a:lnTo>
                          <a:pt x="3212" y="1233"/>
                        </a:lnTo>
                        <a:lnTo>
                          <a:pt x="3126" y="1159"/>
                        </a:lnTo>
                        <a:lnTo>
                          <a:pt x="3038" y="1086"/>
                        </a:lnTo>
                        <a:lnTo>
                          <a:pt x="2948" y="1016"/>
                        </a:lnTo>
                        <a:lnTo>
                          <a:pt x="2857" y="948"/>
                        </a:lnTo>
                        <a:lnTo>
                          <a:pt x="2763" y="882"/>
                        </a:lnTo>
                        <a:lnTo>
                          <a:pt x="2668" y="818"/>
                        </a:lnTo>
                        <a:lnTo>
                          <a:pt x="2573" y="757"/>
                        </a:lnTo>
                        <a:lnTo>
                          <a:pt x="2474" y="697"/>
                        </a:lnTo>
                        <a:lnTo>
                          <a:pt x="2375" y="639"/>
                        </a:lnTo>
                        <a:lnTo>
                          <a:pt x="2275" y="583"/>
                        </a:lnTo>
                        <a:lnTo>
                          <a:pt x="2173" y="530"/>
                        </a:lnTo>
                        <a:lnTo>
                          <a:pt x="2069" y="479"/>
                        </a:lnTo>
                        <a:lnTo>
                          <a:pt x="1965" y="431"/>
                        </a:lnTo>
                        <a:lnTo>
                          <a:pt x="1858" y="385"/>
                        </a:lnTo>
                        <a:lnTo>
                          <a:pt x="1751" y="341"/>
                        </a:lnTo>
                        <a:lnTo>
                          <a:pt x="1642" y="301"/>
                        </a:lnTo>
                        <a:lnTo>
                          <a:pt x="1532" y="262"/>
                        </a:lnTo>
                        <a:lnTo>
                          <a:pt x="1422" y="225"/>
                        </a:lnTo>
                        <a:lnTo>
                          <a:pt x="1310" y="191"/>
                        </a:lnTo>
                        <a:lnTo>
                          <a:pt x="1197" y="161"/>
                        </a:lnTo>
                        <a:lnTo>
                          <a:pt x="1082" y="133"/>
                        </a:lnTo>
                        <a:lnTo>
                          <a:pt x="967" y="107"/>
                        </a:lnTo>
                        <a:lnTo>
                          <a:pt x="852" y="83"/>
                        </a:lnTo>
                        <a:lnTo>
                          <a:pt x="734" y="64"/>
                        </a:lnTo>
                        <a:lnTo>
                          <a:pt x="616" y="46"/>
                        </a:lnTo>
                        <a:lnTo>
                          <a:pt x="497" y="31"/>
                        </a:lnTo>
                        <a:lnTo>
                          <a:pt x="378" y="18"/>
                        </a:lnTo>
                        <a:lnTo>
                          <a:pt x="257" y="9"/>
                        </a:lnTo>
                        <a:lnTo>
                          <a:pt x="135" y="3"/>
                        </a:lnTo>
                        <a:lnTo>
                          <a:pt x="13" y="0"/>
                        </a:lnTo>
                        <a:lnTo>
                          <a:pt x="0" y="789"/>
                        </a:lnTo>
                        <a:lnTo>
                          <a:pt x="0" y="789"/>
                        </a:lnTo>
                        <a:lnTo>
                          <a:pt x="103" y="793"/>
                        </a:lnTo>
                        <a:lnTo>
                          <a:pt x="206" y="798"/>
                        </a:lnTo>
                        <a:lnTo>
                          <a:pt x="306" y="806"/>
                        </a:lnTo>
                        <a:lnTo>
                          <a:pt x="408" y="815"/>
                        </a:lnTo>
                        <a:lnTo>
                          <a:pt x="508" y="828"/>
                        </a:lnTo>
                        <a:lnTo>
                          <a:pt x="607" y="842"/>
                        </a:lnTo>
                        <a:lnTo>
                          <a:pt x="704" y="861"/>
                        </a:lnTo>
                        <a:lnTo>
                          <a:pt x="802" y="879"/>
                        </a:lnTo>
                        <a:lnTo>
                          <a:pt x="900" y="901"/>
                        </a:lnTo>
                        <a:lnTo>
                          <a:pt x="995" y="925"/>
                        </a:lnTo>
                        <a:lnTo>
                          <a:pt x="1090" y="951"/>
                        </a:lnTo>
                        <a:lnTo>
                          <a:pt x="1185" y="979"/>
                        </a:lnTo>
                        <a:lnTo>
                          <a:pt x="1277" y="1009"/>
                        </a:lnTo>
                        <a:lnTo>
                          <a:pt x="1370" y="1042"/>
                        </a:lnTo>
                        <a:lnTo>
                          <a:pt x="1461" y="1077"/>
                        </a:lnTo>
                        <a:lnTo>
                          <a:pt x="1551" y="1113"/>
                        </a:lnTo>
                        <a:lnTo>
                          <a:pt x="1641" y="1152"/>
                        </a:lnTo>
                        <a:lnTo>
                          <a:pt x="1728" y="1193"/>
                        </a:lnTo>
                        <a:lnTo>
                          <a:pt x="1815" y="1236"/>
                        </a:lnTo>
                        <a:lnTo>
                          <a:pt x="1901" y="1280"/>
                        </a:lnTo>
                        <a:lnTo>
                          <a:pt x="1986" y="1326"/>
                        </a:lnTo>
                        <a:lnTo>
                          <a:pt x="2069" y="1375"/>
                        </a:lnTo>
                        <a:lnTo>
                          <a:pt x="2151" y="1425"/>
                        </a:lnTo>
                        <a:lnTo>
                          <a:pt x="2232" y="1477"/>
                        </a:lnTo>
                        <a:lnTo>
                          <a:pt x="2312" y="1530"/>
                        </a:lnTo>
                        <a:lnTo>
                          <a:pt x="2390" y="1586"/>
                        </a:lnTo>
                        <a:lnTo>
                          <a:pt x="2467" y="1643"/>
                        </a:lnTo>
                        <a:lnTo>
                          <a:pt x="2543" y="1702"/>
                        </a:lnTo>
                        <a:lnTo>
                          <a:pt x="2617" y="1763"/>
                        </a:lnTo>
                        <a:lnTo>
                          <a:pt x="2690" y="1826"/>
                        </a:lnTo>
                        <a:lnTo>
                          <a:pt x="2761" y="1889"/>
                        </a:lnTo>
                        <a:lnTo>
                          <a:pt x="2830" y="1954"/>
                        </a:lnTo>
                        <a:lnTo>
                          <a:pt x="2830" y="195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6" name="Freeform 16"/>
                  <p:cNvSpPr>
                    <a:spLocks/>
                  </p:cNvSpPr>
                  <p:nvPr/>
                </p:nvSpPr>
                <p:spPr bwMode="auto">
                  <a:xfrm>
                    <a:off x="2598738" y="2411413"/>
                    <a:ext cx="785813" cy="1341438"/>
                  </a:xfrm>
                  <a:custGeom>
                    <a:avLst/>
                    <a:gdLst>
                      <a:gd name="T0" fmla="*/ 1412 w 1979"/>
                      <a:gd name="T1" fmla="*/ 0 h 3380"/>
                      <a:gd name="T2" fmla="*/ 1333 w 1979"/>
                      <a:gd name="T3" fmla="*/ 83 h 3380"/>
                      <a:gd name="T4" fmla="*/ 1181 w 1979"/>
                      <a:gd name="T5" fmla="*/ 254 h 3380"/>
                      <a:gd name="T6" fmla="*/ 1037 w 1979"/>
                      <a:gd name="T7" fmla="*/ 432 h 3380"/>
                      <a:gd name="T8" fmla="*/ 901 w 1979"/>
                      <a:gd name="T9" fmla="*/ 616 h 3380"/>
                      <a:gd name="T10" fmla="*/ 774 w 1979"/>
                      <a:gd name="T11" fmla="*/ 807 h 3380"/>
                      <a:gd name="T12" fmla="*/ 654 w 1979"/>
                      <a:gd name="T13" fmla="*/ 1004 h 3380"/>
                      <a:gd name="T14" fmla="*/ 544 w 1979"/>
                      <a:gd name="T15" fmla="*/ 1206 h 3380"/>
                      <a:gd name="T16" fmla="*/ 444 w 1979"/>
                      <a:gd name="T17" fmla="*/ 1414 h 3380"/>
                      <a:gd name="T18" fmla="*/ 353 w 1979"/>
                      <a:gd name="T19" fmla="*/ 1628 h 3380"/>
                      <a:gd name="T20" fmla="*/ 271 w 1979"/>
                      <a:gd name="T21" fmla="*/ 1846 h 3380"/>
                      <a:gd name="T22" fmla="*/ 199 w 1979"/>
                      <a:gd name="T23" fmla="*/ 2069 h 3380"/>
                      <a:gd name="T24" fmla="*/ 138 w 1979"/>
                      <a:gd name="T25" fmla="*/ 2297 h 3380"/>
                      <a:gd name="T26" fmla="*/ 89 w 1979"/>
                      <a:gd name="T27" fmla="*/ 2529 h 3380"/>
                      <a:gd name="T28" fmla="*/ 48 w 1979"/>
                      <a:gd name="T29" fmla="*/ 2764 h 3380"/>
                      <a:gd name="T30" fmla="*/ 21 w 1979"/>
                      <a:gd name="T31" fmla="*/ 3003 h 3380"/>
                      <a:gd name="T32" fmla="*/ 4 w 1979"/>
                      <a:gd name="T33" fmla="*/ 3245 h 3380"/>
                      <a:gd name="T34" fmla="*/ 789 w 1979"/>
                      <a:gd name="T35" fmla="*/ 3380 h 3380"/>
                      <a:gd name="T36" fmla="*/ 793 w 1979"/>
                      <a:gd name="T37" fmla="*/ 3277 h 3380"/>
                      <a:gd name="T38" fmla="*/ 807 w 1979"/>
                      <a:gd name="T39" fmla="*/ 3074 h 3380"/>
                      <a:gd name="T40" fmla="*/ 831 w 1979"/>
                      <a:gd name="T41" fmla="*/ 2872 h 3380"/>
                      <a:gd name="T42" fmla="*/ 865 w 1979"/>
                      <a:gd name="T43" fmla="*/ 2675 h 3380"/>
                      <a:gd name="T44" fmla="*/ 908 w 1979"/>
                      <a:gd name="T45" fmla="*/ 2481 h 3380"/>
                      <a:gd name="T46" fmla="*/ 958 w 1979"/>
                      <a:gd name="T47" fmla="*/ 2289 h 3380"/>
                      <a:gd name="T48" fmla="*/ 1018 w 1979"/>
                      <a:gd name="T49" fmla="*/ 2102 h 3380"/>
                      <a:gd name="T50" fmla="*/ 1087 w 1979"/>
                      <a:gd name="T51" fmla="*/ 1918 h 3380"/>
                      <a:gd name="T52" fmla="*/ 1164 w 1979"/>
                      <a:gd name="T53" fmla="*/ 1738 h 3380"/>
                      <a:gd name="T54" fmla="*/ 1249 w 1979"/>
                      <a:gd name="T55" fmla="*/ 1564 h 3380"/>
                      <a:gd name="T56" fmla="*/ 1341 w 1979"/>
                      <a:gd name="T57" fmla="*/ 1393 h 3380"/>
                      <a:gd name="T58" fmla="*/ 1441 w 1979"/>
                      <a:gd name="T59" fmla="*/ 1228 h 3380"/>
                      <a:gd name="T60" fmla="*/ 1550 w 1979"/>
                      <a:gd name="T61" fmla="*/ 1068 h 3380"/>
                      <a:gd name="T62" fmla="*/ 1664 w 1979"/>
                      <a:gd name="T63" fmla="*/ 913 h 3380"/>
                      <a:gd name="T64" fmla="*/ 1785 w 1979"/>
                      <a:gd name="T65" fmla="*/ 763 h 3380"/>
                      <a:gd name="T66" fmla="*/ 1913 w 1979"/>
                      <a:gd name="T67" fmla="*/ 620 h 3380"/>
                      <a:gd name="T68" fmla="*/ 1979 w 1979"/>
                      <a:gd name="T69" fmla="*/ 550 h 33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979" h="3380">
                        <a:moveTo>
                          <a:pt x="1979" y="550"/>
                        </a:moveTo>
                        <a:lnTo>
                          <a:pt x="1412" y="0"/>
                        </a:lnTo>
                        <a:lnTo>
                          <a:pt x="1412" y="0"/>
                        </a:lnTo>
                        <a:lnTo>
                          <a:pt x="1333" y="83"/>
                        </a:lnTo>
                        <a:lnTo>
                          <a:pt x="1257" y="168"/>
                        </a:lnTo>
                        <a:lnTo>
                          <a:pt x="1181" y="254"/>
                        </a:lnTo>
                        <a:lnTo>
                          <a:pt x="1108" y="342"/>
                        </a:lnTo>
                        <a:lnTo>
                          <a:pt x="1037" y="432"/>
                        </a:lnTo>
                        <a:lnTo>
                          <a:pt x="968" y="523"/>
                        </a:lnTo>
                        <a:lnTo>
                          <a:pt x="901" y="616"/>
                        </a:lnTo>
                        <a:lnTo>
                          <a:pt x="836" y="711"/>
                        </a:lnTo>
                        <a:lnTo>
                          <a:pt x="774" y="807"/>
                        </a:lnTo>
                        <a:lnTo>
                          <a:pt x="712" y="905"/>
                        </a:lnTo>
                        <a:lnTo>
                          <a:pt x="654" y="1004"/>
                        </a:lnTo>
                        <a:lnTo>
                          <a:pt x="598" y="1104"/>
                        </a:lnTo>
                        <a:lnTo>
                          <a:pt x="544" y="1206"/>
                        </a:lnTo>
                        <a:lnTo>
                          <a:pt x="492" y="1310"/>
                        </a:lnTo>
                        <a:lnTo>
                          <a:pt x="444" y="1414"/>
                        </a:lnTo>
                        <a:lnTo>
                          <a:pt x="397" y="1521"/>
                        </a:lnTo>
                        <a:lnTo>
                          <a:pt x="353" y="1628"/>
                        </a:lnTo>
                        <a:lnTo>
                          <a:pt x="310" y="1737"/>
                        </a:lnTo>
                        <a:lnTo>
                          <a:pt x="271" y="1846"/>
                        </a:lnTo>
                        <a:lnTo>
                          <a:pt x="235" y="1957"/>
                        </a:lnTo>
                        <a:lnTo>
                          <a:pt x="199" y="2069"/>
                        </a:lnTo>
                        <a:lnTo>
                          <a:pt x="168" y="2182"/>
                        </a:lnTo>
                        <a:lnTo>
                          <a:pt x="138" y="2297"/>
                        </a:lnTo>
                        <a:lnTo>
                          <a:pt x="112" y="2411"/>
                        </a:lnTo>
                        <a:lnTo>
                          <a:pt x="89" y="2529"/>
                        </a:lnTo>
                        <a:lnTo>
                          <a:pt x="68" y="2646"/>
                        </a:lnTo>
                        <a:lnTo>
                          <a:pt x="48" y="2764"/>
                        </a:lnTo>
                        <a:lnTo>
                          <a:pt x="33" y="2883"/>
                        </a:lnTo>
                        <a:lnTo>
                          <a:pt x="21" y="3003"/>
                        </a:lnTo>
                        <a:lnTo>
                          <a:pt x="11" y="3124"/>
                        </a:lnTo>
                        <a:lnTo>
                          <a:pt x="4" y="3245"/>
                        </a:lnTo>
                        <a:lnTo>
                          <a:pt x="0" y="3367"/>
                        </a:lnTo>
                        <a:lnTo>
                          <a:pt x="789" y="3380"/>
                        </a:lnTo>
                        <a:lnTo>
                          <a:pt x="789" y="3380"/>
                        </a:lnTo>
                        <a:lnTo>
                          <a:pt x="793" y="3277"/>
                        </a:lnTo>
                        <a:lnTo>
                          <a:pt x="800" y="3176"/>
                        </a:lnTo>
                        <a:lnTo>
                          <a:pt x="807" y="3074"/>
                        </a:lnTo>
                        <a:lnTo>
                          <a:pt x="818" y="2973"/>
                        </a:lnTo>
                        <a:lnTo>
                          <a:pt x="831" y="2872"/>
                        </a:lnTo>
                        <a:lnTo>
                          <a:pt x="846" y="2773"/>
                        </a:lnTo>
                        <a:lnTo>
                          <a:pt x="865" y="2675"/>
                        </a:lnTo>
                        <a:lnTo>
                          <a:pt x="884" y="2577"/>
                        </a:lnTo>
                        <a:lnTo>
                          <a:pt x="908" y="2481"/>
                        </a:lnTo>
                        <a:lnTo>
                          <a:pt x="932" y="2384"/>
                        </a:lnTo>
                        <a:lnTo>
                          <a:pt x="958" y="2289"/>
                        </a:lnTo>
                        <a:lnTo>
                          <a:pt x="987" y="2194"/>
                        </a:lnTo>
                        <a:lnTo>
                          <a:pt x="1018" y="2102"/>
                        </a:lnTo>
                        <a:lnTo>
                          <a:pt x="1052" y="2009"/>
                        </a:lnTo>
                        <a:lnTo>
                          <a:pt x="1087" y="1918"/>
                        </a:lnTo>
                        <a:lnTo>
                          <a:pt x="1125" y="1828"/>
                        </a:lnTo>
                        <a:lnTo>
                          <a:pt x="1164" y="1738"/>
                        </a:lnTo>
                        <a:lnTo>
                          <a:pt x="1206" y="1651"/>
                        </a:lnTo>
                        <a:lnTo>
                          <a:pt x="1249" y="1564"/>
                        </a:lnTo>
                        <a:lnTo>
                          <a:pt x="1294" y="1478"/>
                        </a:lnTo>
                        <a:lnTo>
                          <a:pt x="1341" y="1393"/>
                        </a:lnTo>
                        <a:lnTo>
                          <a:pt x="1391" y="1310"/>
                        </a:lnTo>
                        <a:lnTo>
                          <a:pt x="1441" y="1228"/>
                        </a:lnTo>
                        <a:lnTo>
                          <a:pt x="1495" y="1147"/>
                        </a:lnTo>
                        <a:lnTo>
                          <a:pt x="1550" y="1068"/>
                        </a:lnTo>
                        <a:lnTo>
                          <a:pt x="1605" y="990"/>
                        </a:lnTo>
                        <a:lnTo>
                          <a:pt x="1664" y="913"/>
                        </a:lnTo>
                        <a:lnTo>
                          <a:pt x="1724" y="837"/>
                        </a:lnTo>
                        <a:lnTo>
                          <a:pt x="1785" y="763"/>
                        </a:lnTo>
                        <a:lnTo>
                          <a:pt x="1848" y="690"/>
                        </a:lnTo>
                        <a:lnTo>
                          <a:pt x="1913" y="620"/>
                        </a:lnTo>
                        <a:lnTo>
                          <a:pt x="1979" y="550"/>
                        </a:lnTo>
                        <a:lnTo>
                          <a:pt x="1979" y="55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7" name="Freeform 17"/>
                  <p:cNvSpPr>
                    <a:spLocks/>
                  </p:cNvSpPr>
                  <p:nvPr/>
                </p:nvSpPr>
                <p:spPr bwMode="auto">
                  <a:xfrm>
                    <a:off x="3194050" y="4978401"/>
                    <a:ext cx="1350963" cy="784225"/>
                  </a:xfrm>
                  <a:custGeom>
                    <a:avLst/>
                    <a:gdLst>
                      <a:gd name="T0" fmla="*/ 0 w 3405"/>
                      <a:gd name="T1" fmla="*/ 568 h 1979"/>
                      <a:gd name="T2" fmla="*/ 83 w 3405"/>
                      <a:gd name="T3" fmla="*/ 646 h 1979"/>
                      <a:gd name="T4" fmla="*/ 255 w 3405"/>
                      <a:gd name="T5" fmla="*/ 799 h 1979"/>
                      <a:gd name="T6" fmla="*/ 435 w 3405"/>
                      <a:gd name="T7" fmla="*/ 944 h 1979"/>
                      <a:gd name="T8" fmla="*/ 620 w 3405"/>
                      <a:gd name="T9" fmla="*/ 1081 h 1979"/>
                      <a:gd name="T10" fmla="*/ 812 w 3405"/>
                      <a:gd name="T11" fmla="*/ 1209 h 1979"/>
                      <a:gd name="T12" fmla="*/ 1010 w 3405"/>
                      <a:gd name="T13" fmla="*/ 1328 h 1979"/>
                      <a:gd name="T14" fmla="*/ 1215 w 3405"/>
                      <a:gd name="T15" fmla="*/ 1439 h 1979"/>
                      <a:gd name="T16" fmla="*/ 1424 w 3405"/>
                      <a:gd name="T17" fmla="*/ 1540 h 1979"/>
                      <a:gd name="T18" fmla="*/ 1639 w 3405"/>
                      <a:gd name="T19" fmla="*/ 1631 h 1979"/>
                      <a:gd name="T20" fmla="*/ 1859 w 3405"/>
                      <a:gd name="T21" fmla="*/ 1712 h 1979"/>
                      <a:gd name="T22" fmla="*/ 2084 w 3405"/>
                      <a:gd name="T23" fmla="*/ 1784 h 1979"/>
                      <a:gd name="T24" fmla="*/ 2314 w 3405"/>
                      <a:gd name="T25" fmla="*/ 1844 h 1979"/>
                      <a:gd name="T26" fmla="*/ 2547 w 3405"/>
                      <a:gd name="T27" fmla="*/ 1893 h 1979"/>
                      <a:gd name="T28" fmla="*/ 2784 w 3405"/>
                      <a:gd name="T29" fmla="*/ 1932 h 1979"/>
                      <a:gd name="T30" fmla="*/ 3024 w 3405"/>
                      <a:gd name="T31" fmla="*/ 1959 h 1979"/>
                      <a:gd name="T32" fmla="*/ 3269 w 3405"/>
                      <a:gd name="T33" fmla="*/ 1975 h 1979"/>
                      <a:gd name="T34" fmla="*/ 3405 w 3405"/>
                      <a:gd name="T35" fmla="*/ 1190 h 1979"/>
                      <a:gd name="T36" fmla="*/ 3300 w 3405"/>
                      <a:gd name="T37" fmla="*/ 1186 h 1979"/>
                      <a:gd name="T38" fmla="*/ 3095 w 3405"/>
                      <a:gd name="T39" fmla="*/ 1173 h 1979"/>
                      <a:gd name="T40" fmla="*/ 2893 w 3405"/>
                      <a:gd name="T41" fmla="*/ 1150 h 1979"/>
                      <a:gd name="T42" fmla="*/ 2692 w 3405"/>
                      <a:gd name="T43" fmla="*/ 1117 h 1979"/>
                      <a:gd name="T44" fmla="*/ 2496 w 3405"/>
                      <a:gd name="T45" fmla="*/ 1075 h 1979"/>
                      <a:gd name="T46" fmla="*/ 2303 w 3405"/>
                      <a:gd name="T47" fmla="*/ 1025 h 1979"/>
                      <a:gd name="T48" fmla="*/ 2114 w 3405"/>
                      <a:gd name="T49" fmla="*/ 965 h 1979"/>
                      <a:gd name="T50" fmla="*/ 1930 w 3405"/>
                      <a:gd name="T51" fmla="*/ 896 h 1979"/>
                      <a:gd name="T52" fmla="*/ 1749 w 3405"/>
                      <a:gd name="T53" fmla="*/ 819 h 1979"/>
                      <a:gd name="T54" fmla="*/ 1571 w 3405"/>
                      <a:gd name="T55" fmla="*/ 734 h 1979"/>
                      <a:gd name="T56" fmla="*/ 1400 w 3405"/>
                      <a:gd name="T57" fmla="*/ 640 h 1979"/>
                      <a:gd name="T58" fmla="*/ 1233 w 3405"/>
                      <a:gd name="T59" fmla="*/ 540 h 1979"/>
                      <a:gd name="T60" fmla="*/ 1072 w 3405"/>
                      <a:gd name="T61" fmla="*/ 432 h 1979"/>
                      <a:gd name="T62" fmla="*/ 915 w 3405"/>
                      <a:gd name="T63" fmla="*/ 318 h 1979"/>
                      <a:gd name="T64" fmla="*/ 764 w 3405"/>
                      <a:gd name="T65" fmla="*/ 195 h 1979"/>
                      <a:gd name="T66" fmla="*/ 620 w 3405"/>
                      <a:gd name="T67" fmla="*/ 66 h 1979"/>
                      <a:gd name="T68" fmla="*/ 549 w 3405"/>
                      <a:gd name="T69" fmla="*/ 0 h 19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405" h="1979">
                        <a:moveTo>
                          <a:pt x="549" y="0"/>
                        </a:moveTo>
                        <a:lnTo>
                          <a:pt x="0" y="568"/>
                        </a:lnTo>
                        <a:lnTo>
                          <a:pt x="0" y="568"/>
                        </a:lnTo>
                        <a:lnTo>
                          <a:pt x="83" y="646"/>
                        </a:lnTo>
                        <a:lnTo>
                          <a:pt x="169" y="724"/>
                        </a:lnTo>
                        <a:lnTo>
                          <a:pt x="255" y="799"/>
                        </a:lnTo>
                        <a:lnTo>
                          <a:pt x="344" y="872"/>
                        </a:lnTo>
                        <a:lnTo>
                          <a:pt x="435" y="944"/>
                        </a:lnTo>
                        <a:lnTo>
                          <a:pt x="526" y="1014"/>
                        </a:lnTo>
                        <a:lnTo>
                          <a:pt x="620" y="1081"/>
                        </a:lnTo>
                        <a:lnTo>
                          <a:pt x="716" y="1146"/>
                        </a:lnTo>
                        <a:lnTo>
                          <a:pt x="812" y="1209"/>
                        </a:lnTo>
                        <a:lnTo>
                          <a:pt x="910" y="1269"/>
                        </a:lnTo>
                        <a:lnTo>
                          <a:pt x="1010" y="1328"/>
                        </a:lnTo>
                        <a:lnTo>
                          <a:pt x="1112" y="1385"/>
                        </a:lnTo>
                        <a:lnTo>
                          <a:pt x="1215" y="1439"/>
                        </a:lnTo>
                        <a:lnTo>
                          <a:pt x="1319" y="1491"/>
                        </a:lnTo>
                        <a:lnTo>
                          <a:pt x="1424" y="1540"/>
                        </a:lnTo>
                        <a:lnTo>
                          <a:pt x="1531" y="1587"/>
                        </a:lnTo>
                        <a:lnTo>
                          <a:pt x="1639" y="1631"/>
                        </a:lnTo>
                        <a:lnTo>
                          <a:pt x="1749" y="1673"/>
                        </a:lnTo>
                        <a:lnTo>
                          <a:pt x="1859" y="1712"/>
                        </a:lnTo>
                        <a:lnTo>
                          <a:pt x="1971" y="1749"/>
                        </a:lnTo>
                        <a:lnTo>
                          <a:pt x="2084" y="1784"/>
                        </a:lnTo>
                        <a:lnTo>
                          <a:pt x="2198" y="1815"/>
                        </a:lnTo>
                        <a:lnTo>
                          <a:pt x="2314" y="1844"/>
                        </a:lnTo>
                        <a:lnTo>
                          <a:pt x="2429" y="1870"/>
                        </a:lnTo>
                        <a:lnTo>
                          <a:pt x="2547" y="1893"/>
                        </a:lnTo>
                        <a:lnTo>
                          <a:pt x="2665" y="1914"/>
                        </a:lnTo>
                        <a:lnTo>
                          <a:pt x="2784" y="1932"/>
                        </a:lnTo>
                        <a:lnTo>
                          <a:pt x="2903" y="1948"/>
                        </a:lnTo>
                        <a:lnTo>
                          <a:pt x="3024" y="1959"/>
                        </a:lnTo>
                        <a:lnTo>
                          <a:pt x="3147" y="1970"/>
                        </a:lnTo>
                        <a:lnTo>
                          <a:pt x="3269" y="1975"/>
                        </a:lnTo>
                        <a:lnTo>
                          <a:pt x="3392" y="1979"/>
                        </a:lnTo>
                        <a:lnTo>
                          <a:pt x="3405" y="1190"/>
                        </a:lnTo>
                        <a:lnTo>
                          <a:pt x="3405" y="1190"/>
                        </a:lnTo>
                        <a:lnTo>
                          <a:pt x="3300" y="1186"/>
                        </a:lnTo>
                        <a:lnTo>
                          <a:pt x="3198" y="1181"/>
                        </a:lnTo>
                        <a:lnTo>
                          <a:pt x="3095" y="1173"/>
                        </a:lnTo>
                        <a:lnTo>
                          <a:pt x="2993" y="1163"/>
                        </a:lnTo>
                        <a:lnTo>
                          <a:pt x="2893" y="1150"/>
                        </a:lnTo>
                        <a:lnTo>
                          <a:pt x="2793" y="1135"/>
                        </a:lnTo>
                        <a:lnTo>
                          <a:pt x="2692" y="1117"/>
                        </a:lnTo>
                        <a:lnTo>
                          <a:pt x="2595" y="1097"/>
                        </a:lnTo>
                        <a:lnTo>
                          <a:pt x="2496" y="1075"/>
                        </a:lnTo>
                        <a:lnTo>
                          <a:pt x="2400" y="1051"/>
                        </a:lnTo>
                        <a:lnTo>
                          <a:pt x="2303" y="1025"/>
                        </a:lnTo>
                        <a:lnTo>
                          <a:pt x="2208" y="996"/>
                        </a:lnTo>
                        <a:lnTo>
                          <a:pt x="2114" y="965"/>
                        </a:lnTo>
                        <a:lnTo>
                          <a:pt x="2021" y="931"/>
                        </a:lnTo>
                        <a:lnTo>
                          <a:pt x="1930" y="896"/>
                        </a:lnTo>
                        <a:lnTo>
                          <a:pt x="1838" y="858"/>
                        </a:lnTo>
                        <a:lnTo>
                          <a:pt x="1749" y="819"/>
                        </a:lnTo>
                        <a:lnTo>
                          <a:pt x="1660" y="777"/>
                        </a:lnTo>
                        <a:lnTo>
                          <a:pt x="1571" y="734"/>
                        </a:lnTo>
                        <a:lnTo>
                          <a:pt x="1486" y="689"/>
                        </a:lnTo>
                        <a:lnTo>
                          <a:pt x="1400" y="640"/>
                        </a:lnTo>
                        <a:lnTo>
                          <a:pt x="1316" y="591"/>
                        </a:lnTo>
                        <a:lnTo>
                          <a:pt x="1233" y="540"/>
                        </a:lnTo>
                        <a:lnTo>
                          <a:pt x="1152" y="487"/>
                        </a:lnTo>
                        <a:lnTo>
                          <a:pt x="1072" y="432"/>
                        </a:lnTo>
                        <a:lnTo>
                          <a:pt x="992" y="376"/>
                        </a:lnTo>
                        <a:lnTo>
                          <a:pt x="915" y="318"/>
                        </a:lnTo>
                        <a:lnTo>
                          <a:pt x="840" y="258"/>
                        </a:lnTo>
                        <a:lnTo>
                          <a:pt x="764" y="195"/>
                        </a:lnTo>
                        <a:lnTo>
                          <a:pt x="691" y="131"/>
                        </a:lnTo>
                        <a:lnTo>
                          <a:pt x="620" y="66"/>
                        </a:lnTo>
                        <a:lnTo>
                          <a:pt x="549" y="0"/>
                        </a:lnTo>
                        <a:lnTo>
                          <a:pt x="549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8" name="Freeform 21"/>
                  <p:cNvSpPr>
                    <a:spLocks/>
                  </p:cNvSpPr>
                  <p:nvPr/>
                </p:nvSpPr>
                <p:spPr bwMode="auto">
                  <a:xfrm>
                    <a:off x="5770563" y="3805238"/>
                    <a:ext cx="776288" cy="1352550"/>
                  </a:xfrm>
                  <a:custGeom>
                    <a:avLst/>
                    <a:gdLst>
                      <a:gd name="T0" fmla="*/ 566 w 1954"/>
                      <a:gd name="T1" fmla="*/ 3405 h 3405"/>
                      <a:gd name="T2" fmla="*/ 646 w 1954"/>
                      <a:gd name="T3" fmla="*/ 3321 h 3405"/>
                      <a:gd name="T4" fmla="*/ 797 w 1954"/>
                      <a:gd name="T5" fmla="*/ 3149 h 3405"/>
                      <a:gd name="T6" fmla="*/ 940 w 1954"/>
                      <a:gd name="T7" fmla="*/ 2970 h 3405"/>
                      <a:gd name="T8" fmla="*/ 1075 w 1954"/>
                      <a:gd name="T9" fmla="*/ 2784 h 3405"/>
                      <a:gd name="T10" fmla="*/ 1202 w 1954"/>
                      <a:gd name="T11" fmla="*/ 2591 h 3405"/>
                      <a:gd name="T12" fmla="*/ 1319 w 1954"/>
                      <a:gd name="T13" fmla="*/ 2393 h 3405"/>
                      <a:gd name="T14" fmla="*/ 1428 w 1954"/>
                      <a:gd name="T15" fmla="*/ 2188 h 3405"/>
                      <a:gd name="T16" fmla="*/ 1527 w 1954"/>
                      <a:gd name="T17" fmla="*/ 1979 h 3405"/>
                      <a:gd name="T18" fmla="*/ 1617 w 1954"/>
                      <a:gd name="T19" fmla="*/ 1764 h 3405"/>
                      <a:gd name="T20" fmla="*/ 1696 w 1954"/>
                      <a:gd name="T21" fmla="*/ 1544 h 3405"/>
                      <a:gd name="T22" fmla="*/ 1765 w 1954"/>
                      <a:gd name="T23" fmla="*/ 1320 h 3405"/>
                      <a:gd name="T24" fmla="*/ 1825 w 1954"/>
                      <a:gd name="T25" fmla="*/ 1091 h 3405"/>
                      <a:gd name="T26" fmla="*/ 1873 w 1954"/>
                      <a:gd name="T27" fmla="*/ 858 h 3405"/>
                      <a:gd name="T28" fmla="*/ 1911 w 1954"/>
                      <a:gd name="T29" fmla="*/ 621 h 3405"/>
                      <a:gd name="T30" fmla="*/ 1937 w 1954"/>
                      <a:gd name="T31" fmla="*/ 380 h 3405"/>
                      <a:gd name="T32" fmla="*/ 1952 w 1954"/>
                      <a:gd name="T33" fmla="*/ 136 h 3405"/>
                      <a:gd name="T34" fmla="*/ 1164 w 1954"/>
                      <a:gd name="T35" fmla="*/ 0 h 3405"/>
                      <a:gd name="T36" fmla="*/ 1163 w 1954"/>
                      <a:gd name="T37" fmla="*/ 104 h 3405"/>
                      <a:gd name="T38" fmla="*/ 1150 w 1954"/>
                      <a:gd name="T39" fmla="*/ 310 h 3405"/>
                      <a:gd name="T40" fmla="*/ 1129 w 1954"/>
                      <a:gd name="T41" fmla="*/ 511 h 3405"/>
                      <a:gd name="T42" fmla="*/ 1097 w 1954"/>
                      <a:gd name="T43" fmla="*/ 711 h 3405"/>
                      <a:gd name="T44" fmla="*/ 1057 w 1954"/>
                      <a:gd name="T45" fmla="*/ 907 h 3405"/>
                      <a:gd name="T46" fmla="*/ 1006 w 1954"/>
                      <a:gd name="T47" fmla="*/ 1100 h 3405"/>
                      <a:gd name="T48" fmla="*/ 949 w 1954"/>
                      <a:gd name="T49" fmla="*/ 1289 h 3405"/>
                      <a:gd name="T50" fmla="*/ 881 w 1954"/>
                      <a:gd name="T51" fmla="*/ 1474 h 3405"/>
                      <a:gd name="T52" fmla="*/ 806 w 1954"/>
                      <a:gd name="T53" fmla="*/ 1655 h 3405"/>
                      <a:gd name="T54" fmla="*/ 722 w 1954"/>
                      <a:gd name="T55" fmla="*/ 1832 h 3405"/>
                      <a:gd name="T56" fmla="*/ 631 w 1954"/>
                      <a:gd name="T57" fmla="*/ 2004 h 3405"/>
                      <a:gd name="T58" fmla="*/ 532 w 1954"/>
                      <a:gd name="T59" fmla="*/ 2170 h 3405"/>
                      <a:gd name="T60" fmla="*/ 427 w 1954"/>
                      <a:gd name="T61" fmla="*/ 2333 h 3405"/>
                      <a:gd name="T62" fmla="*/ 312 w 1954"/>
                      <a:gd name="T63" fmla="*/ 2489 h 3405"/>
                      <a:gd name="T64" fmla="*/ 193 w 1954"/>
                      <a:gd name="T65" fmla="*/ 2640 h 3405"/>
                      <a:gd name="T66" fmla="*/ 65 w 1954"/>
                      <a:gd name="T67" fmla="*/ 2785 h 3405"/>
                      <a:gd name="T68" fmla="*/ 0 w 1954"/>
                      <a:gd name="T69" fmla="*/ 2855 h 34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954" h="3405">
                        <a:moveTo>
                          <a:pt x="0" y="2855"/>
                        </a:moveTo>
                        <a:lnTo>
                          <a:pt x="566" y="3405"/>
                        </a:lnTo>
                        <a:lnTo>
                          <a:pt x="566" y="3405"/>
                        </a:lnTo>
                        <a:lnTo>
                          <a:pt x="646" y="3321"/>
                        </a:lnTo>
                        <a:lnTo>
                          <a:pt x="722" y="3237"/>
                        </a:lnTo>
                        <a:lnTo>
                          <a:pt x="797" y="3149"/>
                        </a:lnTo>
                        <a:lnTo>
                          <a:pt x="870" y="3060"/>
                        </a:lnTo>
                        <a:lnTo>
                          <a:pt x="940" y="2970"/>
                        </a:lnTo>
                        <a:lnTo>
                          <a:pt x="1009" y="2877"/>
                        </a:lnTo>
                        <a:lnTo>
                          <a:pt x="1075" y="2784"/>
                        </a:lnTo>
                        <a:lnTo>
                          <a:pt x="1139" y="2688"/>
                        </a:lnTo>
                        <a:lnTo>
                          <a:pt x="1202" y="2591"/>
                        </a:lnTo>
                        <a:lnTo>
                          <a:pt x="1261" y="2493"/>
                        </a:lnTo>
                        <a:lnTo>
                          <a:pt x="1319" y="2393"/>
                        </a:lnTo>
                        <a:lnTo>
                          <a:pt x="1375" y="2291"/>
                        </a:lnTo>
                        <a:lnTo>
                          <a:pt x="1428" y="2188"/>
                        </a:lnTo>
                        <a:lnTo>
                          <a:pt x="1479" y="2084"/>
                        </a:lnTo>
                        <a:lnTo>
                          <a:pt x="1527" y="1979"/>
                        </a:lnTo>
                        <a:lnTo>
                          <a:pt x="1573" y="1872"/>
                        </a:lnTo>
                        <a:lnTo>
                          <a:pt x="1617" y="1764"/>
                        </a:lnTo>
                        <a:lnTo>
                          <a:pt x="1657" y="1655"/>
                        </a:lnTo>
                        <a:lnTo>
                          <a:pt x="1696" y="1544"/>
                        </a:lnTo>
                        <a:lnTo>
                          <a:pt x="1733" y="1432"/>
                        </a:lnTo>
                        <a:lnTo>
                          <a:pt x="1765" y="1320"/>
                        </a:lnTo>
                        <a:lnTo>
                          <a:pt x="1797" y="1205"/>
                        </a:lnTo>
                        <a:lnTo>
                          <a:pt x="1825" y="1091"/>
                        </a:lnTo>
                        <a:lnTo>
                          <a:pt x="1850" y="975"/>
                        </a:lnTo>
                        <a:lnTo>
                          <a:pt x="1873" y="858"/>
                        </a:lnTo>
                        <a:lnTo>
                          <a:pt x="1893" y="739"/>
                        </a:lnTo>
                        <a:lnTo>
                          <a:pt x="1911" y="621"/>
                        </a:lnTo>
                        <a:lnTo>
                          <a:pt x="1925" y="501"/>
                        </a:lnTo>
                        <a:lnTo>
                          <a:pt x="1937" y="380"/>
                        </a:lnTo>
                        <a:lnTo>
                          <a:pt x="1945" y="259"/>
                        </a:lnTo>
                        <a:lnTo>
                          <a:pt x="1952" y="136"/>
                        </a:lnTo>
                        <a:lnTo>
                          <a:pt x="1954" y="13"/>
                        </a:lnTo>
                        <a:lnTo>
                          <a:pt x="1164" y="0"/>
                        </a:lnTo>
                        <a:lnTo>
                          <a:pt x="1164" y="0"/>
                        </a:lnTo>
                        <a:lnTo>
                          <a:pt x="1163" y="104"/>
                        </a:lnTo>
                        <a:lnTo>
                          <a:pt x="1157" y="207"/>
                        </a:lnTo>
                        <a:lnTo>
                          <a:pt x="1150" y="310"/>
                        </a:lnTo>
                        <a:lnTo>
                          <a:pt x="1140" y="411"/>
                        </a:lnTo>
                        <a:lnTo>
                          <a:pt x="1129" y="511"/>
                        </a:lnTo>
                        <a:lnTo>
                          <a:pt x="1114" y="612"/>
                        </a:lnTo>
                        <a:lnTo>
                          <a:pt x="1097" y="711"/>
                        </a:lnTo>
                        <a:lnTo>
                          <a:pt x="1078" y="810"/>
                        </a:lnTo>
                        <a:lnTo>
                          <a:pt x="1057" y="907"/>
                        </a:lnTo>
                        <a:lnTo>
                          <a:pt x="1032" y="1004"/>
                        </a:lnTo>
                        <a:lnTo>
                          <a:pt x="1006" y="1100"/>
                        </a:lnTo>
                        <a:lnTo>
                          <a:pt x="979" y="1195"/>
                        </a:lnTo>
                        <a:lnTo>
                          <a:pt x="949" y="1289"/>
                        </a:lnTo>
                        <a:lnTo>
                          <a:pt x="916" y="1382"/>
                        </a:lnTo>
                        <a:lnTo>
                          <a:pt x="881" y="1474"/>
                        </a:lnTo>
                        <a:lnTo>
                          <a:pt x="845" y="1565"/>
                        </a:lnTo>
                        <a:lnTo>
                          <a:pt x="806" y="1655"/>
                        </a:lnTo>
                        <a:lnTo>
                          <a:pt x="765" y="1743"/>
                        </a:lnTo>
                        <a:lnTo>
                          <a:pt x="722" y="1832"/>
                        </a:lnTo>
                        <a:lnTo>
                          <a:pt x="678" y="1918"/>
                        </a:lnTo>
                        <a:lnTo>
                          <a:pt x="631" y="2004"/>
                        </a:lnTo>
                        <a:lnTo>
                          <a:pt x="583" y="2087"/>
                        </a:lnTo>
                        <a:lnTo>
                          <a:pt x="532" y="2170"/>
                        </a:lnTo>
                        <a:lnTo>
                          <a:pt x="480" y="2252"/>
                        </a:lnTo>
                        <a:lnTo>
                          <a:pt x="427" y="2333"/>
                        </a:lnTo>
                        <a:lnTo>
                          <a:pt x="371" y="2411"/>
                        </a:lnTo>
                        <a:lnTo>
                          <a:pt x="312" y="2489"/>
                        </a:lnTo>
                        <a:lnTo>
                          <a:pt x="254" y="2565"/>
                        </a:lnTo>
                        <a:lnTo>
                          <a:pt x="193" y="2640"/>
                        </a:lnTo>
                        <a:lnTo>
                          <a:pt x="130" y="2713"/>
                        </a:lnTo>
                        <a:lnTo>
                          <a:pt x="65" y="2785"/>
                        </a:lnTo>
                        <a:lnTo>
                          <a:pt x="0" y="2855"/>
                        </a:lnTo>
                        <a:lnTo>
                          <a:pt x="0" y="28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199" name="Freeform 22"/>
                  <p:cNvSpPr>
                    <a:spLocks/>
                  </p:cNvSpPr>
                  <p:nvPr/>
                </p:nvSpPr>
                <p:spPr bwMode="auto">
                  <a:xfrm>
                    <a:off x="5534025" y="3800476"/>
                    <a:ext cx="630238" cy="1090613"/>
                  </a:xfrm>
                  <a:custGeom>
                    <a:avLst/>
                    <a:gdLst>
                      <a:gd name="T0" fmla="*/ 469 w 1586"/>
                      <a:gd name="T1" fmla="*/ 2747 h 2747"/>
                      <a:gd name="T2" fmla="*/ 532 w 1586"/>
                      <a:gd name="T3" fmla="*/ 2679 h 2747"/>
                      <a:gd name="T4" fmla="*/ 655 w 1586"/>
                      <a:gd name="T5" fmla="*/ 2541 h 2747"/>
                      <a:gd name="T6" fmla="*/ 769 w 1586"/>
                      <a:gd name="T7" fmla="*/ 2395 h 2747"/>
                      <a:gd name="T8" fmla="*/ 879 w 1586"/>
                      <a:gd name="T9" fmla="*/ 2246 h 2747"/>
                      <a:gd name="T10" fmla="*/ 980 w 1586"/>
                      <a:gd name="T11" fmla="*/ 2091 h 2747"/>
                      <a:gd name="T12" fmla="*/ 1075 w 1586"/>
                      <a:gd name="T13" fmla="*/ 1931 h 2747"/>
                      <a:gd name="T14" fmla="*/ 1163 w 1586"/>
                      <a:gd name="T15" fmla="*/ 1765 h 2747"/>
                      <a:gd name="T16" fmla="*/ 1242 w 1586"/>
                      <a:gd name="T17" fmla="*/ 1596 h 2747"/>
                      <a:gd name="T18" fmla="*/ 1315 w 1586"/>
                      <a:gd name="T19" fmla="*/ 1423 h 2747"/>
                      <a:gd name="T20" fmla="*/ 1379 w 1586"/>
                      <a:gd name="T21" fmla="*/ 1246 h 2747"/>
                      <a:gd name="T22" fmla="*/ 1435 w 1586"/>
                      <a:gd name="T23" fmla="*/ 1065 h 2747"/>
                      <a:gd name="T24" fmla="*/ 1482 w 1586"/>
                      <a:gd name="T25" fmla="*/ 880 h 2747"/>
                      <a:gd name="T26" fmla="*/ 1521 w 1586"/>
                      <a:gd name="T27" fmla="*/ 691 h 2747"/>
                      <a:gd name="T28" fmla="*/ 1551 w 1586"/>
                      <a:gd name="T29" fmla="*/ 501 h 2747"/>
                      <a:gd name="T30" fmla="*/ 1571 w 1586"/>
                      <a:gd name="T31" fmla="*/ 307 h 2747"/>
                      <a:gd name="T32" fmla="*/ 1583 w 1586"/>
                      <a:gd name="T33" fmla="*/ 110 h 2747"/>
                      <a:gd name="T34" fmla="*/ 932 w 1586"/>
                      <a:gd name="T35" fmla="*/ 0 h 2747"/>
                      <a:gd name="T36" fmla="*/ 929 w 1586"/>
                      <a:gd name="T37" fmla="*/ 83 h 2747"/>
                      <a:gd name="T38" fmla="*/ 920 w 1586"/>
                      <a:gd name="T39" fmla="*/ 248 h 2747"/>
                      <a:gd name="T40" fmla="*/ 903 w 1586"/>
                      <a:gd name="T41" fmla="*/ 410 h 2747"/>
                      <a:gd name="T42" fmla="*/ 879 w 1586"/>
                      <a:gd name="T43" fmla="*/ 570 h 2747"/>
                      <a:gd name="T44" fmla="*/ 846 w 1586"/>
                      <a:gd name="T45" fmla="*/ 728 h 2747"/>
                      <a:gd name="T46" fmla="*/ 807 w 1586"/>
                      <a:gd name="T47" fmla="*/ 882 h 2747"/>
                      <a:gd name="T48" fmla="*/ 760 w 1586"/>
                      <a:gd name="T49" fmla="*/ 1035 h 2747"/>
                      <a:gd name="T50" fmla="*/ 707 w 1586"/>
                      <a:gd name="T51" fmla="*/ 1183 h 2747"/>
                      <a:gd name="T52" fmla="*/ 646 w 1586"/>
                      <a:gd name="T53" fmla="*/ 1329 h 2747"/>
                      <a:gd name="T54" fmla="*/ 579 w 1586"/>
                      <a:gd name="T55" fmla="*/ 1470 h 2747"/>
                      <a:gd name="T56" fmla="*/ 506 w 1586"/>
                      <a:gd name="T57" fmla="*/ 1608 h 2747"/>
                      <a:gd name="T58" fmla="*/ 427 w 1586"/>
                      <a:gd name="T59" fmla="*/ 1742 h 2747"/>
                      <a:gd name="T60" fmla="*/ 342 w 1586"/>
                      <a:gd name="T61" fmla="*/ 1872 h 2747"/>
                      <a:gd name="T62" fmla="*/ 251 w 1586"/>
                      <a:gd name="T63" fmla="*/ 1998 h 2747"/>
                      <a:gd name="T64" fmla="*/ 155 w 1586"/>
                      <a:gd name="T65" fmla="*/ 2119 h 2747"/>
                      <a:gd name="T66" fmla="*/ 53 w 1586"/>
                      <a:gd name="T67" fmla="*/ 2237 h 2747"/>
                      <a:gd name="T68" fmla="*/ 0 w 1586"/>
                      <a:gd name="T69" fmla="*/ 2293 h 2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586" h="2747">
                        <a:moveTo>
                          <a:pt x="0" y="2293"/>
                        </a:moveTo>
                        <a:lnTo>
                          <a:pt x="469" y="2747"/>
                        </a:lnTo>
                        <a:lnTo>
                          <a:pt x="469" y="2747"/>
                        </a:lnTo>
                        <a:lnTo>
                          <a:pt x="532" y="2679"/>
                        </a:lnTo>
                        <a:lnTo>
                          <a:pt x="594" y="2612"/>
                        </a:lnTo>
                        <a:lnTo>
                          <a:pt x="655" y="2541"/>
                        </a:lnTo>
                        <a:lnTo>
                          <a:pt x="713" y="2468"/>
                        </a:lnTo>
                        <a:lnTo>
                          <a:pt x="769" y="2395"/>
                        </a:lnTo>
                        <a:lnTo>
                          <a:pt x="825" y="2321"/>
                        </a:lnTo>
                        <a:lnTo>
                          <a:pt x="879" y="2246"/>
                        </a:lnTo>
                        <a:lnTo>
                          <a:pt x="931" y="2169"/>
                        </a:lnTo>
                        <a:lnTo>
                          <a:pt x="980" y="2091"/>
                        </a:lnTo>
                        <a:lnTo>
                          <a:pt x="1028" y="2011"/>
                        </a:lnTo>
                        <a:lnTo>
                          <a:pt x="1075" y="1931"/>
                        </a:lnTo>
                        <a:lnTo>
                          <a:pt x="1120" y="1849"/>
                        </a:lnTo>
                        <a:lnTo>
                          <a:pt x="1163" y="1765"/>
                        </a:lnTo>
                        <a:lnTo>
                          <a:pt x="1203" y="1682"/>
                        </a:lnTo>
                        <a:lnTo>
                          <a:pt x="1242" y="1596"/>
                        </a:lnTo>
                        <a:lnTo>
                          <a:pt x="1280" y="1510"/>
                        </a:lnTo>
                        <a:lnTo>
                          <a:pt x="1315" y="1423"/>
                        </a:lnTo>
                        <a:lnTo>
                          <a:pt x="1347" y="1334"/>
                        </a:lnTo>
                        <a:lnTo>
                          <a:pt x="1379" y="1246"/>
                        </a:lnTo>
                        <a:lnTo>
                          <a:pt x="1407" y="1156"/>
                        </a:lnTo>
                        <a:lnTo>
                          <a:pt x="1435" y="1065"/>
                        </a:lnTo>
                        <a:lnTo>
                          <a:pt x="1459" y="972"/>
                        </a:lnTo>
                        <a:lnTo>
                          <a:pt x="1482" y="880"/>
                        </a:lnTo>
                        <a:lnTo>
                          <a:pt x="1502" y="786"/>
                        </a:lnTo>
                        <a:lnTo>
                          <a:pt x="1521" y="691"/>
                        </a:lnTo>
                        <a:lnTo>
                          <a:pt x="1536" y="596"/>
                        </a:lnTo>
                        <a:lnTo>
                          <a:pt x="1551" y="501"/>
                        </a:lnTo>
                        <a:lnTo>
                          <a:pt x="1562" y="403"/>
                        </a:lnTo>
                        <a:lnTo>
                          <a:pt x="1571" y="307"/>
                        </a:lnTo>
                        <a:lnTo>
                          <a:pt x="1578" y="208"/>
                        </a:lnTo>
                        <a:lnTo>
                          <a:pt x="1583" y="110"/>
                        </a:lnTo>
                        <a:lnTo>
                          <a:pt x="1586" y="10"/>
                        </a:lnTo>
                        <a:lnTo>
                          <a:pt x="932" y="0"/>
                        </a:lnTo>
                        <a:lnTo>
                          <a:pt x="932" y="0"/>
                        </a:lnTo>
                        <a:lnTo>
                          <a:pt x="929" y="83"/>
                        </a:lnTo>
                        <a:lnTo>
                          <a:pt x="927" y="166"/>
                        </a:lnTo>
                        <a:lnTo>
                          <a:pt x="920" y="248"/>
                        </a:lnTo>
                        <a:lnTo>
                          <a:pt x="913" y="329"/>
                        </a:lnTo>
                        <a:lnTo>
                          <a:pt x="903" y="410"/>
                        </a:lnTo>
                        <a:lnTo>
                          <a:pt x="892" y="491"/>
                        </a:lnTo>
                        <a:lnTo>
                          <a:pt x="879" y="570"/>
                        </a:lnTo>
                        <a:lnTo>
                          <a:pt x="863" y="649"/>
                        </a:lnTo>
                        <a:lnTo>
                          <a:pt x="846" y="728"/>
                        </a:lnTo>
                        <a:lnTo>
                          <a:pt x="828" y="806"/>
                        </a:lnTo>
                        <a:lnTo>
                          <a:pt x="807" y="882"/>
                        </a:lnTo>
                        <a:lnTo>
                          <a:pt x="784" y="959"/>
                        </a:lnTo>
                        <a:lnTo>
                          <a:pt x="760" y="1035"/>
                        </a:lnTo>
                        <a:lnTo>
                          <a:pt x="734" y="1109"/>
                        </a:lnTo>
                        <a:lnTo>
                          <a:pt x="707" y="1183"/>
                        </a:lnTo>
                        <a:lnTo>
                          <a:pt x="677" y="1256"/>
                        </a:lnTo>
                        <a:lnTo>
                          <a:pt x="646" y="1329"/>
                        </a:lnTo>
                        <a:lnTo>
                          <a:pt x="613" y="1399"/>
                        </a:lnTo>
                        <a:lnTo>
                          <a:pt x="579" y="1470"/>
                        </a:lnTo>
                        <a:lnTo>
                          <a:pt x="544" y="1540"/>
                        </a:lnTo>
                        <a:lnTo>
                          <a:pt x="506" y="1608"/>
                        </a:lnTo>
                        <a:lnTo>
                          <a:pt x="467" y="1675"/>
                        </a:lnTo>
                        <a:lnTo>
                          <a:pt x="427" y="1742"/>
                        </a:lnTo>
                        <a:lnTo>
                          <a:pt x="385" y="1808"/>
                        </a:lnTo>
                        <a:lnTo>
                          <a:pt x="342" y="1872"/>
                        </a:lnTo>
                        <a:lnTo>
                          <a:pt x="297" y="1936"/>
                        </a:lnTo>
                        <a:lnTo>
                          <a:pt x="251" y="1998"/>
                        </a:lnTo>
                        <a:lnTo>
                          <a:pt x="203" y="2060"/>
                        </a:lnTo>
                        <a:lnTo>
                          <a:pt x="155" y="2119"/>
                        </a:lnTo>
                        <a:lnTo>
                          <a:pt x="104" y="2178"/>
                        </a:lnTo>
                        <a:lnTo>
                          <a:pt x="53" y="2237"/>
                        </a:lnTo>
                        <a:lnTo>
                          <a:pt x="0" y="2293"/>
                        </a:lnTo>
                        <a:lnTo>
                          <a:pt x="0" y="229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0" name="Freeform 24"/>
                  <p:cNvSpPr>
                    <a:spLocks/>
                  </p:cNvSpPr>
                  <p:nvPr/>
                </p:nvSpPr>
                <p:spPr bwMode="auto">
                  <a:xfrm>
                    <a:off x="4594225" y="2197101"/>
                    <a:ext cx="1079500" cy="630238"/>
                  </a:xfrm>
                  <a:custGeom>
                    <a:avLst/>
                    <a:gdLst>
                      <a:gd name="T0" fmla="*/ 0 w 2722"/>
                      <a:gd name="T1" fmla="*/ 653 h 1586"/>
                      <a:gd name="T2" fmla="*/ 164 w 2722"/>
                      <a:gd name="T3" fmla="*/ 660 h 1586"/>
                      <a:gd name="T4" fmla="*/ 326 w 2722"/>
                      <a:gd name="T5" fmla="*/ 674 h 1586"/>
                      <a:gd name="T6" fmla="*/ 486 w 2722"/>
                      <a:gd name="T7" fmla="*/ 696 h 1586"/>
                      <a:gd name="T8" fmla="*/ 643 w 2722"/>
                      <a:gd name="T9" fmla="*/ 725 h 1586"/>
                      <a:gd name="T10" fmla="*/ 797 w 2722"/>
                      <a:gd name="T11" fmla="*/ 761 h 1586"/>
                      <a:gd name="T12" fmla="*/ 949 w 2722"/>
                      <a:gd name="T13" fmla="*/ 806 h 1586"/>
                      <a:gd name="T14" fmla="*/ 1098 w 2722"/>
                      <a:gd name="T15" fmla="*/ 855 h 1586"/>
                      <a:gd name="T16" fmla="*/ 1242 w 2722"/>
                      <a:gd name="T17" fmla="*/ 912 h 1586"/>
                      <a:gd name="T18" fmla="*/ 1384 w 2722"/>
                      <a:gd name="T19" fmla="*/ 976 h 1586"/>
                      <a:gd name="T20" fmla="*/ 1523 w 2722"/>
                      <a:gd name="T21" fmla="*/ 1045 h 1586"/>
                      <a:gd name="T22" fmla="*/ 1657 w 2722"/>
                      <a:gd name="T23" fmla="*/ 1121 h 1586"/>
                      <a:gd name="T24" fmla="*/ 1788 w 2722"/>
                      <a:gd name="T25" fmla="*/ 1203 h 1586"/>
                      <a:gd name="T26" fmla="*/ 1915 w 2722"/>
                      <a:gd name="T27" fmla="*/ 1290 h 1586"/>
                      <a:gd name="T28" fmla="*/ 2038 w 2722"/>
                      <a:gd name="T29" fmla="*/ 1384 h 1586"/>
                      <a:gd name="T30" fmla="*/ 2155 w 2722"/>
                      <a:gd name="T31" fmla="*/ 1481 h 1586"/>
                      <a:gd name="T32" fmla="*/ 2268 w 2722"/>
                      <a:gd name="T33" fmla="*/ 1586 h 1586"/>
                      <a:gd name="T34" fmla="*/ 2722 w 2722"/>
                      <a:gd name="T35" fmla="*/ 1115 h 1586"/>
                      <a:gd name="T36" fmla="*/ 2587 w 2722"/>
                      <a:gd name="T37" fmla="*/ 992 h 1586"/>
                      <a:gd name="T38" fmla="*/ 2446 w 2722"/>
                      <a:gd name="T39" fmla="*/ 875 h 1586"/>
                      <a:gd name="T40" fmla="*/ 2301 w 2722"/>
                      <a:gd name="T41" fmla="*/ 763 h 1586"/>
                      <a:gd name="T42" fmla="*/ 2150 w 2722"/>
                      <a:gd name="T43" fmla="*/ 658 h 1586"/>
                      <a:gd name="T44" fmla="*/ 1993 w 2722"/>
                      <a:gd name="T45" fmla="*/ 559 h 1586"/>
                      <a:gd name="T46" fmla="*/ 1832 w 2722"/>
                      <a:gd name="T47" fmla="*/ 470 h 1586"/>
                      <a:gd name="T48" fmla="*/ 1667 w 2722"/>
                      <a:gd name="T49" fmla="*/ 386 h 1586"/>
                      <a:gd name="T50" fmla="*/ 1496 w 2722"/>
                      <a:gd name="T51" fmla="*/ 309 h 1586"/>
                      <a:gd name="T52" fmla="*/ 1323 w 2722"/>
                      <a:gd name="T53" fmla="*/ 242 h 1586"/>
                      <a:gd name="T54" fmla="*/ 1144 w 2722"/>
                      <a:gd name="T55" fmla="*/ 182 h 1586"/>
                      <a:gd name="T56" fmla="*/ 963 w 2722"/>
                      <a:gd name="T57" fmla="*/ 130 h 1586"/>
                      <a:gd name="T58" fmla="*/ 779 w 2722"/>
                      <a:gd name="T59" fmla="*/ 86 h 1586"/>
                      <a:gd name="T60" fmla="*/ 591 w 2722"/>
                      <a:gd name="T61" fmla="*/ 50 h 1586"/>
                      <a:gd name="T62" fmla="*/ 401 w 2722"/>
                      <a:gd name="T63" fmla="*/ 24 h 1586"/>
                      <a:gd name="T64" fmla="*/ 207 w 2722"/>
                      <a:gd name="T65" fmla="*/ 7 h 1586"/>
                      <a:gd name="T66" fmla="*/ 10 w 2722"/>
                      <a:gd name="T67" fmla="*/ 0 h 15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722" h="1586">
                        <a:moveTo>
                          <a:pt x="0" y="653"/>
                        </a:moveTo>
                        <a:lnTo>
                          <a:pt x="0" y="653"/>
                        </a:lnTo>
                        <a:lnTo>
                          <a:pt x="82" y="656"/>
                        </a:lnTo>
                        <a:lnTo>
                          <a:pt x="164" y="660"/>
                        </a:lnTo>
                        <a:lnTo>
                          <a:pt x="245" y="666"/>
                        </a:lnTo>
                        <a:lnTo>
                          <a:pt x="326" y="674"/>
                        </a:lnTo>
                        <a:lnTo>
                          <a:pt x="406" y="684"/>
                        </a:lnTo>
                        <a:lnTo>
                          <a:pt x="486" y="696"/>
                        </a:lnTo>
                        <a:lnTo>
                          <a:pt x="564" y="709"/>
                        </a:lnTo>
                        <a:lnTo>
                          <a:pt x="643" y="725"/>
                        </a:lnTo>
                        <a:lnTo>
                          <a:pt x="720" y="743"/>
                        </a:lnTo>
                        <a:lnTo>
                          <a:pt x="797" y="761"/>
                        </a:lnTo>
                        <a:lnTo>
                          <a:pt x="874" y="782"/>
                        </a:lnTo>
                        <a:lnTo>
                          <a:pt x="949" y="806"/>
                        </a:lnTo>
                        <a:lnTo>
                          <a:pt x="1023" y="829"/>
                        </a:lnTo>
                        <a:lnTo>
                          <a:pt x="1098" y="855"/>
                        </a:lnTo>
                        <a:lnTo>
                          <a:pt x="1170" y="882"/>
                        </a:lnTo>
                        <a:lnTo>
                          <a:pt x="1242" y="912"/>
                        </a:lnTo>
                        <a:lnTo>
                          <a:pt x="1314" y="944"/>
                        </a:lnTo>
                        <a:lnTo>
                          <a:pt x="1384" y="976"/>
                        </a:lnTo>
                        <a:lnTo>
                          <a:pt x="1454" y="1010"/>
                        </a:lnTo>
                        <a:lnTo>
                          <a:pt x="1523" y="1045"/>
                        </a:lnTo>
                        <a:lnTo>
                          <a:pt x="1591" y="1083"/>
                        </a:lnTo>
                        <a:lnTo>
                          <a:pt x="1657" y="1121"/>
                        </a:lnTo>
                        <a:lnTo>
                          <a:pt x="1724" y="1161"/>
                        </a:lnTo>
                        <a:lnTo>
                          <a:pt x="1788" y="1203"/>
                        </a:lnTo>
                        <a:lnTo>
                          <a:pt x="1851" y="1246"/>
                        </a:lnTo>
                        <a:lnTo>
                          <a:pt x="1915" y="1290"/>
                        </a:lnTo>
                        <a:lnTo>
                          <a:pt x="1976" y="1337"/>
                        </a:lnTo>
                        <a:lnTo>
                          <a:pt x="2038" y="1384"/>
                        </a:lnTo>
                        <a:lnTo>
                          <a:pt x="2096" y="1432"/>
                        </a:lnTo>
                        <a:lnTo>
                          <a:pt x="2155" y="1481"/>
                        </a:lnTo>
                        <a:lnTo>
                          <a:pt x="2212" y="1533"/>
                        </a:lnTo>
                        <a:lnTo>
                          <a:pt x="2268" y="1586"/>
                        </a:lnTo>
                        <a:lnTo>
                          <a:pt x="2722" y="1115"/>
                        </a:lnTo>
                        <a:lnTo>
                          <a:pt x="2722" y="1115"/>
                        </a:lnTo>
                        <a:lnTo>
                          <a:pt x="2656" y="1053"/>
                        </a:lnTo>
                        <a:lnTo>
                          <a:pt x="2587" y="992"/>
                        </a:lnTo>
                        <a:lnTo>
                          <a:pt x="2518" y="932"/>
                        </a:lnTo>
                        <a:lnTo>
                          <a:pt x="2446" y="875"/>
                        </a:lnTo>
                        <a:lnTo>
                          <a:pt x="2373" y="817"/>
                        </a:lnTo>
                        <a:lnTo>
                          <a:pt x="2301" y="763"/>
                        </a:lnTo>
                        <a:lnTo>
                          <a:pt x="2225" y="709"/>
                        </a:lnTo>
                        <a:lnTo>
                          <a:pt x="2150" y="658"/>
                        </a:lnTo>
                        <a:lnTo>
                          <a:pt x="2071" y="608"/>
                        </a:lnTo>
                        <a:lnTo>
                          <a:pt x="1993" y="559"/>
                        </a:lnTo>
                        <a:lnTo>
                          <a:pt x="1913" y="514"/>
                        </a:lnTo>
                        <a:lnTo>
                          <a:pt x="1832" y="470"/>
                        </a:lnTo>
                        <a:lnTo>
                          <a:pt x="1750" y="427"/>
                        </a:lnTo>
                        <a:lnTo>
                          <a:pt x="1667" y="386"/>
                        </a:lnTo>
                        <a:lnTo>
                          <a:pt x="1582" y="347"/>
                        </a:lnTo>
                        <a:lnTo>
                          <a:pt x="1496" y="309"/>
                        </a:lnTo>
                        <a:lnTo>
                          <a:pt x="1410" y="274"/>
                        </a:lnTo>
                        <a:lnTo>
                          <a:pt x="1323" y="242"/>
                        </a:lnTo>
                        <a:lnTo>
                          <a:pt x="1234" y="211"/>
                        </a:lnTo>
                        <a:lnTo>
                          <a:pt x="1144" y="182"/>
                        </a:lnTo>
                        <a:lnTo>
                          <a:pt x="1055" y="155"/>
                        </a:lnTo>
                        <a:lnTo>
                          <a:pt x="963" y="130"/>
                        </a:lnTo>
                        <a:lnTo>
                          <a:pt x="872" y="106"/>
                        </a:lnTo>
                        <a:lnTo>
                          <a:pt x="779" y="86"/>
                        </a:lnTo>
                        <a:lnTo>
                          <a:pt x="685" y="67"/>
                        </a:lnTo>
                        <a:lnTo>
                          <a:pt x="591" y="50"/>
                        </a:lnTo>
                        <a:lnTo>
                          <a:pt x="496" y="37"/>
                        </a:lnTo>
                        <a:lnTo>
                          <a:pt x="401" y="24"/>
                        </a:lnTo>
                        <a:lnTo>
                          <a:pt x="303" y="15"/>
                        </a:lnTo>
                        <a:lnTo>
                          <a:pt x="207" y="7"/>
                        </a:lnTo>
                        <a:lnTo>
                          <a:pt x="109" y="2"/>
                        </a:lnTo>
                        <a:lnTo>
                          <a:pt x="10" y="0"/>
                        </a:lnTo>
                        <a:lnTo>
                          <a:pt x="0" y="65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1" name="Freeform 27"/>
                  <p:cNvSpPr>
                    <a:spLocks/>
                  </p:cNvSpPr>
                  <p:nvPr/>
                </p:nvSpPr>
                <p:spPr bwMode="auto">
                  <a:xfrm>
                    <a:off x="2981325" y="2676526"/>
                    <a:ext cx="638175" cy="1081088"/>
                  </a:xfrm>
                  <a:custGeom>
                    <a:avLst/>
                    <a:gdLst>
                      <a:gd name="T0" fmla="*/ 1140 w 1610"/>
                      <a:gd name="T1" fmla="*/ 0 h 2722"/>
                      <a:gd name="T2" fmla="*/ 1076 w 1610"/>
                      <a:gd name="T3" fmla="*/ 67 h 2722"/>
                      <a:gd name="T4" fmla="*/ 954 w 1610"/>
                      <a:gd name="T5" fmla="*/ 204 h 2722"/>
                      <a:gd name="T6" fmla="*/ 838 w 1610"/>
                      <a:gd name="T7" fmla="*/ 347 h 2722"/>
                      <a:gd name="T8" fmla="*/ 729 w 1610"/>
                      <a:gd name="T9" fmla="*/ 496 h 2722"/>
                      <a:gd name="T10" fmla="*/ 626 w 1610"/>
                      <a:gd name="T11" fmla="*/ 649 h 2722"/>
                      <a:gd name="T12" fmla="*/ 530 w 1610"/>
                      <a:gd name="T13" fmla="*/ 808 h 2722"/>
                      <a:gd name="T14" fmla="*/ 441 w 1610"/>
                      <a:gd name="T15" fmla="*/ 971 h 2722"/>
                      <a:gd name="T16" fmla="*/ 359 w 1610"/>
                      <a:gd name="T17" fmla="*/ 1139 h 2722"/>
                      <a:gd name="T18" fmla="*/ 286 w 1610"/>
                      <a:gd name="T19" fmla="*/ 1311 h 2722"/>
                      <a:gd name="T20" fmla="*/ 220 w 1610"/>
                      <a:gd name="T21" fmla="*/ 1487 h 2722"/>
                      <a:gd name="T22" fmla="*/ 162 w 1610"/>
                      <a:gd name="T23" fmla="*/ 1666 h 2722"/>
                      <a:gd name="T24" fmla="*/ 113 w 1610"/>
                      <a:gd name="T25" fmla="*/ 1850 h 2722"/>
                      <a:gd name="T26" fmla="*/ 73 w 1610"/>
                      <a:gd name="T27" fmla="*/ 2036 h 2722"/>
                      <a:gd name="T28" fmla="*/ 40 w 1610"/>
                      <a:gd name="T29" fmla="*/ 2226 h 2722"/>
                      <a:gd name="T30" fmla="*/ 17 w 1610"/>
                      <a:gd name="T31" fmla="*/ 2419 h 2722"/>
                      <a:gd name="T32" fmla="*/ 4 w 1610"/>
                      <a:gd name="T33" fmla="*/ 2614 h 2722"/>
                      <a:gd name="T34" fmla="*/ 653 w 1610"/>
                      <a:gd name="T35" fmla="*/ 2722 h 2722"/>
                      <a:gd name="T36" fmla="*/ 656 w 1610"/>
                      <a:gd name="T37" fmla="*/ 2640 h 2722"/>
                      <a:gd name="T38" fmla="*/ 668 w 1610"/>
                      <a:gd name="T39" fmla="*/ 2477 h 2722"/>
                      <a:gd name="T40" fmla="*/ 687 w 1610"/>
                      <a:gd name="T41" fmla="*/ 2316 h 2722"/>
                      <a:gd name="T42" fmla="*/ 714 w 1610"/>
                      <a:gd name="T43" fmla="*/ 2157 h 2722"/>
                      <a:gd name="T44" fmla="*/ 748 w 1610"/>
                      <a:gd name="T45" fmla="*/ 2001 h 2722"/>
                      <a:gd name="T46" fmla="*/ 790 w 1610"/>
                      <a:gd name="T47" fmla="*/ 1849 h 2722"/>
                      <a:gd name="T48" fmla="*/ 838 w 1610"/>
                      <a:gd name="T49" fmla="*/ 1698 h 2722"/>
                      <a:gd name="T50" fmla="*/ 894 w 1610"/>
                      <a:gd name="T51" fmla="*/ 1550 h 2722"/>
                      <a:gd name="T52" fmla="*/ 955 w 1610"/>
                      <a:gd name="T53" fmla="*/ 1407 h 2722"/>
                      <a:gd name="T54" fmla="*/ 1023 w 1610"/>
                      <a:gd name="T55" fmla="*/ 1267 h 2722"/>
                      <a:gd name="T56" fmla="*/ 1098 w 1610"/>
                      <a:gd name="T57" fmla="*/ 1130 h 2722"/>
                      <a:gd name="T58" fmla="*/ 1178 w 1610"/>
                      <a:gd name="T59" fmla="*/ 998 h 2722"/>
                      <a:gd name="T60" fmla="*/ 1265 w 1610"/>
                      <a:gd name="T61" fmla="*/ 869 h 2722"/>
                      <a:gd name="T62" fmla="*/ 1356 w 1610"/>
                      <a:gd name="T63" fmla="*/ 746 h 2722"/>
                      <a:gd name="T64" fmla="*/ 1454 w 1610"/>
                      <a:gd name="T65" fmla="*/ 626 h 2722"/>
                      <a:gd name="T66" fmla="*/ 1557 w 1610"/>
                      <a:gd name="T67" fmla="*/ 510 h 2722"/>
                      <a:gd name="T68" fmla="*/ 1610 w 1610"/>
                      <a:gd name="T69" fmla="*/ 455 h 27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610" h="2722">
                        <a:moveTo>
                          <a:pt x="1610" y="455"/>
                        </a:moveTo>
                        <a:lnTo>
                          <a:pt x="1140" y="0"/>
                        </a:lnTo>
                        <a:lnTo>
                          <a:pt x="1140" y="0"/>
                        </a:lnTo>
                        <a:lnTo>
                          <a:pt x="1076" y="67"/>
                        </a:lnTo>
                        <a:lnTo>
                          <a:pt x="1015" y="135"/>
                        </a:lnTo>
                        <a:lnTo>
                          <a:pt x="954" y="204"/>
                        </a:lnTo>
                        <a:lnTo>
                          <a:pt x="895" y="276"/>
                        </a:lnTo>
                        <a:lnTo>
                          <a:pt x="838" y="347"/>
                        </a:lnTo>
                        <a:lnTo>
                          <a:pt x="782" y="421"/>
                        </a:lnTo>
                        <a:lnTo>
                          <a:pt x="729" y="496"/>
                        </a:lnTo>
                        <a:lnTo>
                          <a:pt x="675" y="573"/>
                        </a:lnTo>
                        <a:lnTo>
                          <a:pt x="626" y="649"/>
                        </a:lnTo>
                        <a:lnTo>
                          <a:pt x="576" y="729"/>
                        </a:lnTo>
                        <a:lnTo>
                          <a:pt x="530" y="808"/>
                        </a:lnTo>
                        <a:lnTo>
                          <a:pt x="484" y="889"/>
                        </a:lnTo>
                        <a:lnTo>
                          <a:pt x="441" y="971"/>
                        </a:lnTo>
                        <a:lnTo>
                          <a:pt x="399" y="1054"/>
                        </a:lnTo>
                        <a:lnTo>
                          <a:pt x="359" y="1139"/>
                        </a:lnTo>
                        <a:lnTo>
                          <a:pt x="321" y="1225"/>
                        </a:lnTo>
                        <a:lnTo>
                          <a:pt x="286" y="1311"/>
                        </a:lnTo>
                        <a:lnTo>
                          <a:pt x="252" y="1398"/>
                        </a:lnTo>
                        <a:lnTo>
                          <a:pt x="220" y="1487"/>
                        </a:lnTo>
                        <a:lnTo>
                          <a:pt x="190" y="1576"/>
                        </a:lnTo>
                        <a:lnTo>
                          <a:pt x="162" y="1666"/>
                        </a:lnTo>
                        <a:lnTo>
                          <a:pt x="136" y="1757"/>
                        </a:lnTo>
                        <a:lnTo>
                          <a:pt x="113" y="1850"/>
                        </a:lnTo>
                        <a:lnTo>
                          <a:pt x="91" y="1942"/>
                        </a:lnTo>
                        <a:lnTo>
                          <a:pt x="73" y="2036"/>
                        </a:lnTo>
                        <a:lnTo>
                          <a:pt x="54" y="2131"/>
                        </a:lnTo>
                        <a:lnTo>
                          <a:pt x="40" y="2226"/>
                        </a:lnTo>
                        <a:lnTo>
                          <a:pt x="27" y="2321"/>
                        </a:lnTo>
                        <a:lnTo>
                          <a:pt x="17" y="2419"/>
                        </a:lnTo>
                        <a:lnTo>
                          <a:pt x="9" y="2515"/>
                        </a:lnTo>
                        <a:lnTo>
                          <a:pt x="4" y="2614"/>
                        </a:lnTo>
                        <a:lnTo>
                          <a:pt x="0" y="2712"/>
                        </a:lnTo>
                        <a:lnTo>
                          <a:pt x="653" y="2722"/>
                        </a:lnTo>
                        <a:lnTo>
                          <a:pt x="653" y="2722"/>
                        </a:lnTo>
                        <a:lnTo>
                          <a:pt x="656" y="2640"/>
                        </a:lnTo>
                        <a:lnTo>
                          <a:pt x="661" y="2558"/>
                        </a:lnTo>
                        <a:lnTo>
                          <a:pt x="668" y="2477"/>
                        </a:lnTo>
                        <a:lnTo>
                          <a:pt x="677" y="2397"/>
                        </a:lnTo>
                        <a:lnTo>
                          <a:pt x="687" y="2316"/>
                        </a:lnTo>
                        <a:lnTo>
                          <a:pt x="700" y="2237"/>
                        </a:lnTo>
                        <a:lnTo>
                          <a:pt x="714" y="2157"/>
                        </a:lnTo>
                        <a:lnTo>
                          <a:pt x="730" y="2079"/>
                        </a:lnTo>
                        <a:lnTo>
                          <a:pt x="748" y="2001"/>
                        </a:lnTo>
                        <a:lnTo>
                          <a:pt x="768" y="1924"/>
                        </a:lnTo>
                        <a:lnTo>
                          <a:pt x="790" y="1849"/>
                        </a:lnTo>
                        <a:lnTo>
                          <a:pt x="813" y="1773"/>
                        </a:lnTo>
                        <a:lnTo>
                          <a:pt x="838" y="1698"/>
                        </a:lnTo>
                        <a:lnTo>
                          <a:pt x="865" y="1623"/>
                        </a:lnTo>
                        <a:lnTo>
                          <a:pt x="894" y="1550"/>
                        </a:lnTo>
                        <a:lnTo>
                          <a:pt x="924" y="1479"/>
                        </a:lnTo>
                        <a:lnTo>
                          <a:pt x="955" y="1407"/>
                        </a:lnTo>
                        <a:lnTo>
                          <a:pt x="989" y="1337"/>
                        </a:lnTo>
                        <a:lnTo>
                          <a:pt x="1023" y="1267"/>
                        </a:lnTo>
                        <a:lnTo>
                          <a:pt x="1059" y="1198"/>
                        </a:lnTo>
                        <a:lnTo>
                          <a:pt x="1098" y="1130"/>
                        </a:lnTo>
                        <a:lnTo>
                          <a:pt x="1138" y="1063"/>
                        </a:lnTo>
                        <a:lnTo>
                          <a:pt x="1178" y="998"/>
                        </a:lnTo>
                        <a:lnTo>
                          <a:pt x="1221" y="933"/>
                        </a:lnTo>
                        <a:lnTo>
                          <a:pt x="1265" y="869"/>
                        </a:lnTo>
                        <a:lnTo>
                          <a:pt x="1309" y="807"/>
                        </a:lnTo>
                        <a:lnTo>
                          <a:pt x="1356" y="746"/>
                        </a:lnTo>
                        <a:lnTo>
                          <a:pt x="1404" y="684"/>
                        </a:lnTo>
                        <a:lnTo>
                          <a:pt x="1454" y="626"/>
                        </a:lnTo>
                        <a:lnTo>
                          <a:pt x="1505" y="567"/>
                        </a:lnTo>
                        <a:lnTo>
                          <a:pt x="1557" y="510"/>
                        </a:lnTo>
                        <a:lnTo>
                          <a:pt x="1610" y="455"/>
                        </a:lnTo>
                        <a:lnTo>
                          <a:pt x="1610" y="4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2" name="Freeform 29"/>
                  <p:cNvSpPr>
                    <a:spLocks/>
                  </p:cNvSpPr>
                  <p:nvPr/>
                </p:nvSpPr>
                <p:spPr bwMode="auto">
                  <a:xfrm>
                    <a:off x="3459163" y="4741863"/>
                    <a:ext cx="1090613" cy="639763"/>
                  </a:xfrm>
                  <a:custGeom>
                    <a:avLst/>
                    <a:gdLst>
                      <a:gd name="T0" fmla="*/ 0 w 2747"/>
                      <a:gd name="T1" fmla="*/ 469 h 1610"/>
                      <a:gd name="T2" fmla="*/ 67 w 2747"/>
                      <a:gd name="T3" fmla="*/ 534 h 1610"/>
                      <a:gd name="T4" fmla="*/ 207 w 2747"/>
                      <a:gd name="T5" fmla="*/ 657 h 1610"/>
                      <a:gd name="T6" fmla="*/ 350 w 2747"/>
                      <a:gd name="T7" fmla="*/ 774 h 1610"/>
                      <a:gd name="T8" fmla="*/ 499 w 2747"/>
                      <a:gd name="T9" fmla="*/ 884 h 1610"/>
                      <a:gd name="T10" fmla="*/ 654 w 2747"/>
                      <a:gd name="T11" fmla="*/ 988 h 1610"/>
                      <a:gd name="T12" fmla="*/ 815 w 2747"/>
                      <a:gd name="T13" fmla="*/ 1084 h 1610"/>
                      <a:gd name="T14" fmla="*/ 980 w 2747"/>
                      <a:gd name="T15" fmla="*/ 1173 h 1610"/>
                      <a:gd name="T16" fmla="*/ 1149 w 2747"/>
                      <a:gd name="T17" fmla="*/ 1255 h 1610"/>
                      <a:gd name="T18" fmla="*/ 1322 w 2747"/>
                      <a:gd name="T19" fmla="*/ 1329 h 1610"/>
                      <a:gd name="T20" fmla="*/ 1499 w 2747"/>
                      <a:gd name="T21" fmla="*/ 1394 h 1610"/>
                      <a:gd name="T22" fmla="*/ 1680 w 2747"/>
                      <a:gd name="T23" fmla="*/ 1452 h 1610"/>
                      <a:gd name="T24" fmla="*/ 1865 w 2747"/>
                      <a:gd name="T25" fmla="*/ 1501 h 1610"/>
                      <a:gd name="T26" fmla="*/ 2054 w 2747"/>
                      <a:gd name="T27" fmla="*/ 1541 h 1610"/>
                      <a:gd name="T28" fmla="*/ 2245 w 2747"/>
                      <a:gd name="T29" fmla="*/ 1573 h 1610"/>
                      <a:gd name="T30" fmla="*/ 2439 w 2747"/>
                      <a:gd name="T31" fmla="*/ 1595 h 1610"/>
                      <a:gd name="T32" fmla="*/ 2637 w 2747"/>
                      <a:gd name="T33" fmla="*/ 1608 h 1610"/>
                      <a:gd name="T34" fmla="*/ 2747 w 2747"/>
                      <a:gd name="T35" fmla="*/ 957 h 1610"/>
                      <a:gd name="T36" fmla="*/ 2663 w 2747"/>
                      <a:gd name="T37" fmla="*/ 954 h 1610"/>
                      <a:gd name="T38" fmla="*/ 2498 w 2747"/>
                      <a:gd name="T39" fmla="*/ 944 h 1610"/>
                      <a:gd name="T40" fmla="*/ 2335 w 2747"/>
                      <a:gd name="T41" fmla="*/ 926 h 1610"/>
                      <a:gd name="T42" fmla="*/ 2175 w 2747"/>
                      <a:gd name="T43" fmla="*/ 898 h 1610"/>
                      <a:gd name="T44" fmla="*/ 2018 w 2747"/>
                      <a:gd name="T45" fmla="*/ 864 h 1610"/>
                      <a:gd name="T46" fmla="*/ 1863 w 2747"/>
                      <a:gd name="T47" fmla="*/ 824 h 1610"/>
                      <a:gd name="T48" fmla="*/ 1710 w 2747"/>
                      <a:gd name="T49" fmla="*/ 776 h 1610"/>
                      <a:gd name="T50" fmla="*/ 1562 w 2747"/>
                      <a:gd name="T51" fmla="*/ 721 h 1610"/>
                      <a:gd name="T52" fmla="*/ 1416 w 2747"/>
                      <a:gd name="T53" fmla="*/ 659 h 1610"/>
                      <a:gd name="T54" fmla="*/ 1275 w 2747"/>
                      <a:gd name="T55" fmla="*/ 591 h 1610"/>
                      <a:gd name="T56" fmla="*/ 1137 w 2747"/>
                      <a:gd name="T57" fmla="*/ 515 h 1610"/>
                      <a:gd name="T58" fmla="*/ 1003 w 2747"/>
                      <a:gd name="T59" fmla="*/ 435 h 1610"/>
                      <a:gd name="T60" fmla="*/ 873 w 2747"/>
                      <a:gd name="T61" fmla="*/ 347 h 1610"/>
                      <a:gd name="T62" fmla="*/ 748 w 2747"/>
                      <a:gd name="T63" fmla="*/ 255 h 1610"/>
                      <a:gd name="T64" fmla="*/ 627 w 2747"/>
                      <a:gd name="T65" fmla="*/ 157 h 1610"/>
                      <a:gd name="T66" fmla="*/ 511 w 2747"/>
                      <a:gd name="T67" fmla="*/ 53 h 1610"/>
                      <a:gd name="T68" fmla="*/ 455 w 2747"/>
                      <a:gd name="T69" fmla="*/ 0 h 16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747" h="1610">
                        <a:moveTo>
                          <a:pt x="455" y="0"/>
                        </a:moveTo>
                        <a:lnTo>
                          <a:pt x="0" y="469"/>
                        </a:lnTo>
                        <a:lnTo>
                          <a:pt x="0" y="469"/>
                        </a:lnTo>
                        <a:lnTo>
                          <a:pt x="67" y="534"/>
                        </a:lnTo>
                        <a:lnTo>
                          <a:pt x="136" y="596"/>
                        </a:lnTo>
                        <a:lnTo>
                          <a:pt x="207" y="657"/>
                        </a:lnTo>
                        <a:lnTo>
                          <a:pt x="277" y="716"/>
                        </a:lnTo>
                        <a:lnTo>
                          <a:pt x="350" y="774"/>
                        </a:lnTo>
                        <a:lnTo>
                          <a:pt x="424" y="830"/>
                        </a:lnTo>
                        <a:lnTo>
                          <a:pt x="499" y="884"/>
                        </a:lnTo>
                        <a:lnTo>
                          <a:pt x="576" y="937"/>
                        </a:lnTo>
                        <a:lnTo>
                          <a:pt x="654" y="988"/>
                        </a:lnTo>
                        <a:lnTo>
                          <a:pt x="734" y="1038"/>
                        </a:lnTo>
                        <a:lnTo>
                          <a:pt x="815" y="1084"/>
                        </a:lnTo>
                        <a:lnTo>
                          <a:pt x="897" y="1130"/>
                        </a:lnTo>
                        <a:lnTo>
                          <a:pt x="980" y="1173"/>
                        </a:lnTo>
                        <a:lnTo>
                          <a:pt x="1063" y="1215"/>
                        </a:lnTo>
                        <a:lnTo>
                          <a:pt x="1149" y="1255"/>
                        </a:lnTo>
                        <a:lnTo>
                          <a:pt x="1235" y="1293"/>
                        </a:lnTo>
                        <a:lnTo>
                          <a:pt x="1322" y="1329"/>
                        </a:lnTo>
                        <a:lnTo>
                          <a:pt x="1411" y="1363"/>
                        </a:lnTo>
                        <a:lnTo>
                          <a:pt x="1499" y="1394"/>
                        </a:lnTo>
                        <a:lnTo>
                          <a:pt x="1589" y="1424"/>
                        </a:lnTo>
                        <a:lnTo>
                          <a:pt x="1680" y="1452"/>
                        </a:lnTo>
                        <a:lnTo>
                          <a:pt x="1773" y="1478"/>
                        </a:lnTo>
                        <a:lnTo>
                          <a:pt x="1865" y="1501"/>
                        </a:lnTo>
                        <a:lnTo>
                          <a:pt x="1959" y="1522"/>
                        </a:lnTo>
                        <a:lnTo>
                          <a:pt x="2054" y="1541"/>
                        </a:lnTo>
                        <a:lnTo>
                          <a:pt x="2149" y="1557"/>
                        </a:lnTo>
                        <a:lnTo>
                          <a:pt x="2245" y="1573"/>
                        </a:lnTo>
                        <a:lnTo>
                          <a:pt x="2343" y="1584"/>
                        </a:lnTo>
                        <a:lnTo>
                          <a:pt x="2439" y="1595"/>
                        </a:lnTo>
                        <a:lnTo>
                          <a:pt x="2538" y="1603"/>
                        </a:lnTo>
                        <a:lnTo>
                          <a:pt x="2637" y="1608"/>
                        </a:lnTo>
                        <a:lnTo>
                          <a:pt x="2736" y="1610"/>
                        </a:lnTo>
                        <a:lnTo>
                          <a:pt x="2747" y="957"/>
                        </a:lnTo>
                        <a:lnTo>
                          <a:pt x="2747" y="957"/>
                        </a:lnTo>
                        <a:lnTo>
                          <a:pt x="2663" y="954"/>
                        </a:lnTo>
                        <a:lnTo>
                          <a:pt x="2581" y="950"/>
                        </a:lnTo>
                        <a:lnTo>
                          <a:pt x="2498" y="944"/>
                        </a:lnTo>
                        <a:lnTo>
                          <a:pt x="2417" y="935"/>
                        </a:lnTo>
                        <a:lnTo>
                          <a:pt x="2335" y="926"/>
                        </a:lnTo>
                        <a:lnTo>
                          <a:pt x="2256" y="913"/>
                        </a:lnTo>
                        <a:lnTo>
                          <a:pt x="2175" y="898"/>
                        </a:lnTo>
                        <a:lnTo>
                          <a:pt x="2096" y="883"/>
                        </a:lnTo>
                        <a:lnTo>
                          <a:pt x="2018" y="864"/>
                        </a:lnTo>
                        <a:lnTo>
                          <a:pt x="1939" y="845"/>
                        </a:lnTo>
                        <a:lnTo>
                          <a:pt x="1863" y="824"/>
                        </a:lnTo>
                        <a:lnTo>
                          <a:pt x="1786" y="801"/>
                        </a:lnTo>
                        <a:lnTo>
                          <a:pt x="1710" y="776"/>
                        </a:lnTo>
                        <a:lnTo>
                          <a:pt x="1636" y="748"/>
                        </a:lnTo>
                        <a:lnTo>
                          <a:pt x="1562" y="721"/>
                        </a:lnTo>
                        <a:lnTo>
                          <a:pt x="1489" y="690"/>
                        </a:lnTo>
                        <a:lnTo>
                          <a:pt x="1416" y="659"/>
                        </a:lnTo>
                        <a:lnTo>
                          <a:pt x="1346" y="625"/>
                        </a:lnTo>
                        <a:lnTo>
                          <a:pt x="1275" y="591"/>
                        </a:lnTo>
                        <a:lnTo>
                          <a:pt x="1205" y="553"/>
                        </a:lnTo>
                        <a:lnTo>
                          <a:pt x="1137" y="515"/>
                        </a:lnTo>
                        <a:lnTo>
                          <a:pt x="1070" y="476"/>
                        </a:lnTo>
                        <a:lnTo>
                          <a:pt x="1003" y="435"/>
                        </a:lnTo>
                        <a:lnTo>
                          <a:pt x="938" y="392"/>
                        </a:lnTo>
                        <a:lnTo>
                          <a:pt x="873" y="347"/>
                        </a:lnTo>
                        <a:lnTo>
                          <a:pt x="811" y="302"/>
                        </a:lnTo>
                        <a:lnTo>
                          <a:pt x="748" y="255"/>
                        </a:lnTo>
                        <a:lnTo>
                          <a:pt x="687" y="207"/>
                        </a:lnTo>
                        <a:lnTo>
                          <a:pt x="627" y="157"/>
                        </a:lnTo>
                        <a:lnTo>
                          <a:pt x="569" y="107"/>
                        </a:lnTo>
                        <a:lnTo>
                          <a:pt x="511" y="53"/>
                        </a:lnTo>
                        <a:lnTo>
                          <a:pt x="455" y="0"/>
                        </a:lnTo>
                        <a:lnTo>
                          <a:pt x="45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3" name="Freeform 31"/>
                  <p:cNvSpPr>
                    <a:spLocks/>
                  </p:cNvSpPr>
                  <p:nvPr/>
                </p:nvSpPr>
                <p:spPr bwMode="auto">
                  <a:xfrm>
                    <a:off x="3305175" y="2903538"/>
                    <a:ext cx="508000" cy="858838"/>
                  </a:xfrm>
                  <a:custGeom>
                    <a:avLst/>
                    <a:gdLst>
                      <a:gd name="T0" fmla="*/ 910 w 1279"/>
                      <a:gd name="T1" fmla="*/ 0 h 2164"/>
                      <a:gd name="T2" fmla="*/ 859 w 1279"/>
                      <a:gd name="T3" fmla="*/ 53 h 2164"/>
                      <a:gd name="T4" fmla="*/ 761 w 1279"/>
                      <a:gd name="T5" fmla="*/ 163 h 2164"/>
                      <a:gd name="T6" fmla="*/ 669 w 1279"/>
                      <a:gd name="T7" fmla="*/ 276 h 2164"/>
                      <a:gd name="T8" fmla="*/ 582 w 1279"/>
                      <a:gd name="T9" fmla="*/ 394 h 2164"/>
                      <a:gd name="T10" fmla="*/ 500 w 1279"/>
                      <a:gd name="T11" fmla="*/ 516 h 2164"/>
                      <a:gd name="T12" fmla="*/ 423 w 1279"/>
                      <a:gd name="T13" fmla="*/ 642 h 2164"/>
                      <a:gd name="T14" fmla="*/ 352 w 1279"/>
                      <a:gd name="T15" fmla="*/ 772 h 2164"/>
                      <a:gd name="T16" fmla="*/ 287 w 1279"/>
                      <a:gd name="T17" fmla="*/ 905 h 2164"/>
                      <a:gd name="T18" fmla="*/ 229 w 1279"/>
                      <a:gd name="T19" fmla="*/ 1042 h 2164"/>
                      <a:gd name="T20" fmla="*/ 177 w 1279"/>
                      <a:gd name="T21" fmla="*/ 1181 h 2164"/>
                      <a:gd name="T22" fmla="*/ 130 w 1279"/>
                      <a:gd name="T23" fmla="*/ 1324 h 2164"/>
                      <a:gd name="T24" fmla="*/ 91 w 1279"/>
                      <a:gd name="T25" fmla="*/ 1470 h 2164"/>
                      <a:gd name="T26" fmla="*/ 58 w 1279"/>
                      <a:gd name="T27" fmla="*/ 1618 h 2164"/>
                      <a:gd name="T28" fmla="*/ 32 w 1279"/>
                      <a:gd name="T29" fmla="*/ 1768 h 2164"/>
                      <a:gd name="T30" fmla="*/ 14 w 1279"/>
                      <a:gd name="T31" fmla="*/ 1922 h 2164"/>
                      <a:gd name="T32" fmla="*/ 2 w 1279"/>
                      <a:gd name="T33" fmla="*/ 2077 h 2164"/>
                      <a:gd name="T34" fmla="*/ 514 w 1279"/>
                      <a:gd name="T35" fmla="*/ 2164 h 2164"/>
                      <a:gd name="T36" fmla="*/ 516 w 1279"/>
                      <a:gd name="T37" fmla="*/ 2098 h 2164"/>
                      <a:gd name="T38" fmla="*/ 527 w 1279"/>
                      <a:gd name="T39" fmla="*/ 1969 h 2164"/>
                      <a:gd name="T40" fmla="*/ 542 w 1279"/>
                      <a:gd name="T41" fmla="*/ 1840 h 2164"/>
                      <a:gd name="T42" fmla="*/ 563 w 1279"/>
                      <a:gd name="T43" fmla="*/ 1713 h 2164"/>
                      <a:gd name="T44" fmla="*/ 592 w 1279"/>
                      <a:gd name="T45" fmla="*/ 1588 h 2164"/>
                      <a:gd name="T46" fmla="*/ 625 w 1279"/>
                      <a:gd name="T47" fmla="*/ 1467 h 2164"/>
                      <a:gd name="T48" fmla="*/ 664 w 1279"/>
                      <a:gd name="T49" fmla="*/ 1348 h 2164"/>
                      <a:gd name="T50" fmla="*/ 708 w 1279"/>
                      <a:gd name="T51" fmla="*/ 1230 h 2164"/>
                      <a:gd name="T52" fmla="*/ 757 w 1279"/>
                      <a:gd name="T53" fmla="*/ 1116 h 2164"/>
                      <a:gd name="T54" fmla="*/ 811 w 1279"/>
                      <a:gd name="T55" fmla="*/ 1004 h 2164"/>
                      <a:gd name="T56" fmla="*/ 871 w 1279"/>
                      <a:gd name="T57" fmla="*/ 896 h 2164"/>
                      <a:gd name="T58" fmla="*/ 934 w 1279"/>
                      <a:gd name="T59" fmla="*/ 790 h 2164"/>
                      <a:gd name="T60" fmla="*/ 1003 w 1279"/>
                      <a:gd name="T61" fmla="*/ 687 h 2164"/>
                      <a:gd name="T62" fmla="*/ 1078 w 1279"/>
                      <a:gd name="T63" fmla="*/ 588 h 2164"/>
                      <a:gd name="T64" fmla="*/ 1154 w 1279"/>
                      <a:gd name="T65" fmla="*/ 493 h 2164"/>
                      <a:gd name="T66" fmla="*/ 1236 w 1279"/>
                      <a:gd name="T67" fmla="*/ 402 h 2164"/>
                      <a:gd name="T68" fmla="*/ 1279 w 1279"/>
                      <a:gd name="T69" fmla="*/ 358 h 2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279" h="2164">
                        <a:moveTo>
                          <a:pt x="1279" y="358"/>
                        </a:moveTo>
                        <a:lnTo>
                          <a:pt x="910" y="0"/>
                        </a:lnTo>
                        <a:lnTo>
                          <a:pt x="910" y="0"/>
                        </a:lnTo>
                        <a:lnTo>
                          <a:pt x="859" y="53"/>
                        </a:lnTo>
                        <a:lnTo>
                          <a:pt x="809" y="107"/>
                        </a:lnTo>
                        <a:lnTo>
                          <a:pt x="761" y="163"/>
                        </a:lnTo>
                        <a:lnTo>
                          <a:pt x="714" y="219"/>
                        </a:lnTo>
                        <a:lnTo>
                          <a:pt x="669" y="276"/>
                        </a:lnTo>
                        <a:lnTo>
                          <a:pt x="625" y="335"/>
                        </a:lnTo>
                        <a:lnTo>
                          <a:pt x="582" y="394"/>
                        </a:lnTo>
                        <a:lnTo>
                          <a:pt x="540" y="454"/>
                        </a:lnTo>
                        <a:lnTo>
                          <a:pt x="500" y="516"/>
                        </a:lnTo>
                        <a:lnTo>
                          <a:pt x="460" y="578"/>
                        </a:lnTo>
                        <a:lnTo>
                          <a:pt x="423" y="642"/>
                        </a:lnTo>
                        <a:lnTo>
                          <a:pt x="386" y="707"/>
                        </a:lnTo>
                        <a:lnTo>
                          <a:pt x="352" y="772"/>
                        </a:lnTo>
                        <a:lnTo>
                          <a:pt x="319" y="837"/>
                        </a:lnTo>
                        <a:lnTo>
                          <a:pt x="287" y="905"/>
                        </a:lnTo>
                        <a:lnTo>
                          <a:pt x="257" y="973"/>
                        </a:lnTo>
                        <a:lnTo>
                          <a:pt x="229" y="1042"/>
                        </a:lnTo>
                        <a:lnTo>
                          <a:pt x="201" y="1111"/>
                        </a:lnTo>
                        <a:lnTo>
                          <a:pt x="177" y="1181"/>
                        </a:lnTo>
                        <a:lnTo>
                          <a:pt x="152" y="1253"/>
                        </a:lnTo>
                        <a:lnTo>
                          <a:pt x="130" y="1324"/>
                        </a:lnTo>
                        <a:lnTo>
                          <a:pt x="109" y="1397"/>
                        </a:lnTo>
                        <a:lnTo>
                          <a:pt x="91" y="1470"/>
                        </a:lnTo>
                        <a:lnTo>
                          <a:pt x="74" y="1543"/>
                        </a:lnTo>
                        <a:lnTo>
                          <a:pt x="58" y="1618"/>
                        </a:lnTo>
                        <a:lnTo>
                          <a:pt x="44" y="1693"/>
                        </a:lnTo>
                        <a:lnTo>
                          <a:pt x="32" y="1768"/>
                        </a:lnTo>
                        <a:lnTo>
                          <a:pt x="22" y="1845"/>
                        </a:lnTo>
                        <a:lnTo>
                          <a:pt x="14" y="1922"/>
                        </a:lnTo>
                        <a:lnTo>
                          <a:pt x="7" y="2000"/>
                        </a:lnTo>
                        <a:lnTo>
                          <a:pt x="2" y="2077"/>
                        </a:lnTo>
                        <a:lnTo>
                          <a:pt x="0" y="2156"/>
                        </a:lnTo>
                        <a:lnTo>
                          <a:pt x="514" y="2164"/>
                        </a:lnTo>
                        <a:lnTo>
                          <a:pt x="514" y="2164"/>
                        </a:lnTo>
                        <a:lnTo>
                          <a:pt x="516" y="2098"/>
                        </a:lnTo>
                        <a:lnTo>
                          <a:pt x="520" y="2032"/>
                        </a:lnTo>
                        <a:lnTo>
                          <a:pt x="527" y="1969"/>
                        </a:lnTo>
                        <a:lnTo>
                          <a:pt x="533" y="1904"/>
                        </a:lnTo>
                        <a:lnTo>
                          <a:pt x="542" y="1840"/>
                        </a:lnTo>
                        <a:lnTo>
                          <a:pt x="553" y="1776"/>
                        </a:lnTo>
                        <a:lnTo>
                          <a:pt x="563" y="1713"/>
                        </a:lnTo>
                        <a:lnTo>
                          <a:pt x="576" y="1651"/>
                        </a:lnTo>
                        <a:lnTo>
                          <a:pt x="592" y="1588"/>
                        </a:lnTo>
                        <a:lnTo>
                          <a:pt x="608" y="1527"/>
                        </a:lnTo>
                        <a:lnTo>
                          <a:pt x="625" y="1467"/>
                        </a:lnTo>
                        <a:lnTo>
                          <a:pt x="643" y="1407"/>
                        </a:lnTo>
                        <a:lnTo>
                          <a:pt x="664" y="1348"/>
                        </a:lnTo>
                        <a:lnTo>
                          <a:pt x="684" y="1289"/>
                        </a:lnTo>
                        <a:lnTo>
                          <a:pt x="708" y="1230"/>
                        </a:lnTo>
                        <a:lnTo>
                          <a:pt x="731" y="1173"/>
                        </a:lnTo>
                        <a:lnTo>
                          <a:pt x="757" y="1116"/>
                        </a:lnTo>
                        <a:lnTo>
                          <a:pt x="783" y="1060"/>
                        </a:lnTo>
                        <a:lnTo>
                          <a:pt x="811" y="1004"/>
                        </a:lnTo>
                        <a:lnTo>
                          <a:pt x="841" y="949"/>
                        </a:lnTo>
                        <a:lnTo>
                          <a:pt x="871" y="896"/>
                        </a:lnTo>
                        <a:lnTo>
                          <a:pt x="902" y="842"/>
                        </a:lnTo>
                        <a:lnTo>
                          <a:pt x="934" y="790"/>
                        </a:lnTo>
                        <a:lnTo>
                          <a:pt x="968" y="738"/>
                        </a:lnTo>
                        <a:lnTo>
                          <a:pt x="1003" y="687"/>
                        </a:lnTo>
                        <a:lnTo>
                          <a:pt x="1040" y="638"/>
                        </a:lnTo>
                        <a:lnTo>
                          <a:pt x="1078" y="588"/>
                        </a:lnTo>
                        <a:lnTo>
                          <a:pt x="1115" y="540"/>
                        </a:lnTo>
                        <a:lnTo>
                          <a:pt x="1154" y="493"/>
                        </a:lnTo>
                        <a:lnTo>
                          <a:pt x="1195" y="448"/>
                        </a:lnTo>
                        <a:lnTo>
                          <a:pt x="1236" y="402"/>
                        </a:lnTo>
                        <a:lnTo>
                          <a:pt x="1279" y="358"/>
                        </a:lnTo>
                        <a:lnTo>
                          <a:pt x="1279" y="358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4" name="Freeform 32"/>
                  <p:cNvSpPr>
                    <a:spLocks/>
                  </p:cNvSpPr>
                  <p:nvPr/>
                </p:nvSpPr>
                <p:spPr bwMode="auto">
                  <a:xfrm>
                    <a:off x="3686175" y="4548188"/>
                    <a:ext cx="868363" cy="508000"/>
                  </a:xfrm>
                  <a:custGeom>
                    <a:avLst/>
                    <a:gdLst>
                      <a:gd name="T0" fmla="*/ 0 w 2188"/>
                      <a:gd name="T1" fmla="*/ 370 h 1280"/>
                      <a:gd name="T2" fmla="*/ 53 w 2188"/>
                      <a:gd name="T3" fmla="*/ 421 h 1280"/>
                      <a:gd name="T4" fmla="*/ 164 w 2188"/>
                      <a:gd name="T5" fmla="*/ 520 h 1280"/>
                      <a:gd name="T6" fmla="*/ 278 w 2188"/>
                      <a:gd name="T7" fmla="*/ 612 h 1280"/>
                      <a:gd name="T8" fmla="*/ 398 w 2188"/>
                      <a:gd name="T9" fmla="*/ 701 h 1280"/>
                      <a:gd name="T10" fmla="*/ 522 w 2188"/>
                      <a:gd name="T11" fmla="*/ 783 h 1280"/>
                      <a:gd name="T12" fmla="*/ 648 w 2188"/>
                      <a:gd name="T13" fmla="*/ 861 h 1280"/>
                      <a:gd name="T14" fmla="*/ 780 w 2188"/>
                      <a:gd name="T15" fmla="*/ 931 h 1280"/>
                      <a:gd name="T16" fmla="*/ 915 w 2188"/>
                      <a:gd name="T17" fmla="*/ 997 h 1280"/>
                      <a:gd name="T18" fmla="*/ 1053 w 2188"/>
                      <a:gd name="T19" fmla="*/ 1055 h 1280"/>
                      <a:gd name="T20" fmla="*/ 1194 w 2188"/>
                      <a:gd name="T21" fmla="*/ 1107 h 1280"/>
                      <a:gd name="T22" fmla="*/ 1338 w 2188"/>
                      <a:gd name="T23" fmla="*/ 1154 h 1280"/>
                      <a:gd name="T24" fmla="*/ 1485 w 2188"/>
                      <a:gd name="T25" fmla="*/ 1193 h 1280"/>
                      <a:gd name="T26" fmla="*/ 1636 w 2188"/>
                      <a:gd name="T27" fmla="*/ 1224 h 1280"/>
                      <a:gd name="T28" fmla="*/ 1789 w 2188"/>
                      <a:gd name="T29" fmla="*/ 1250 h 1280"/>
                      <a:gd name="T30" fmla="*/ 1944 w 2188"/>
                      <a:gd name="T31" fmla="*/ 1267 h 1280"/>
                      <a:gd name="T32" fmla="*/ 2101 w 2188"/>
                      <a:gd name="T33" fmla="*/ 1278 h 1280"/>
                      <a:gd name="T34" fmla="*/ 2188 w 2188"/>
                      <a:gd name="T35" fmla="*/ 766 h 1280"/>
                      <a:gd name="T36" fmla="*/ 2122 w 2188"/>
                      <a:gd name="T37" fmla="*/ 763 h 1280"/>
                      <a:gd name="T38" fmla="*/ 1989 w 2188"/>
                      <a:gd name="T39" fmla="*/ 756 h 1280"/>
                      <a:gd name="T40" fmla="*/ 1859 w 2188"/>
                      <a:gd name="T41" fmla="*/ 740 h 1280"/>
                      <a:gd name="T42" fmla="*/ 1731 w 2188"/>
                      <a:gd name="T43" fmla="*/ 719 h 1280"/>
                      <a:gd name="T44" fmla="*/ 1605 w 2188"/>
                      <a:gd name="T45" fmla="*/ 692 h 1280"/>
                      <a:gd name="T46" fmla="*/ 1481 w 2188"/>
                      <a:gd name="T47" fmla="*/ 659 h 1280"/>
                      <a:gd name="T48" fmla="*/ 1360 w 2188"/>
                      <a:gd name="T49" fmla="*/ 620 h 1280"/>
                      <a:gd name="T50" fmla="*/ 1242 w 2188"/>
                      <a:gd name="T51" fmla="*/ 577 h 1280"/>
                      <a:gd name="T52" fmla="*/ 1126 w 2188"/>
                      <a:gd name="T53" fmla="*/ 528 h 1280"/>
                      <a:gd name="T54" fmla="*/ 1013 w 2188"/>
                      <a:gd name="T55" fmla="*/ 473 h 1280"/>
                      <a:gd name="T56" fmla="*/ 902 w 2188"/>
                      <a:gd name="T57" fmla="*/ 413 h 1280"/>
                      <a:gd name="T58" fmla="*/ 795 w 2188"/>
                      <a:gd name="T59" fmla="*/ 348 h 1280"/>
                      <a:gd name="T60" fmla="*/ 691 w 2188"/>
                      <a:gd name="T61" fmla="*/ 279 h 1280"/>
                      <a:gd name="T62" fmla="*/ 592 w 2188"/>
                      <a:gd name="T63" fmla="*/ 205 h 1280"/>
                      <a:gd name="T64" fmla="*/ 495 w 2188"/>
                      <a:gd name="T65" fmla="*/ 125 h 1280"/>
                      <a:gd name="T66" fmla="*/ 402 w 2188"/>
                      <a:gd name="T67" fmla="*/ 43 h 1280"/>
                      <a:gd name="T68" fmla="*/ 358 w 2188"/>
                      <a:gd name="T69" fmla="*/ 0 h 1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88" h="1280">
                        <a:moveTo>
                          <a:pt x="358" y="0"/>
                        </a:moveTo>
                        <a:lnTo>
                          <a:pt x="0" y="370"/>
                        </a:lnTo>
                        <a:lnTo>
                          <a:pt x="0" y="370"/>
                        </a:lnTo>
                        <a:lnTo>
                          <a:pt x="53" y="421"/>
                        </a:lnTo>
                        <a:lnTo>
                          <a:pt x="108" y="471"/>
                        </a:lnTo>
                        <a:lnTo>
                          <a:pt x="164" y="520"/>
                        </a:lnTo>
                        <a:lnTo>
                          <a:pt x="221" y="567"/>
                        </a:lnTo>
                        <a:lnTo>
                          <a:pt x="278" y="612"/>
                        </a:lnTo>
                        <a:lnTo>
                          <a:pt x="338" y="658"/>
                        </a:lnTo>
                        <a:lnTo>
                          <a:pt x="398" y="701"/>
                        </a:lnTo>
                        <a:lnTo>
                          <a:pt x="459" y="743"/>
                        </a:lnTo>
                        <a:lnTo>
                          <a:pt x="522" y="783"/>
                        </a:lnTo>
                        <a:lnTo>
                          <a:pt x="584" y="823"/>
                        </a:lnTo>
                        <a:lnTo>
                          <a:pt x="648" y="861"/>
                        </a:lnTo>
                        <a:lnTo>
                          <a:pt x="713" y="896"/>
                        </a:lnTo>
                        <a:lnTo>
                          <a:pt x="780" y="931"/>
                        </a:lnTo>
                        <a:lnTo>
                          <a:pt x="846" y="965"/>
                        </a:lnTo>
                        <a:lnTo>
                          <a:pt x="915" y="997"/>
                        </a:lnTo>
                        <a:lnTo>
                          <a:pt x="983" y="1027"/>
                        </a:lnTo>
                        <a:lnTo>
                          <a:pt x="1053" y="1055"/>
                        </a:lnTo>
                        <a:lnTo>
                          <a:pt x="1123" y="1083"/>
                        </a:lnTo>
                        <a:lnTo>
                          <a:pt x="1194" y="1107"/>
                        </a:lnTo>
                        <a:lnTo>
                          <a:pt x="1267" y="1132"/>
                        </a:lnTo>
                        <a:lnTo>
                          <a:pt x="1338" y="1154"/>
                        </a:lnTo>
                        <a:lnTo>
                          <a:pt x="1412" y="1174"/>
                        </a:lnTo>
                        <a:lnTo>
                          <a:pt x="1485" y="1193"/>
                        </a:lnTo>
                        <a:lnTo>
                          <a:pt x="1561" y="1210"/>
                        </a:lnTo>
                        <a:lnTo>
                          <a:pt x="1636" y="1224"/>
                        </a:lnTo>
                        <a:lnTo>
                          <a:pt x="1712" y="1239"/>
                        </a:lnTo>
                        <a:lnTo>
                          <a:pt x="1789" y="1250"/>
                        </a:lnTo>
                        <a:lnTo>
                          <a:pt x="1866" y="1260"/>
                        </a:lnTo>
                        <a:lnTo>
                          <a:pt x="1944" y="1267"/>
                        </a:lnTo>
                        <a:lnTo>
                          <a:pt x="2022" y="1274"/>
                        </a:lnTo>
                        <a:lnTo>
                          <a:pt x="2101" y="1278"/>
                        </a:lnTo>
                        <a:lnTo>
                          <a:pt x="2179" y="1280"/>
                        </a:lnTo>
                        <a:lnTo>
                          <a:pt x="2188" y="766"/>
                        </a:lnTo>
                        <a:lnTo>
                          <a:pt x="2188" y="766"/>
                        </a:lnTo>
                        <a:lnTo>
                          <a:pt x="2122" y="763"/>
                        </a:lnTo>
                        <a:lnTo>
                          <a:pt x="2056" y="760"/>
                        </a:lnTo>
                        <a:lnTo>
                          <a:pt x="1989" y="756"/>
                        </a:lnTo>
                        <a:lnTo>
                          <a:pt x="1924" y="748"/>
                        </a:lnTo>
                        <a:lnTo>
                          <a:pt x="1859" y="740"/>
                        </a:lnTo>
                        <a:lnTo>
                          <a:pt x="1795" y="731"/>
                        </a:lnTo>
                        <a:lnTo>
                          <a:pt x="1731" y="719"/>
                        </a:lnTo>
                        <a:lnTo>
                          <a:pt x="1668" y="706"/>
                        </a:lnTo>
                        <a:lnTo>
                          <a:pt x="1605" y="692"/>
                        </a:lnTo>
                        <a:lnTo>
                          <a:pt x="1543" y="676"/>
                        </a:lnTo>
                        <a:lnTo>
                          <a:pt x="1481" y="659"/>
                        </a:lnTo>
                        <a:lnTo>
                          <a:pt x="1420" y="641"/>
                        </a:lnTo>
                        <a:lnTo>
                          <a:pt x="1360" y="620"/>
                        </a:lnTo>
                        <a:lnTo>
                          <a:pt x="1300" y="599"/>
                        </a:lnTo>
                        <a:lnTo>
                          <a:pt x="1242" y="577"/>
                        </a:lnTo>
                        <a:lnTo>
                          <a:pt x="1183" y="553"/>
                        </a:lnTo>
                        <a:lnTo>
                          <a:pt x="1126" y="528"/>
                        </a:lnTo>
                        <a:lnTo>
                          <a:pt x="1069" y="500"/>
                        </a:lnTo>
                        <a:lnTo>
                          <a:pt x="1013" y="473"/>
                        </a:lnTo>
                        <a:lnTo>
                          <a:pt x="957" y="443"/>
                        </a:lnTo>
                        <a:lnTo>
                          <a:pt x="902" y="413"/>
                        </a:lnTo>
                        <a:lnTo>
                          <a:pt x="849" y="381"/>
                        </a:lnTo>
                        <a:lnTo>
                          <a:pt x="795" y="348"/>
                        </a:lnTo>
                        <a:lnTo>
                          <a:pt x="743" y="314"/>
                        </a:lnTo>
                        <a:lnTo>
                          <a:pt x="691" y="279"/>
                        </a:lnTo>
                        <a:lnTo>
                          <a:pt x="642" y="243"/>
                        </a:lnTo>
                        <a:lnTo>
                          <a:pt x="592" y="205"/>
                        </a:lnTo>
                        <a:lnTo>
                          <a:pt x="543" y="166"/>
                        </a:lnTo>
                        <a:lnTo>
                          <a:pt x="495" y="125"/>
                        </a:lnTo>
                        <a:lnTo>
                          <a:pt x="448" y="85"/>
                        </a:lnTo>
                        <a:lnTo>
                          <a:pt x="402" y="43"/>
                        </a:lnTo>
                        <a:lnTo>
                          <a:pt x="358" y="0"/>
                        </a:lnTo>
                        <a:lnTo>
                          <a:pt x="358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5" name="Freeform 35"/>
                  <p:cNvSpPr>
                    <a:spLocks/>
                  </p:cNvSpPr>
                  <p:nvPr/>
                </p:nvSpPr>
                <p:spPr bwMode="auto">
                  <a:xfrm>
                    <a:off x="5340350" y="3797301"/>
                    <a:ext cx="498475" cy="868363"/>
                  </a:xfrm>
                  <a:custGeom>
                    <a:avLst/>
                    <a:gdLst>
                      <a:gd name="T0" fmla="*/ 369 w 1255"/>
                      <a:gd name="T1" fmla="*/ 2189 h 2189"/>
                      <a:gd name="T2" fmla="*/ 419 w 1255"/>
                      <a:gd name="T3" fmla="*/ 2134 h 2189"/>
                      <a:gd name="T4" fmla="*/ 517 w 1255"/>
                      <a:gd name="T5" fmla="*/ 2024 h 2189"/>
                      <a:gd name="T6" fmla="*/ 608 w 1255"/>
                      <a:gd name="T7" fmla="*/ 1909 h 2189"/>
                      <a:gd name="T8" fmla="*/ 694 w 1255"/>
                      <a:gd name="T9" fmla="*/ 1789 h 2189"/>
                      <a:gd name="T10" fmla="*/ 776 w 1255"/>
                      <a:gd name="T11" fmla="*/ 1666 h 2189"/>
                      <a:gd name="T12" fmla="*/ 850 w 1255"/>
                      <a:gd name="T13" fmla="*/ 1538 h 2189"/>
                      <a:gd name="T14" fmla="*/ 920 w 1255"/>
                      <a:gd name="T15" fmla="*/ 1406 h 2189"/>
                      <a:gd name="T16" fmla="*/ 983 w 1255"/>
                      <a:gd name="T17" fmla="*/ 1271 h 2189"/>
                      <a:gd name="T18" fmla="*/ 1040 w 1255"/>
                      <a:gd name="T19" fmla="*/ 1133 h 2189"/>
                      <a:gd name="T20" fmla="*/ 1091 w 1255"/>
                      <a:gd name="T21" fmla="*/ 992 h 2189"/>
                      <a:gd name="T22" fmla="*/ 1135 w 1255"/>
                      <a:gd name="T23" fmla="*/ 848 h 2189"/>
                      <a:gd name="T24" fmla="*/ 1173 w 1255"/>
                      <a:gd name="T25" fmla="*/ 701 h 2189"/>
                      <a:gd name="T26" fmla="*/ 1204 w 1255"/>
                      <a:gd name="T27" fmla="*/ 551 h 2189"/>
                      <a:gd name="T28" fmla="*/ 1227 w 1255"/>
                      <a:gd name="T29" fmla="*/ 399 h 2189"/>
                      <a:gd name="T30" fmla="*/ 1244 w 1255"/>
                      <a:gd name="T31" fmla="*/ 244 h 2189"/>
                      <a:gd name="T32" fmla="*/ 1252 w 1255"/>
                      <a:gd name="T33" fmla="*/ 87 h 2189"/>
                      <a:gd name="T34" fmla="*/ 740 w 1255"/>
                      <a:gd name="T35" fmla="*/ 0 h 2189"/>
                      <a:gd name="T36" fmla="*/ 739 w 1255"/>
                      <a:gd name="T37" fmla="*/ 67 h 2189"/>
                      <a:gd name="T38" fmla="*/ 731 w 1255"/>
                      <a:gd name="T39" fmla="*/ 198 h 2189"/>
                      <a:gd name="T40" fmla="*/ 718 w 1255"/>
                      <a:gd name="T41" fmla="*/ 327 h 2189"/>
                      <a:gd name="T42" fmla="*/ 699 w 1255"/>
                      <a:gd name="T43" fmla="*/ 456 h 2189"/>
                      <a:gd name="T44" fmla="*/ 673 w 1255"/>
                      <a:gd name="T45" fmla="*/ 581 h 2189"/>
                      <a:gd name="T46" fmla="*/ 642 w 1255"/>
                      <a:gd name="T47" fmla="*/ 705 h 2189"/>
                      <a:gd name="T48" fmla="*/ 604 w 1255"/>
                      <a:gd name="T49" fmla="*/ 826 h 2189"/>
                      <a:gd name="T50" fmla="*/ 562 w 1255"/>
                      <a:gd name="T51" fmla="*/ 944 h 2189"/>
                      <a:gd name="T52" fmla="*/ 514 w 1255"/>
                      <a:gd name="T53" fmla="*/ 1060 h 2189"/>
                      <a:gd name="T54" fmla="*/ 461 w 1255"/>
                      <a:gd name="T55" fmla="*/ 1173 h 2189"/>
                      <a:gd name="T56" fmla="*/ 402 w 1255"/>
                      <a:gd name="T57" fmla="*/ 1284 h 2189"/>
                      <a:gd name="T58" fmla="*/ 339 w 1255"/>
                      <a:gd name="T59" fmla="*/ 1391 h 2189"/>
                      <a:gd name="T60" fmla="*/ 272 w 1255"/>
                      <a:gd name="T61" fmla="*/ 1495 h 2189"/>
                      <a:gd name="T62" fmla="*/ 199 w 1255"/>
                      <a:gd name="T63" fmla="*/ 1595 h 2189"/>
                      <a:gd name="T64" fmla="*/ 122 w 1255"/>
                      <a:gd name="T65" fmla="*/ 1692 h 2189"/>
                      <a:gd name="T66" fmla="*/ 41 w 1255"/>
                      <a:gd name="T67" fmla="*/ 1785 h 2189"/>
                      <a:gd name="T68" fmla="*/ 0 w 1255"/>
                      <a:gd name="T69" fmla="*/ 1831 h 2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255" h="2189">
                        <a:moveTo>
                          <a:pt x="0" y="1831"/>
                        </a:moveTo>
                        <a:lnTo>
                          <a:pt x="369" y="2189"/>
                        </a:lnTo>
                        <a:lnTo>
                          <a:pt x="369" y="2189"/>
                        </a:lnTo>
                        <a:lnTo>
                          <a:pt x="419" y="2134"/>
                        </a:lnTo>
                        <a:lnTo>
                          <a:pt x="468" y="2080"/>
                        </a:lnTo>
                        <a:lnTo>
                          <a:pt x="517" y="2024"/>
                        </a:lnTo>
                        <a:lnTo>
                          <a:pt x="562" y="1966"/>
                        </a:lnTo>
                        <a:lnTo>
                          <a:pt x="608" y="1909"/>
                        </a:lnTo>
                        <a:lnTo>
                          <a:pt x="652" y="1849"/>
                        </a:lnTo>
                        <a:lnTo>
                          <a:pt x="694" y="1789"/>
                        </a:lnTo>
                        <a:lnTo>
                          <a:pt x="735" y="1728"/>
                        </a:lnTo>
                        <a:lnTo>
                          <a:pt x="776" y="1666"/>
                        </a:lnTo>
                        <a:lnTo>
                          <a:pt x="813" y="1602"/>
                        </a:lnTo>
                        <a:lnTo>
                          <a:pt x="850" y="1538"/>
                        </a:lnTo>
                        <a:lnTo>
                          <a:pt x="886" y="1473"/>
                        </a:lnTo>
                        <a:lnTo>
                          <a:pt x="920" y="1406"/>
                        </a:lnTo>
                        <a:lnTo>
                          <a:pt x="953" y="1339"/>
                        </a:lnTo>
                        <a:lnTo>
                          <a:pt x="983" y="1271"/>
                        </a:lnTo>
                        <a:lnTo>
                          <a:pt x="1013" y="1203"/>
                        </a:lnTo>
                        <a:lnTo>
                          <a:pt x="1040" y="1133"/>
                        </a:lnTo>
                        <a:lnTo>
                          <a:pt x="1067" y="1063"/>
                        </a:lnTo>
                        <a:lnTo>
                          <a:pt x="1091" y="992"/>
                        </a:lnTo>
                        <a:lnTo>
                          <a:pt x="1114" y="921"/>
                        </a:lnTo>
                        <a:lnTo>
                          <a:pt x="1135" y="848"/>
                        </a:lnTo>
                        <a:lnTo>
                          <a:pt x="1156" y="775"/>
                        </a:lnTo>
                        <a:lnTo>
                          <a:pt x="1173" y="701"/>
                        </a:lnTo>
                        <a:lnTo>
                          <a:pt x="1190" y="627"/>
                        </a:lnTo>
                        <a:lnTo>
                          <a:pt x="1204" y="551"/>
                        </a:lnTo>
                        <a:lnTo>
                          <a:pt x="1217" y="475"/>
                        </a:lnTo>
                        <a:lnTo>
                          <a:pt x="1227" y="399"/>
                        </a:lnTo>
                        <a:lnTo>
                          <a:pt x="1237" y="322"/>
                        </a:lnTo>
                        <a:lnTo>
                          <a:pt x="1244" y="244"/>
                        </a:lnTo>
                        <a:lnTo>
                          <a:pt x="1250" y="166"/>
                        </a:lnTo>
                        <a:lnTo>
                          <a:pt x="1252" y="87"/>
                        </a:lnTo>
                        <a:lnTo>
                          <a:pt x="1255" y="8"/>
                        </a:lnTo>
                        <a:lnTo>
                          <a:pt x="740" y="0"/>
                        </a:lnTo>
                        <a:lnTo>
                          <a:pt x="740" y="0"/>
                        </a:lnTo>
                        <a:lnTo>
                          <a:pt x="739" y="67"/>
                        </a:lnTo>
                        <a:lnTo>
                          <a:pt x="737" y="132"/>
                        </a:lnTo>
                        <a:lnTo>
                          <a:pt x="731" y="198"/>
                        </a:lnTo>
                        <a:lnTo>
                          <a:pt x="726" y="263"/>
                        </a:lnTo>
                        <a:lnTo>
                          <a:pt x="718" y="327"/>
                        </a:lnTo>
                        <a:lnTo>
                          <a:pt x="709" y="392"/>
                        </a:lnTo>
                        <a:lnTo>
                          <a:pt x="699" y="456"/>
                        </a:lnTo>
                        <a:lnTo>
                          <a:pt x="686" y="518"/>
                        </a:lnTo>
                        <a:lnTo>
                          <a:pt x="673" y="581"/>
                        </a:lnTo>
                        <a:lnTo>
                          <a:pt x="657" y="643"/>
                        </a:lnTo>
                        <a:lnTo>
                          <a:pt x="642" y="705"/>
                        </a:lnTo>
                        <a:lnTo>
                          <a:pt x="623" y="766"/>
                        </a:lnTo>
                        <a:lnTo>
                          <a:pt x="604" y="826"/>
                        </a:lnTo>
                        <a:lnTo>
                          <a:pt x="584" y="886"/>
                        </a:lnTo>
                        <a:lnTo>
                          <a:pt x="562" y="944"/>
                        </a:lnTo>
                        <a:lnTo>
                          <a:pt x="539" y="1003"/>
                        </a:lnTo>
                        <a:lnTo>
                          <a:pt x="514" y="1060"/>
                        </a:lnTo>
                        <a:lnTo>
                          <a:pt x="488" y="1117"/>
                        </a:lnTo>
                        <a:lnTo>
                          <a:pt x="461" y="1173"/>
                        </a:lnTo>
                        <a:lnTo>
                          <a:pt x="432" y="1229"/>
                        </a:lnTo>
                        <a:lnTo>
                          <a:pt x="402" y="1284"/>
                        </a:lnTo>
                        <a:lnTo>
                          <a:pt x="372" y="1337"/>
                        </a:lnTo>
                        <a:lnTo>
                          <a:pt x="339" y="1391"/>
                        </a:lnTo>
                        <a:lnTo>
                          <a:pt x="306" y="1443"/>
                        </a:lnTo>
                        <a:lnTo>
                          <a:pt x="272" y="1495"/>
                        </a:lnTo>
                        <a:lnTo>
                          <a:pt x="237" y="1546"/>
                        </a:lnTo>
                        <a:lnTo>
                          <a:pt x="199" y="1595"/>
                        </a:lnTo>
                        <a:lnTo>
                          <a:pt x="161" y="1645"/>
                        </a:lnTo>
                        <a:lnTo>
                          <a:pt x="122" y="1692"/>
                        </a:lnTo>
                        <a:lnTo>
                          <a:pt x="82" y="1740"/>
                        </a:lnTo>
                        <a:lnTo>
                          <a:pt x="41" y="1785"/>
                        </a:lnTo>
                        <a:lnTo>
                          <a:pt x="0" y="1831"/>
                        </a:lnTo>
                        <a:lnTo>
                          <a:pt x="0" y="183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6" name="Freeform 36"/>
                  <p:cNvSpPr>
                    <a:spLocks/>
                  </p:cNvSpPr>
                  <p:nvPr/>
                </p:nvSpPr>
                <p:spPr bwMode="auto">
                  <a:xfrm>
                    <a:off x="4589463" y="2522538"/>
                    <a:ext cx="858838" cy="498475"/>
                  </a:xfrm>
                  <a:custGeom>
                    <a:avLst/>
                    <a:gdLst>
                      <a:gd name="T0" fmla="*/ 2163 w 2163"/>
                      <a:gd name="T1" fmla="*/ 885 h 1255"/>
                      <a:gd name="T2" fmla="*/ 2110 w 2163"/>
                      <a:gd name="T3" fmla="*/ 836 h 1255"/>
                      <a:gd name="T4" fmla="*/ 1999 w 2163"/>
                      <a:gd name="T5" fmla="*/ 739 h 1255"/>
                      <a:gd name="T6" fmla="*/ 1886 w 2163"/>
                      <a:gd name="T7" fmla="*/ 648 h 1255"/>
                      <a:gd name="T8" fmla="*/ 1768 w 2163"/>
                      <a:gd name="T9" fmla="*/ 563 h 1255"/>
                      <a:gd name="T10" fmla="*/ 1645 w 2163"/>
                      <a:gd name="T11" fmla="*/ 483 h 1255"/>
                      <a:gd name="T12" fmla="*/ 1519 w 2163"/>
                      <a:gd name="T13" fmla="*/ 407 h 1255"/>
                      <a:gd name="T14" fmla="*/ 1389 w 2163"/>
                      <a:gd name="T15" fmla="*/ 338 h 1255"/>
                      <a:gd name="T16" fmla="*/ 1256 w 2163"/>
                      <a:gd name="T17" fmla="*/ 276 h 1255"/>
                      <a:gd name="T18" fmla="*/ 1119 w 2163"/>
                      <a:gd name="T19" fmla="*/ 218 h 1255"/>
                      <a:gd name="T20" fmla="*/ 980 w 2163"/>
                      <a:gd name="T21" fmla="*/ 168 h 1255"/>
                      <a:gd name="T22" fmla="*/ 837 w 2163"/>
                      <a:gd name="T23" fmla="*/ 122 h 1255"/>
                      <a:gd name="T24" fmla="*/ 692 w 2163"/>
                      <a:gd name="T25" fmla="*/ 84 h 1255"/>
                      <a:gd name="T26" fmla="*/ 544 w 2163"/>
                      <a:gd name="T27" fmla="*/ 53 h 1255"/>
                      <a:gd name="T28" fmla="*/ 393 w 2163"/>
                      <a:gd name="T29" fmla="*/ 30 h 1255"/>
                      <a:gd name="T30" fmla="*/ 240 w 2163"/>
                      <a:gd name="T31" fmla="*/ 11 h 1255"/>
                      <a:gd name="T32" fmla="*/ 86 w 2163"/>
                      <a:gd name="T33" fmla="*/ 2 h 1255"/>
                      <a:gd name="T34" fmla="*/ 0 w 2163"/>
                      <a:gd name="T35" fmla="*/ 514 h 1255"/>
                      <a:gd name="T36" fmla="*/ 65 w 2163"/>
                      <a:gd name="T37" fmla="*/ 517 h 1255"/>
                      <a:gd name="T38" fmla="*/ 195 w 2163"/>
                      <a:gd name="T39" fmla="*/ 524 h 1255"/>
                      <a:gd name="T40" fmla="*/ 322 w 2163"/>
                      <a:gd name="T41" fmla="*/ 539 h 1255"/>
                      <a:gd name="T42" fmla="*/ 449 w 2163"/>
                      <a:gd name="T43" fmla="*/ 559 h 1255"/>
                      <a:gd name="T44" fmla="*/ 572 w 2163"/>
                      <a:gd name="T45" fmla="*/ 586 h 1255"/>
                      <a:gd name="T46" fmla="*/ 694 w 2163"/>
                      <a:gd name="T47" fmla="*/ 617 h 1255"/>
                      <a:gd name="T48" fmla="*/ 813 w 2163"/>
                      <a:gd name="T49" fmla="*/ 655 h 1255"/>
                      <a:gd name="T50" fmla="*/ 931 w 2163"/>
                      <a:gd name="T51" fmla="*/ 697 h 1255"/>
                      <a:gd name="T52" fmla="*/ 1045 w 2163"/>
                      <a:gd name="T53" fmla="*/ 744 h 1255"/>
                      <a:gd name="T54" fmla="*/ 1157 w 2163"/>
                      <a:gd name="T55" fmla="*/ 798 h 1255"/>
                      <a:gd name="T56" fmla="*/ 1265 w 2163"/>
                      <a:gd name="T57" fmla="*/ 855 h 1255"/>
                      <a:gd name="T58" fmla="*/ 1371 w 2163"/>
                      <a:gd name="T59" fmla="*/ 918 h 1255"/>
                      <a:gd name="T60" fmla="*/ 1473 w 2163"/>
                      <a:gd name="T61" fmla="*/ 985 h 1255"/>
                      <a:gd name="T62" fmla="*/ 1572 w 2163"/>
                      <a:gd name="T63" fmla="*/ 1057 h 1255"/>
                      <a:gd name="T64" fmla="*/ 1669 w 2163"/>
                      <a:gd name="T65" fmla="*/ 1134 h 1255"/>
                      <a:gd name="T66" fmla="*/ 1760 w 2163"/>
                      <a:gd name="T67" fmla="*/ 1213 h 1255"/>
                      <a:gd name="T68" fmla="*/ 1805 w 2163"/>
                      <a:gd name="T69" fmla="*/ 1255 h 1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163" h="1255">
                        <a:moveTo>
                          <a:pt x="1805" y="1255"/>
                        </a:moveTo>
                        <a:lnTo>
                          <a:pt x="2163" y="885"/>
                        </a:lnTo>
                        <a:lnTo>
                          <a:pt x="2163" y="885"/>
                        </a:lnTo>
                        <a:lnTo>
                          <a:pt x="2110" y="836"/>
                        </a:lnTo>
                        <a:lnTo>
                          <a:pt x="2055" y="787"/>
                        </a:lnTo>
                        <a:lnTo>
                          <a:pt x="1999" y="739"/>
                        </a:lnTo>
                        <a:lnTo>
                          <a:pt x="1943" y="694"/>
                        </a:lnTo>
                        <a:lnTo>
                          <a:pt x="1886" y="648"/>
                        </a:lnTo>
                        <a:lnTo>
                          <a:pt x="1828" y="605"/>
                        </a:lnTo>
                        <a:lnTo>
                          <a:pt x="1768" y="563"/>
                        </a:lnTo>
                        <a:lnTo>
                          <a:pt x="1706" y="522"/>
                        </a:lnTo>
                        <a:lnTo>
                          <a:pt x="1645" y="483"/>
                        </a:lnTo>
                        <a:lnTo>
                          <a:pt x="1583" y="445"/>
                        </a:lnTo>
                        <a:lnTo>
                          <a:pt x="1519" y="407"/>
                        </a:lnTo>
                        <a:lnTo>
                          <a:pt x="1455" y="372"/>
                        </a:lnTo>
                        <a:lnTo>
                          <a:pt x="1389" y="338"/>
                        </a:lnTo>
                        <a:lnTo>
                          <a:pt x="1322" y="306"/>
                        </a:lnTo>
                        <a:lnTo>
                          <a:pt x="1256" y="276"/>
                        </a:lnTo>
                        <a:lnTo>
                          <a:pt x="1188" y="246"/>
                        </a:lnTo>
                        <a:lnTo>
                          <a:pt x="1119" y="218"/>
                        </a:lnTo>
                        <a:lnTo>
                          <a:pt x="1050" y="192"/>
                        </a:lnTo>
                        <a:lnTo>
                          <a:pt x="980" y="168"/>
                        </a:lnTo>
                        <a:lnTo>
                          <a:pt x="908" y="144"/>
                        </a:lnTo>
                        <a:lnTo>
                          <a:pt x="837" y="122"/>
                        </a:lnTo>
                        <a:lnTo>
                          <a:pt x="765" y="102"/>
                        </a:lnTo>
                        <a:lnTo>
                          <a:pt x="692" y="84"/>
                        </a:lnTo>
                        <a:lnTo>
                          <a:pt x="618" y="69"/>
                        </a:lnTo>
                        <a:lnTo>
                          <a:pt x="544" y="53"/>
                        </a:lnTo>
                        <a:lnTo>
                          <a:pt x="468" y="40"/>
                        </a:lnTo>
                        <a:lnTo>
                          <a:pt x="393" y="30"/>
                        </a:lnTo>
                        <a:lnTo>
                          <a:pt x="317" y="19"/>
                        </a:lnTo>
                        <a:lnTo>
                          <a:pt x="240" y="11"/>
                        </a:lnTo>
                        <a:lnTo>
                          <a:pt x="164" y="6"/>
                        </a:lnTo>
                        <a:lnTo>
                          <a:pt x="86" y="2"/>
                        </a:lnTo>
                        <a:lnTo>
                          <a:pt x="7" y="0"/>
                        </a:lnTo>
                        <a:lnTo>
                          <a:pt x="0" y="514"/>
                        </a:lnTo>
                        <a:lnTo>
                          <a:pt x="0" y="514"/>
                        </a:lnTo>
                        <a:lnTo>
                          <a:pt x="65" y="517"/>
                        </a:lnTo>
                        <a:lnTo>
                          <a:pt x="130" y="519"/>
                        </a:lnTo>
                        <a:lnTo>
                          <a:pt x="195" y="524"/>
                        </a:lnTo>
                        <a:lnTo>
                          <a:pt x="259" y="531"/>
                        </a:lnTo>
                        <a:lnTo>
                          <a:pt x="322" y="539"/>
                        </a:lnTo>
                        <a:lnTo>
                          <a:pt x="385" y="548"/>
                        </a:lnTo>
                        <a:lnTo>
                          <a:pt x="449" y="559"/>
                        </a:lnTo>
                        <a:lnTo>
                          <a:pt x="510" y="571"/>
                        </a:lnTo>
                        <a:lnTo>
                          <a:pt x="572" y="586"/>
                        </a:lnTo>
                        <a:lnTo>
                          <a:pt x="634" y="600"/>
                        </a:lnTo>
                        <a:lnTo>
                          <a:pt x="694" y="617"/>
                        </a:lnTo>
                        <a:lnTo>
                          <a:pt x="755" y="635"/>
                        </a:lnTo>
                        <a:lnTo>
                          <a:pt x="813" y="655"/>
                        </a:lnTo>
                        <a:lnTo>
                          <a:pt x="872" y="675"/>
                        </a:lnTo>
                        <a:lnTo>
                          <a:pt x="931" y="697"/>
                        </a:lnTo>
                        <a:lnTo>
                          <a:pt x="988" y="720"/>
                        </a:lnTo>
                        <a:lnTo>
                          <a:pt x="1045" y="744"/>
                        </a:lnTo>
                        <a:lnTo>
                          <a:pt x="1101" y="770"/>
                        </a:lnTo>
                        <a:lnTo>
                          <a:pt x="1157" y="798"/>
                        </a:lnTo>
                        <a:lnTo>
                          <a:pt x="1212" y="826"/>
                        </a:lnTo>
                        <a:lnTo>
                          <a:pt x="1265" y="855"/>
                        </a:lnTo>
                        <a:lnTo>
                          <a:pt x="1318" y="886"/>
                        </a:lnTo>
                        <a:lnTo>
                          <a:pt x="1371" y="918"/>
                        </a:lnTo>
                        <a:lnTo>
                          <a:pt x="1423" y="951"/>
                        </a:lnTo>
                        <a:lnTo>
                          <a:pt x="1473" y="985"/>
                        </a:lnTo>
                        <a:lnTo>
                          <a:pt x="1523" y="1020"/>
                        </a:lnTo>
                        <a:lnTo>
                          <a:pt x="1572" y="1057"/>
                        </a:lnTo>
                        <a:lnTo>
                          <a:pt x="1621" y="1095"/>
                        </a:lnTo>
                        <a:lnTo>
                          <a:pt x="1669" y="1134"/>
                        </a:lnTo>
                        <a:lnTo>
                          <a:pt x="1714" y="1173"/>
                        </a:lnTo>
                        <a:lnTo>
                          <a:pt x="1760" y="1213"/>
                        </a:lnTo>
                        <a:lnTo>
                          <a:pt x="1805" y="1255"/>
                        </a:lnTo>
                        <a:lnTo>
                          <a:pt x="1805" y="12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7" name="Freeform 38"/>
                  <p:cNvSpPr>
                    <a:spLocks/>
                  </p:cNvSpPr>
                  <p:nvPr/>
                </p:nvSpPr>
                <p:spPr bwMode="auto">
                  <a:xfrm>
                    <a:off x="3579813" y="3094038"/>
                    <a:ext cx="398463" cy="671513"/>
                  </a:xfrm>
                  <a:custGeom>
                    <a:avLst/>
                    <a:gdLst>
                      <a:gd name="T0" fmla="*/ 401 w 1004"/>
                      <a:gd name="T1" fmla="*/ 1694 h 1694"/>
                      <a:gd name="T2" fmla="*/ 407 w 1004"/>
                      <a:gd name="T3" fmla="*/ 1591 h 1694"/>
                      <a:gd name="T4" fmla="*/ 417 w 1004"/>
                      <a:gd name="T5" fmla="*/ 1490 h 1694"/>
                      <a:gd name="T6" fmla="*/ 431 w 1004"/>
                      <a:gd name="T7" fmla="*/ 1391 h 1694"/>
                      <a:gd name="T8" fmla="*/ 451 w 1004"/>
                      <a:gd name="T9" fmla="*/ 1292 h 1694"/>
                      <a:gd name="T10" fmla="*/ 476 w 1004"/>
                      <a:gd name="T11" fmla="*/ 1195 h 1694"/>
                      <a:gd name="T12" fmla="*/ 504 w 1004"/>
                      <a:gd name="T13" fmla="*/ 1100 h 1694"/>
                      <a:gd name="T14" fmla="*/ 537 w 1004"/>
                      <a:gd name="T15" fmla="*/ 1008 h 1694"/>
                      <a:gd name="T16" fmla="*/ 573 w 1004"/>
                      <a:gd name="T17" fmla="*/ 917 h 1694"/>
                      <a:gd name="T18" fmla="*/ 615 w 1004"/>
                      <a:gd name="T19" fmla="*/ 828 h 1694"/>
                      <a:gd name="T20" fmla="*/ 659 w 1004"/>
                      <a:gd name="T21" fmla="*/ 742 h 1694"/>
                      <a:gd name="T22" fmla="*/ 707 w 1004"/>
                      <a:gd name="T23" fmla="*/ 659 h 1694"/>
                      <a:gd name="T24" fmla="*/ 761 w 1004"/>
                      <a:gd name="T25" fmla="*/ 577 h 1694"/>
                      <a:gd name="T26" fmla="*/ 817 w 1004"/>
                      <a:gd name="T27" fmla="*/ 499 h 1694"/>
                      <a:gd name="T28" fmla="*/ 875 w 1004"/>
                      <a:gd name="T29" fmla="*/ 422 h 1694"/>
                      <a:gd name="T30" fmla="*/ 939 w 1004"/>
                      <a:gd name="T31" fmla="*/ 349 h 1694"/>
                      <a:gd name="T32" fmla="*/ 1004 w 1004"/>
                      <a:gd name="T33" fmla="*/ 279 h 1694"/>
                      <a:gd name="T34" fmla="*/ 716 w 1004"/>
                      <a:gd name="T35" fmla="*/ 0 h 1694"/>
                      <a:gd name="T36" fmla="*/ 638 w 1004"/>
                      <a:gd name="T37" fmla="*/ 83 h 1694"/>
                      <a:gd name="T38" fmla="*/ 563 w 1004"/>
                      <a:gd name="T39" fmla="*/ 171 h 1694"/>
                      <a:gd name="T40" fmla="*/ 492 w 1004"/>
                      <a:gd name="T41" fmla="*/ 262 h 1694"/>
                      <a:gd name="T42" fmla="*/ 426 w 1004"/>
                      <a:gd name="T43" fmla="*/ 356 h 1694"/>
                      <a:gd name="T44" fmla="*/ 364 w 1004"/>
                      <a:gd name="T45" fmla="*/ 453 h 1694"/>
                      <a:gd name="T46" fmla="*/ 306 w 1004"/>
                      <a:gd name="T47" fmla="*/ 553 h 1694"/>
                      <a:gd name="T48" fmla="*/ 253 w 1004"/>
                      <a:gd name="T49" fmla="*/ 656 h 1694"/>
                      <a:gd name="T50" fmla="*/ 203 w 1004"/>
                      <a:gd name="T51" fmla="*/ 762 h 1694"/>
                      <a:gd name="T52" fmla="*/ 160 w 1004"/>
                      <a:gd name="T53" fmla="*/ 870 h 1694"/>
                      <a:gd name="T54" fmla="*/ 121 w 1004"/>
                      <a:gd name="T55" fmla="*/ 981 h 1694"/>
                      <a:gd name="T56" fmla="*/ 88 w 1004"/>
                      <a:gd name="T57" fmla="*/ 1094 h 1694"/>
                      <a:gd name="T58" fmla="*/ 59 w 1004"/>
                      <a:gd name="T59" fmla="*/ 1208 h 1694"/>
                      <a:gd name="T60" fmla="*/ 37 w 1004"/>
                      <a:gd name="T61" fmla="*/ 1326 h 1694"/>
                      <a:gd name="T62" fmla="*/ 19 w 1004"/>
                      <a:gd name="T63" fmla="*/ 1444 h 1694"/>
                      <a:gd name="T64" fmla="*/ 7 w 1004"/>
                      <a:gd name="T65" fmla="*/ 1565 h 1694"/>
                      <a:gd name="T66" fmla="*/ 0 w 1004"/>
                      <a:gd name="T67" fmla="*/ 1688 h 16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004" h="1694">
                        <a:moveTo>
                          <a:pt x="401" y="1694"/>
                        </a:moveTo>
                        <a:lnTo>
                          <a:pt x="401" y="1694"/>
                        </a:lnTo>
                        <a:lnTo>
                          <a:pt x="404" y="1642"/>
                        </a:lnTo>
                        <a:lnTo>
                          <a:pt x="407" y="1591"/>
                        </a:lnTo>
                        <a:lnTo>
                          <a:pt x="412" y="1540"/>
                        </a:lnTo>
                        <a:lnTo>
                          <a:pt x="417" y="1490"/>
                        </a:lnTo>
                        <a:lnTo>
                          <a:pt x="423" y="1440"/>
                        </a:lnTo>
                        <a:lnTo>
                          <a:pt x="431" y="1391"/>
                        </a:lnTo>
                        <a:lnTo>
                          <a:pt x="440" y="1341"/>
                        </a:lnTo>
                        <a:lnTo>
                          <a:pt x="451" y="1292"/>
                        </a:lnTo>
                        <a:lnTo>
                          <a:pt x="462" y="1244"/>
                        </a:lnTo>
                        <a:lnTo>
                          <a:pt x="476" y="1195"/>
                        </a:lnTo>
                        <a:lnTo>
                          <a:pt x="489" y="1147"/>
                        </a:lnTo>
                        <a:lnTo>
                          <a:pt x="504" y="1100"/>
                        </a:lnTo>
                        <a:lnTo>
                          <a:pt x="520" y="1053"/>
                        </a:lnTo>
                        <a:lnTo>
                          <a:pt x="537" y="1008"/>
                        </a:lnTo>
                        <a:lnTo>
                          <a:pt x="555" y="962"/>
                        </a:lnTo>
                        <a:lnTo>
                          <a:pt x="573" y="917"/>
                        </a:lnTo>
                        <a:lnTo>
                          <a:pt x="593" y="872"/>
                        </a:lnTo>
                        <a:lnTo>
                          <a:pt x="615" y="828"/>
                        </a:lnTo>
                        <a:lnTo>
                          <a:pt x="636" y="785"/>
                        </a:lnTo>
                        <a:lnTo>
                          <a:pt x="659" y="742"/>
                        </a:lnTo>
                        <a:lnTo>
                          <a:pt x="683" y="701"/>
                        </a:lnTo>
                        <a:lnTo>
                          <a:pt x="707" y="659"/>
                        </a:lnTo>
                        <a:lnTo>
                          <a:pt x="733" y="617"/>
                        </a:lnTo>
                        <a:lnTo>
                          <a:pt x="761" y="577"/>
                        </a:lnTo>
                        <a:lnTo>
                          <a:pt x="788" y="538"/>
                        </a:lnTo>
                        <a:lnTo>
                          <a:pt x="817" y="499"/>
                        </a:lnTo>
                        <a:lnTo>
                          <a:pt x="845" y="460"/>
                        </a:lnTo>
                        <a:lnTo>
                          <a:pt x="875" y="422"/>
                        </a:lnTo>
                        <a:lnTo>
                          <a:pt x="906" y="386"/>
                        </a:lnTo>
                        <a:lnTo>
                          <a:pt x="939" y="349"/>
                        </a:lnTo>
                        <a:lnTo>
                          <a:pt x="972" y="314"/>
                        </a:lnTo>
                        <a:lnTo>
                          <a:pt x="1004" y="279"/>
                        </a:lnTo>
                        <a:lnTo>
                          <a:pt x="716" y="0"/>
                        </a:lnTo>
                        <a:lnTo>
                          <a:pt x="716" y="0"/>
                        </a:lnTo>
                        <a:lnTo>
                          <a:pt x="677" y="42"/>
                        </a:lnTo>
                        <a:lnTo>
                          <a:pt x="638" y="83"/>
                        </a:lnTo>
                        <a:lnTo>
                          <a:pt x="600" y="126"/>
                        </a:lnTo>
                        <a:lnTo>
                          <a:pt x="563" y="171"/>
                        </a:lnTo>
                        <a:lnTo>
                          <a:pt x="528" y="216"/>
                        </a:lnTo>
                        <a:lnTo>
                          <a:pt x="492" y="262"/>
                        </a:lnTo>
                        <a:lnTo>
                          <a:pt x="459" y="309"/>
                        </a:lnTo>
                        <a:lnTo>
                          <a:pt x="426" y="356"/>
                        </a:lnTo>
                        <a:lnTo>
                          <a:pt x="395" y="404"/>
                        </a:lnTo>
                        <a:lnTo>
                          <a:pt x="364" y="453"/>
                        </a:lnTo>
                        <a:lnTo>
                          <a:pt x="335" y="503"/>
                        </a:lnTo>
                        <a:lnTo>
                          <a:pt x="306" y="553"/>
                        </a:lnTo>
                        <a:lnTo>
                          <a:pt x="279" y="604"/>
                        </a:lnTo>
                        <a:lnTo>
                          <a:pt x="253" y="656"/>
                        </a:lnTo>
                        <a:lnTo>
                          <a:pt x="228" y="708"/>
                        </a:lnTo>
                        <a:lnTo>
                          <a:pt x="203" y="762"/>
                        </a:lnTo>
                        <a:lnTo>
                          <a:pt x="181" y="815"/>
                        </a:lnTo>
                        <a:lnTo>
                          <a:pt x="160" y="870"/>
                        </a:lnTo>
                        <a:lnTo>
                          <a:pt x="141" y="925"/>
                        </a:lnTo>
                        <a:lnTo>
                          <a:pt x="121" y="981"/>
                        </a:lnTo>
                        <a:lnTo>
                          <a:pt x="104" y="1037"/>
                        </a:lnTo>
                        <a:lnTo>
                          <a:pt x="88" y="1094"/>
                        </a:lnTo>
                        <a:lnTo>
                          <a:pt x="73" y="1151"/>
                        </a:lnTo>
                        <a:lnTo>
                          <a:pt x="59" y="1208"/>
                        </a:lnTo>
                        <a:lnTo>
                          <a:pt x="47" y="1267"/>
                        </a:lnTo>
                        <a:lnTo>
                          <a:pt x="37" y="1326"/>
                        </a:lnTo>
                        <a:lnTo>
                          <a:pt x="26" y="1384"/>
                        </a:lnTo>
                        <a:lnTo>
                          <a:pt x="19" y="1444"/>
                        </a:lnTo>
                        <a:lnTo>
                          <a:pt x="12" y="1505"/>
                        </a:lnTo>
                        <a:lnTo>
                          <a:pt x="7" y="1565"/>
                        </a:lnTo>
                        <a:lnTo>
                          <a:pt x="3" y="1626"/>
                        </a:lnTo>
                        <a:lnTo>
                          <a:pt x="0" y="1688"/>
                        </a:lnTo>
                        <a:lnTo>
                          <a:pt x="401" y="169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8" name="Freeform 40"/>
                  <p:cNvSpPr>
                    <a:spLocks/>
                  </p:cNvSpPr>
                  <p:nvPr/>
                </p:nvSpPr>
                <p:spPr bwMode="auto">
                  <a:xfrm>
                    <a:off x="4586288" y="2795588"/>
                    <a:ext cx="671513" cy="388938"/>
                  </a:xfrm>
                  <a:custGeom>
                    <a:avLst/>
                    <a:gdLst>
                      <a:gd name="T0" fmla="*/ 1693 w 1693"/>
                      <a:gd name="T1" fmla="*/ 692 h 981"/>
                      <a:gd name="T2" fmla="*/ 1652 w 1693"/>
                      <a:gd name="T3" fmla="*/ 654 h 981"/>
                      <a:gd name="T4" fmla="*/ 1564 w 1693"/>
                      <a:gd name="T5" fmla="*/ 579 h 981"/>
                      <a:gd name="T6" fmla="*/ 1476 w 1693"/>
                      <a:gd name="T7" fmla="*/ 507 h 981"/>
                      <a:gd name="T8" fmla="*/ 1383 w 1693"/>
                      <a:gd name="T9" fmla="*/ 440 h 981"/>
                      <a:gd name="T10" fmla="*/ 1287 w 1693"/>
                      <a:gd name="T11" fmla="*/ 378 h 981"/>
                      <a:gd name="T12" fmla="*/ 1188 w 1693"/>
                      <a:gd name="T13" fmla="*/ 319 h 981"/>
                      <a:gd name="T14" fmla="*/ 1087 w 1693"/>
                      <a:gd name="T15" fmla="*/ 265 h 981"/>
                      <a:gd name="T16" fmla="*/ 982 w 1693"/>
                      <a:gd name="T17" fmla="*/ 215 h 981"/>
                      <a:gd name="T18" fmla="*/ 876 w 1693"/>
                      <a:gd name="T19" fmla="*/ 171 h 981"/>
                      <a:gd name="T20" fmla="*/ 766 w 1693"/>
                      <a:gd name="T21" fmla="*/ 131 h 981"/>
                      <a:gd name="T22" fmla="*/ 654 w 1693"/>
                      <a:gd name="T23" fmla="*/ 97 h 981"/>
                      <a:gd name="T24" fmla="*/ 541 w 1693"/>
                      <a:gd name="T25" fmla="*/ 67 h 981"/>
                      <a:gd name="T26" fmla="*/ 425 w 1693"/>
                      <a:gd name="T27" fmla="*/ 42 h 981"/>
                      <a:gd name="T28" fmla="*/ 307 w 1693"/>
                      <a:gd name="T29" fmla="*/ 24 h 981"/>
                      <a:gd name="T30" fmla="*/ 188 w 1693"/>
                      <a:gd name="T31" fmla="*/ 9 h 981"/>
                      <a:gd name="T32" fmla="*/ 67 w 1693"/>
                      <a:gd name="T33" fmla="*/ 2 h 981"/>
                      <a:gd name="T34" fmla="*/ 0 w 1693"/>
                      <a:gd name="T35" fmla="*/ 401 h 981"/>
                      <a:gd name="T36" fmla="*/ 50 w 1693"/>
                      <a:gd name="T37" fmla="*/ 403 h 981"/>
                      <a:gd name="T38" fmla="*/ 152 w 1693"/>
                      <a:gd name="T39" fmla="*/ 409 h 981"/>
                      <a:gd name="T40" fmla="*/ 252 w 1693"/>
                      <a:gd name="T41" fmla="*/ 421 h 981"/>
                      <a:gd name="T42" fmla="*/ 351 w 1693"/>
                      <a:gd name="T43" fmla="*/ 437 h 981"/>
                      <a:gd name="T44" fmla="*/ 447 w 1693"/>
                      <a:gd name="T45" fmla="*/ 456 h 981"/>
                      <a:gd name="T46" fmla="*/ 544 w 1693"/>
                      <a:gd name="T47" fmla="*/ 481 h 981"/>
                      <a:gd name="T48" fmla="*/ 637 w 1693"/>
                      <a:gd name="T49" fmla="*/ 511 h 981"/>
                      <a:gd name="T50" fmla="*/ 729 w 1693"/>
                      <a:gd name="T51" fmla="*/ 543 h 981"/>
                      <a:gd name="T52" fmla="*/ 818 w 1693"/>
                      <a:gd name="T53" fmla="*/ 581 h 981"/>
                      <a:gd name="T54" fmla="*/ 906 w 1693"/>
                      <a:gd name="T55" fmla="*/ 623 h 981"/>
                      <a:gd name="T56" fmla="*/ 990 w 1693"/>
                      <a:gd name="T57" fmla="*/ 668 h 981"/>
                      <a:gd name="T58" fmla="*/ 1074 w 1693"/>
                      <a:gd name="T59" fmla="*/ 717 h 981"/>
                      <a:gd name="T60" fmla="*/ 1154 w 1693"/>
                      <a:gd name="T61" fmla="*/ 770 h 981"/>
                      <a:gd name="T62" fmla="*/ 1231 w 1693"/>
                      <a:gd name="T63" fmla="*/ 826 h 981"/>
                      <a:gd name="T64" fmla="*/ 1307 w 1693"/>
                      <a:gd name="T65" fmla="*/ 885 h 981"/>
                      <a:gd name="T66" fmla="*/ 1380 w 1693"/>
                      <a:gd name="T67" fmla="*/ 948 h 981"/>
                      <a:gd name="T68" fmla="*/ 1413 w 1693"/>
                      <a:gd name="T69" fmla="*/ 981 h 9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693" h="981">
                        <a:moveTo>
                          <a:pt x="1413" y="981"/>
                        </a:moveTo>
                        <a:lnTo>
                          <a:pt x="1693" y="692"/>
                        </a:lnTo>
                        <a:lnTo>
                          <a:pt x="1693" y="692"/>
                        </a:lnTo>
                        <a:lnTo>
                          <a:pt x="1652" y="654"/>
                        </a:lnTo>
                        <a:lnTo>
                          <a:pt x="1609" y="615"/>
                        </a:lnTo>
                        <a:lnTo>
                          <a:pt x="1564" y="579"/>
                        </a:lnTo>
                        <a:lnTo>
                          <a:pt x="1520" y="542"/>
                        </a:lnTo>
                        <a:lnTo>
                          <a:pt x="1476" y="507"/>
                        </a:lnTo>
                        <a:lnTo>
                          <a:pt x="1429" y="473"/>
                        </a:lnTo>
                        <a:lnTo>
                          <a:pt x="1383" y="440"/>
                        </a:lnTo>
                        <a:lnTo>
                          <a:pt x="1335" y="408"/>
                        </a:lnTo>
                        <a:lnTo>
                          <a:pt x="1287" y="378"/>
                        </a:lnTo>
                        <a:lnTo>
                          <a:pt x="1238" y="348"/>
                        </a:lnTo>
                        <a:lnTo>
                          <a:pt x="1188" y="319"/>
                        </a:lnTo>
                        <a:lnTo>
                          <a:pt x="1137" y="292"/>
                        </a:lnTo>
                        <a:lnTo>
                          <a:pt x="1087" y="265"/>
                        </a:lnTo>
                        <a:lnTo>
                          <a:pt x="1035" y="240"/>
                        </a:lnTo>
                        <a:lnTo>
                          <a:pt x="982" y="215"/>
                        </a:lnTo>
                        <a:lnTo>
                          <a:pt x="929" y="193"/>
                        </a:lnTo>
                        <a:lnTo>
                          <a:pt x="876" y="171"/>
                        </a:lnTo>
                        <a:lnTo>
                          <a:pt x="821" y="150"/>
                        </a:lnTo>
                        <a:lnTo>
                          <a:pt x="766" y="131"/>
                        </a:lnTo>
                        <a:lnTo>
                          <a:pt x="710" y="114"/>
                        </a:lnTo>
                        <a:lnTo>
                          <a:pt x="654" y="97"/>
                        </a:lnTo>
                        <a:lnTo>
                          <a:pt x="598" y="81"/>
                        </a:lnTo>
                        <a:lnTo>
                          <a:pt x="541" y="67"/>
                        </a:lnTo>
                        <a:lnTo>
                          <a:pt x="483" y="54"/>
                        </a:lnTo>
                        <a:lnTo>
                          <a:pt x="425" y="42"/>
                        </a:lnTo>
                        <a:lnTo>
                          <a:pt x="367" y="32"/>
                        </a:lnTo>
                        <a:lnTo>
                          <a:pt x="307" y="24"/>
                        </a:lnTo>
                        <a:lnTo>
                          <a:pt x="248" y="16"/>
                        </a:lnTo>
                        <a:lnTo>
                          <a:pt x="188" y="9"/>
                        </a:lnTo>
                        <a:lnTo>
                          <a:pt x="127" y="6"/>
                        </a:lnTo>
                        <a:lnTo>
                          <a:pt x="67" y="2"/>
                        </a:lnTo>
                        <a:lnTo>
                          <a:pt x="6" y="0"/>
                        </a:lnTo>
                        <a:lnTo>
                          <a:pt x="0" y="401"/>
                        </a:lnTo>
                        <a:lnTo>
                          <a:pt x="0" y="401"/>
                        </a:lnTo>
                        <a:lnTo>
                          <a:pt x="50" y="403"/>
                        </a:lnTo>
                        <a:lnTo>
                          <a:pt x="101" y="405"/>
                        </a:lnTo>
                        <a:lnTo>
                          <a:pt x="152" y="409"/>
                        </a:lnTo>
                        <a:lnTo>
                          <a:pt x="203" y="414"/>
                        </a:lnTo>
                        <a:lnTo>
                          <a:pt x="252" y="421"/>
                        </a:lnTo>
                        <a:lnTo>
                          <a:pt x="302" y="427"/>
                        </a:lnTo>
                        <a:lnTo>
                          <a:pt x="351" y="437"/>
                        </a:lnTo>
                        <a:lnTo>
                          <a:pt x="399" y="446"/>
                        </a:lnTo>
                        <a:lnTo>
                          <a:pt x="447" y="456"/>
                        </a:lnTo>
                        <a:lnTo>
                          <a:pt x="496" y="469"/>
                        </a:lnTo>
                        <a:lnTo>
                          <a:pt x="544" y="481"/>
                        </a:lnTo>
                        <a:lnTo>
                          <a:pt x="591" y="495"/>
                        </a:lnTo>
                        <a:lnTo>
                          <a:pt x="637" y="511"/>
                        </a:lnTo>
                        <a:lnTo>
                          <a:pt x="683" y="526"/>
                        </a:lnTo>
                        <a:lnTo>
                          <a:pt x="729" y="543"/>
                        </a:lnTo>
                        <a:lnTo>
                          <a:pt x="774" y="562"/>
                        </a:lnTo>
                        <a:lnTo>
                          <a:pt x="818" y="581"/>
                        </a:lnTo>
                        <a:lnTo>
                          <a:pt x="863" y="602"/>
                        </a:lnTo>
                        <a:lnTo>
                          <a:pt x="906" y="623"/>
                        </a:lnTo>
                        <a:lnTo>
                          <a:pt x="949" y="645"/>
                        </a:lnTo>
                        <a:lnTo>
                          <a:pt x="990" y="668"/>
                        </a:lnTo>
                        <a:lnTo>
                          <a:pt x="1032" y="692"/>
                        </a:lnTo>
                        <a:lnTo>
                          <a:pt x="1074" y="717"/>
                        </a:lnTo>
                        <a:lnTo>
                          <a:pt x="1114" y="743"/>
                        </a:lnTo>
                        <a:lnTo>
                          <a:pt x="1154" y="770"/>
                        </a:lnTo>
                        <a:lnTo>
                          <a:pt x="1193" y="797"/>
                        </a:lnTo>
                        <a:lnTo>
                          <a:pt x="1231" y="826"/>
                        </a:lnTo>
                        <a:lnTo>
                          <a:pt x="1270" y="855"/>
                        </a:lnTo>
                        <a:lnTo>
                          <a:pt x="1307" y="885"/>
                        </a:lnTo>
                        <a:lnTo>
                          <a:pt x="1343" y="916"/>
                        </a:lnTo>
                        <a:lnTo>
                          <a:pt x="1380" y="948"/>
                        </a:lnTo>
                        <a:lnTo>
                          <a:pt x="1413" y="981"/>
                        </a:lnTo>
                        <a:lnTo>
                          <a:pt x="1413" y="98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09" name="Freeform 43"/>
                  <p:cNvSpPr>
                    <a:spLocks/>
                  </p:cNvSpPr>
                  <p:nvPr/>
                </p:nvSpPr>
                <p:spPr bwMode="auto">
                  <a:xfrm>
                    <a:off x="3876675" y="4384676"/>
                    <a:ext cx="681038" cy="398463"/>
                  </a:xfrm>
                  <a:custGeom>
                    <a:avLst/>
                    <a:gdLst>
                      <a:gd name="T0" fmla="*/ 0 w 1718"/>
                      <a:gd name="T1" fmla="*/ 287 h 1004"/>
                      <a:gd name="T2" fmla="*/ 42 w 1718"/>
                      <a:gd name="T3" fmla="*/ 328 h 1004"/>
                      <a:gd name="T4" fmla="*/ 129 w 1718"/>
                      <a:gd name="T5" fmla="*/ 405 h 1004"/>
                      <a:gd name="T6" fmla="*/ 219 w 1718"/>
                      <a:gd name="T7" fmla="*/ 479 h 1004"/>
                      <a:gd name="T8" fmla="*/ 312 w 1718"/>
                      <a:gd name="T9" fmla="*/ 548 h 1004"/>
                      <a:gd name="T10" fmla="*/ 409 w 1718"/>
                      <a:gd name="T11" fmla="*/ 613 h 1004"/>
                      <a:gd name="T12" fmla="*/ 509 w 1718"/>
                      <a:gd name="T13" fmla="*/ 673 h 1004"/>
                      <a:gd name="T14" fmla="*/ 612 w 1718"/>
                      <a:gd name="T15" fmla="*/ 729 h 1004"/>
                      <a:gd name="T16" fmla="*/ 717 w 1718"/>
                      <a:gd name="T17" fmla="*/ 781 h 1004"/>
                      <a:gd name="T18" fmla="*/ 827 w 1718"/>
                      <a:gd name="T19" fmla="*/ 827 h 1004"/>
                      <a:gd name="T20" fmla="*/ 937 w 1718"/>
                      <a:gd name="T21" fmla="*/ 868 h 1004"/>
                      <a:gd name="T22" fmla="*/ 1051 w 1718"/>
                      <a:gd name="T23" fmla="*/ 903 h 1004"/>
                      <a:gd name="T24" fmla="*/ 1166 w 1718"/>
                      <a:gd name="T25" fmla="*/ 935 h 1004"/>
                      <a:gd name="T26" fmla="*/ 1285 w 1718"/>
                      <a:gd name="T27" fmla="*/ 959 h 1004"/>
                      <a:gd name="T28" fmla="*/ 1405 w 1718"/>
                      <a:gd name="T29" fmla="*/ 980 h 1004"/>
                      <a:gd name="T30" fmla="*/ 1526 w 1718"/>
                      <a:gd name="T31" fmla="*/ 993 h 1004"/>
                      <a:gd name="T32" fmla="*/ 1649 w 1718"/>
                      <a:gd name="T33" fmla="*/ 1001 h 1004"/>
                      <a:gd name="T34" fmla="*/ 1718 w 1718"/>
                      <a:gd name="T35" fmla="*/ 603 h 1004"/>
                      <a:gd name="T36" fmla="*/ 1666 w 1718"/>
                      <a:gd name="T37" fmla="*/ 601 h 1004"/>
                      <a:gd name="T38" fmla="*/ 1562 w 1718"/>
                      <a:gd name="T39" fmla="*/ 595 h 1004"/>
                      <a:gd name="T40" fmla="*/ 1459 w 1718"/>
                      <a:gd name="T41" fmla="*/ 583 h 1004"/>
                      <a:gd name="T42" fmla="*/ 1359 w 1718"/>
                      <a:gd name="T43" fmla="*/ 566 h 1004"/>
                      <a:gd name="T44" fmla="*/ 1260 w 1718"/>
                      <a:gd name="T45" fmla="*/ 545 h 1004"/>
                      <a:gd name="T46" fmla="*/ 1163 w 1718"/>
                      <a:gd name="T47" fmla="*/ 519 h 1004"/>
                      <a:gd name="T48" fmla="*/ 1068 w 1718"/>
                      <a:gd name="T49" fmla="*/ 488 h 1004"/>
                      <a:gd name="T50" fmla="*/ 974 w 1718"/>
                      <a:gd name="T51" fmla="*/ 454 h 1004"/>
                      <a:gd name="T52" fmla="*/ 883 w 1718"/>
                      <a:gd name="T53" fmla="*/ 415 h 1004"/>
                      <a:gd name="T54" fmla="*/ 793 w 1718"/>
                      <a:gd name="T55" fmla="*/ 372 h 1004"/>
                      <a:gd name="T56" fmla="*/ 707 w 1718"/>
                      <a:gd name="T57" fmla="*/ 324 h 1004"/>
                      <a:gd name="T58" fmla="*/ 622 w 1718"/>
                      <a:gd name="T59" fmla="*/ 273 h 1004"/>
                      <a:gd name="T60" fmla="*/ 542 w 1718"/>
                      <a:gd name="T61" fmla="*/ 218 h 1004"/>
                      <a:gd name="T62" fmla="*/ 462 w 1718"/>
                      <a:gd name="T63" fmla="*/ 160 h 1004"/>
                      <a:gd name="T64" fmla="*/ 387 w 1718"/>
                      <a:gd name="T65" fmla="*/ 99 h 1004"/>
                      <a:gd name="T66" fmla="*/ 314 w 1718"/>
                      <a:gd name="T67" fmla="*/ 34 h 1004"/>
                      <a:gd name="T68" fmla="*/ 279 w 1718"/>
                      <a:gd name="T69" fmla="*/ 0 h 10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18" h="1004">
                        <a:moveTo>
                          <a:pt x="279" y="0"/>
                        </a:moveTo>
                        <a:lnTo>
                          <a:pt x="0" y="287"/>
                        </a:lnTo>
                        <a:lnTo>
                          <a:pt x="0" y="287"/>
                        </a:lnTo>
                        <a:lnTo>
                          <a:pt x="42" y="328"/>
                        </a:lnTo>
                        <a:lnTo>
                          <a:pt x="85" y="367"/>
                        </a:lnTo>
                        <a:lnTo>
                          <a:pt x="129" y="405"/>
                        </a:lnTo>
                        <a:lnTo>
                          <a:pt x="173" y="442"/>
                        </a:lnTo>
                        <a:lnTo>
                          <a:pt x="219" y="479"/>
                        </a:lnTo>
                        <a:lnTo>
                          <a:pt x="266" y="514"/>
                        </a:lnTo>
                        <a:lnTo>
                          <a:pt x="312" y="548"/>
                        </a:lnTo>
                        <a:lnTo>
                          <a:pt x="361" y="580"/>
                        </a:lnTo>
                        <a:lnTo>
                          <a:pt x="409" y="613"/>
                        </a:lnTo>
                        <a:lnTo>
                          <a:pt x="458" y="643"/>
                        </a:lnTo>
                        <a:lnTo>
                          <a:pt x="509" y="673"/>
                        </a:lnTo>
                        <a:lnTo>
                          <a:pt x="560" y="702"/>
                        </a:lnTo>
                        <a:lnTo>
                          <a:pt x="612" y="729"/>
                        </a:lnTo>
                        <a:lnTo>
                          <a:pt x="665" y="755"/>
                        </a:lnTo>
                        <a:lnTo>
                          <a:pt x="717" y="781"/>
                        </a:lnTo>
                        <a:lnTo>
                          <a:pt x="772" y="804"/>
                        </a:lnTo>
                        <a:lnTo>
                          <a:pt x="827" y="827"/>
                        </a:lnTo>
                        <a:lnTo>
                          <a:pt x="881" y="847"/>
                        </a:lnTo>
                        <a:lnTo>
                          <a:pt x="937" y="868"/>
                        </a:lnTo>
                        <a:lnTo>
                          <a:pt x="993" y="886"/>
                        </a:lnTo>
                        <a:lnTo>
                          <a:pt x="1051" y="903"/>
                        </a:lnTo>
                        <a:lnTo>
                          <a:pt x="1109" y="920"/>
                        </a:lnTo>
                        <a:lnTo>
                          <a:pt x="1166" y="935"/>
                        </a:lnTo>
                        <a:lnTo>
                          <a:pt x="1225" y="948"/>
                        </a:lnTo>
                        <a:lnTo>
                          <a:pt x="1285" y="959"/>
                        </a:lnTo>
                        <a:lnTo>
                          <a:pt x="1345" y="971"/>
                        </a:lnTo>
                        <a:lnTo>
                          <a:pt x="1405" y="980"/>
                        </a:lnTo>
                        <a:lnTo>
                          <a:pt x="1465" y="987"/>
                        </a:lnTo>
                        <a:lnTo>
                          <a:pt x="1526" y="993"/>
                        </a:lnTo>
                        <a:lnTo>
                          <a:pt x="1588" y="998"/>
                        </a:lnTo>
                        <a:lnTo>
                          <a:pt x="1649" y="1001"/>
                        </a:lnTo>
                        <a:lnTo>
                          <a:pt x="1712" y="1004"/>
                        </a:lnTo>
                        <a:lnTo>
                          <a:pt x="1718" y="603"/>
                        </a:lnTo>
                        <a:lnTo>
                          <a:pt x="1718" y="603"/>
                        </a:lnTo>
                        <a:lnTo>
                          <a:pt x="1666" y="601"/>
                        </a:lnTo>
                        <a:lnTo>
                          <a:pt x="1614" y="599"/>
                        </a:lnTo>
                        <a:lnTo>
                          <a:pt x="1562" y="595"/>
                        </a:lnTo>
                        <a:lnTo>
                          <a:pt x="1510" y="590"/>
                        </a:lnTo>
                        <a:lnTo>
                          <a:pt x="1459" y="583"/>
                        </a:lnTo>
                        <a:lnTo>
                          <a:pt x="1409" y="575"/>
                        </a:lnTo>
                        <a:lnTo>
                          <a:pt x="1359" y="566"/>
                        </a:lnTo>
                        <a:lnTo>
                          <a:pt x="1310" y="556"/>
                        </a:lnTo>
                        <a:lnTo>
                          <a:pt x="1260" y="545"/>
                        </a:lnTo>
                        <a:lnTo>
                          <a:pt x="1211" y="532"/>
                        </a:lnTo>
                        <a:lnTo>
                          <a:pt x="1163" y="519"/>
                        </a:lnTo>
                        <a:lnTo>
                          <a:pt x="1114" y="504"/>
                        </a:lnTo>
                        <a:lnTo>
                          <a:pt x="1068" y="488"/>
                        </a:lnTo>
                        <a:lnTo>
                          <a:pt x="1019" y="471"/>
                        </a:lnTo>
                        <a:lnTo>
                          <a:pt x="974" y="454"/>
                        </a:lnTo>
                        <a:lnTo>
                          <a:pt x="928" y="435"/>
                        </a:lnTo>
                        <a:lnTo>
                          <a:pt x="883" y="415"/>
                        </a:lnTo>
                        <a:lnTo>
                          <a:pt x="837" y="394"/>
                        </a:lnTo>
                        <a:lnTo>
                          <a:pt x="793" y="372"/>
                        </a:lnTo>
                        <a:lnTo>
                          <a:pt x="750" y="349"/>
                        </a:lnTo>
                        <a:lnTo>
                          <a:pt x="707" y="324"/>
                        </a:lnTo>
                        <a:lnTo>
                          <a:pt x="664" y="299"/>
                        </a:lnTo>
                        <a:lnTo>
                          <a:pt x="622" y="273"/>
                        </a:lnTo>
                        <a:lnTo>
                          <a:pt x="582" y="247"/>
                        </a:lnTo>
                        <a:lnTo>
                          <a:pt x="542" y="218"/>
                        </a:lnTo>
                        <a:lnTo>
                          <a:pt x="501" y="190"/>
                        </a:lnTo>
                        <a:lnTo>
                          <a:pt x="462" y="160"/>
                        </a:lnTo>
                        <a:lnTo>
                          <a:pt x="424" y="130"/>
                        </a:lnTo>
                        <a:lnTo>
                          <a:pt x="387" y="99"/>
                        </a:lnTo>
                        <a:lnTo>
                          <a:pt x="350" y="66"/>
                        </a:lnTo>
                        <a:lnTo>
                          <a:pt x="314" y="34"/>
                        </a:lnTo>
                        <a:lnTo>
                          <a:pt x="279" y="0"/>
                        </a:lnTo>
                        <a:lnTo>
                          <a:pt x="279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0" name="Freeform 45"/>
                  <p:cNvSpPr>
                    <a:spLocks/>
                  </p:cNvSpPr>
                  <p:nvPr/>
                </p:nvSpPr>
                <p:spPr bwMode="auto">
                  <a:xfrm>
                    <a:off x="5176838" y="3792538"/>
                    <a:ext cx="388938" cy="682625"/>
                  </a:xfrm>
                  <a:custGeom>
                    <a:avLst/>
                    <a:gdLst>
                      <a:gd name="T0" fmla="*/ 287 w 980"/>
                      <a:gd name="T1" fmla="*/ 1719 h 1719"/>
                      <a:gd name="T2" fmla="*/ 328 w 980"/>
                      <a:gd name="T3" fmla="*/ 1676 h 1719"/>
                      <a:gd name="T4" fmla="*/ 403 w 980"/>
                      <a:gd name="T5" fmla="*/ 1589 h 1719"/>
                      <a:gd name="T6" fmla="*/ 475 w 980"/>
                      <a:gd name="T7" fmla="*/ 1499 h 1719"/>
                      <a:gd name="T8" fmla="*/ 543 w 980"/>
                      <a:gd name="T9" fmla="*/ 1404 h 1719"/>
                      <a:gd name="T10" fmla="*/ 606 w 980"/>
                      <a:gd name="T11" fmla="*/ 1307 h 1719"/>
                      <a:gd name="T12" fmla="*/ 665 w 980"/>
                      <a:gd name="T13" fmla="*/ 1207 h 1719"/>
                      <a:gd name="T14" fmla="*/ 720 w 980"/>
                      <a:gd name="T15" fmla="*/ 1104 h 1719"/>
                      <a:gd name="T16" fmla="*/ 769 w 980"/>
                      <a:gd name="T17" fmla="*/ 998 h 1719"/>
                      <a:gd name="T18" fmla="*/ 813 w 980"/>
                      <a:gd name="T19" fmla="*/ 889 h 1719"/>
                      <a:gd name="T20" fmla="*/ 854 w 980"/>
                      <a:gd name="T21" fmla="*/ 779 h 1719"/>
                      <a:gd name="T22" fmla="*/ 888 w 980"/>
                      <a:gd name="T23" fmla="*/ 665 h 1719"/>
                      <a:gd name="T24" fmla="*/ 918 w 980"/>
                      <a:gd name="T25" fmla="*/ 550 h 1719"/>
                      <a:gd name="T26" fmla="*/ 941 w 980"/>
                      <a:gd name="T27" fmla="*/ 432 h 1719"/>
                      <a:gd name="T28" fmla="*/ 959 w 980"/>
                      <a:gd name="T29" fmla="*/ 313 h 1719"/>
                      <a:gd name="T30" fmla="*/ 972 w 980"/>
                      <a:gd name="T31" fmla="*/ 192 h 1719"/>
                      <a:gd name="T32" fmla="*/ 979 w 980"/>
                      <a:gd name="T33" fmla="*/ 68 h 1719"/>
                      <a:gd name="T34" fmla="*/ 579 w 980"/>
                      <a:gd name="T35" fmla="*/ 0 h 1719"/>
                      <a:gd name="T36" fmla="*/ 579 w 980"/>
                      <a:gd name="T37" fmla="*/ 52 h 1719"/>
                      <a:gd name="T38" fmla="*/ 572 w 980"/>
                      <a:gd name="T39" fmla="*/ 155 h 1719"/>
                      <a:gd name="T40" fmla="*/ 562 w 980"/>
                      <a:gd name="T41" fmla="*/ 258 h 1719"/>
                      <a:gd name="T42" fmla="*/ 548 w 980"/>
                      <a:gd name="T43" fmla="*/ 358 h 1719"/>
                      <a:gd name="T44" fmla="*/ 527 w 980"/>
                      <a:gd name="T45" fmla="*/ 457 h 1719"/>
                      <a:gd name="T46" fmla="*/ 503 w 980"/>
                      <a:gd name="T47" fmla="*/ 554 h 1719"/>
                      <a:gd name="T48" fmla="*/ 474 w 980"/>
                      <a:gd name="T49" fmla="*/ 649 h 1719"/>
                      <a:gd name="T50" fmla="*/ 441 w 980"/>
                      <a:gd name="T51" fmla="*/ 742 h 1719"/>
                      <a:gd name="T52" fmla="*/ 403 w 980"/>
                      <a:gd name="T53" fmla="*/ 833 h 1719"/>
                      <a:gd name="T54" fmla="*/ 362 w 980"/>
                      <a:gd name="T55" fmla="*/ 923 h 1719"/>
                      <a:gd name="T56" fmla="*/ 316 w 980"/>
                      <a:gd name="T57" fmla="*/ 1009 h 1719"/>
                      <a:gd name="T58" fmla="*/ 267 w 980"/>
                      <a:gd name="T59" fmla="*/ 1094 h 1719"/>
                      <a:gd name="T60" fmla="*/ 213 w 980"/>
                      <a:gd name="T61" fmla="*/ 1176 h 1719"/>
                      <a:gd name="T62" fmla="*/ 157 w 980"/>
                      <a:gd name="T63" fmla="*/ 1254 h 1719"/>
                      <a:gd name="T64" fmla="*/ 97 w 980"/>
                      <a:gd name="T65" fmla="*/ 1331 h 1719"/>
                      <a:gd name="T66" fmla="*/ 33 w 980"/>
                      <a:gd name="T67" fmla="*/ 1404 h 1719"/>
                      <a:gd name="T68" fmla="*/ 0 w 980"/>
                      <a:gd name="T69" fmla="*/ 1440 h 17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980" h="1719">
                        <a:moveTo>
                          <a:pt x="0" y="1440"/>
                        </a:moveTo>
                        <a:lnTo>
                          <a:pt x="287" y="1719"/>
                        </a:lnTo>
                        <a:lnTo>
                          <a:pt x="287" y="1719"/>
                        </a:lnTo>
                        <a:lnTo>
                          <a:pt x="328" y="1676"/>
                        </a:lnTo>
                        <a:lnTo>
                          <a:pt x="365" y="1633"/>
                        </a:lnTo>
                        <a:lnTo>
                          <a:pt x="403" y="1589"/>
                        </a:lnTo>
                        <a:lnTo>
                          <a:pt x="440" y="1544"/>
                        </a:lnTo>
                        <a:lnTo>
                          <a:pt x="475" y="1499"/>
                        </a:lnTo>
                        <a:lnTo>
                          <a:pt x="510" y="1452"/>
                        </a:lnTo>
                        <a:lnTo>
                          <a:pt x="543" y="1404"/>
                        </a:lnTo>
                        <a:lnTo>
                          <a:pt x="575" y="1356"/>
                        </a:lnTo>
                        <a:lnTo>
                          <a:pt x="606" y="1307"/>
                        </a:lnTo>
                        <a:lnTo>
                          <a:pt x="636" y="1258"/>
                        </a:lnTo>
                        <a:lnTo>
                          <a:pt x="665" y="1207"/>
                        </a:lnTo>
                        <a:lnTo>
                          <a:pt x="692" y="1156"/>
                        </a:lnTo>
                        <a:lnTo>
                          <a:pt x="720" y="1104"/>
                        </a:lnTo>
                        <a:lnTo>
                          <a:pt x="744" y="1051"/>
                        </a:lnTo>
                        <a:lnTo>
                          <a:pt x="769" y="998"/>
                        </a:lnTo>
                        <a:lnTo>
                          <a:pt x="793" y="944"/>
                        </a:lnTo>
                        <a:lnTo>
                          <a:pt x="813" y="889"/>
                        </a:lnTo>
                        <a:lnTo>
                          <a:pt x="834" y="835"/>
                        </a:lnTo>
                        <a:lnTo>
                          <a:pt x="854" y="779"/>
                        </a:lnTo>
                        <a:lnTo>
                          <a:pt x="872" y="723"/>
                        </a:lnTo>
                        <a:lnTo>
                          <a:pt x="888" y="665"/>
                        </a:lnTo>
                        <a:lnTo>
                          <a:pt x="903" y="608"/>
                        </a:lnTo>
                        <a:lnTo>
                          <a:pt x="918" y="550"/>
                        </a:lnTo>
                        <a:lnTo>
                          <a:pt x="931" y="491"/>
                        </a:lnTo>
                        <a:lnTo>
                          <a:pt x="941" y="432"/>
                        </a:lnTo>
                        <a:lnTo>
                          <a:pt x="951" y="373"/>
                        </a:lnTo>
                        <a:lnTo>
                          <a:pt x="959" y="313"/>
                        </a:lnTo>
                        <a:lnTo>
                          <a:pt x="967" y="253"/>
                        </a:lnTo>
                        <a:lnTo>
                          <a:pt x="972" y="192"/>
                        </a:lnTo>
                        <a:lnTo>
                          <a:pt x="976" y="130"/>
                        </a:lnTo>
                        <a:lnTo>
                          <a:pt x="979" y="68"/>
                        </a:lnTo>
                        <a:lnTo>
                          <a:pt x="980" y="7"/>
                        </a:lnTo>
                        <a:lnTo>
                          <a:pt x="579" y="0"/>
                        </a:lnTo>
                        <a:lnTo>
                          <a:pt x="579" y="0"/>
                        </a:lnTo>
                        <a:lnTo>
                          <a:pt x="579" y="52"/>
                        </a:lnTo>
                        <a:lnTo>
                          <a:pt x="576" y="104"/>
                        </a:lnTo>
                        <a:lnTo>
                          <a:pt x="572" y="155"/>
                        </a:lnTo>
                        <a:lnTo>
                          <a:pt x="569" y="207"/>
                        </a:lnTo>
                        <a:lnTo>
                          <a:pt x="562" y="258"/>
                        </a:lnTo>
                        <a:lnTo>
                          <a:pt x="556" y="307"/>
                        </a:lnTo>
                        <a:lnTo>
                          <a:pt x="548" y="358"/>
                        </a:lnTo>
                        <a:lnTo>
                          <a:pt x="537" y="408"/>
                        </a:lnTo>
                        <a:lnTo>
                          <a:pt x="527" y="457"/>
                        </a:lnTo>
                        <a:lnTo>
                          <a:pt x="515" y="505"/>
                        </a:lnTo>
                        <a:lnTo>
                          <a:pt x="503" y="554"/>
                        </a:lnTo>
                        <a:lnTo>
                          <a:pt x="489" y="602"/>
                        </a:lnTo>
                        <a:lnTo>
                          <a:pt x="474" y="649"/>
                        </a:lnTo>
                        <a:lnTo>
                          <a:pt x="458" y="695"/>
                        </a:lnTo>
                        <a:lnTo>
                          <a:pt x="441" y="742"/>
                        </a:lnTo>
                        <a:lnTo>
                          <a:pt x="423" y="788"/>
                        </a:lnTo>
                        <a:lnTo>
                          <a:pt x="403" y="833"/>
                        </a:lnTo>
                        <a:lnTo>
                          <a:pt x="384" y="879"/>
                        </a:lnTo>
                        <a:lnTo>
                          <a:pt x="362" y="923"/>
                        </a:lnTo>
                        <a:lnTo>
                          <a:pt x="339" y="966"/>
                        </a:lnTo>
                        <a:lnTo>
                          <a:pt x="316" y="1009"/>
                        </a:lnTo>
                        <a:lnTo>
                          <a:pt x="293" y="1052"/>
                        </a:lnTo>
                        <a:lnTo>
                          <a:pt x="267" y="1094"/>
                        </a:lnTo>
                        <a:lnTo>
                          <a:pt x="240" y="1134"/>
                        </a:lnTo>
                        <a:lnTo>
                          <a:pt x="213" y="1176"/>
                        </a:lnTo>
                        <a:lnTo>
                          <a:pt x="186" y="1215"/>
                        </a:lnTo>
                        <a:lnTo>
                          <a:pt x="157" y="1254"/>
                        </a:lnTo>
                        <a:lnTo>
                          <a:pt x="127" y="1293"/>
                        </a:lnTo>
                        <a:lnTo>
                          <a:pt x="97" y="1331"/>
                        </a:lnTo>
                        <a:lnTo>
                          <a:pt x="65" y="1367"/>
                        </a:lnTo>
                        <a:lnTo>
                          <a:pt x="33" y="1404"/>
                        </a:lnTo>
                        <a:lnTo>
                          <a:pt x="0" y="1440"/>
                        </a:lnTo>
                        <a:lnTo>
                          <a:pt x="0" y="144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1" name="Freeform 46"/>
                  <p:cNvSpPr>
                    <a:spLocks/>
                  </p:cNvSpPr>
                  <p:nvPr/>
                </p:nvSpPr>
                <p:spPr bwMode="auto">
                  <a:xfrm>
                    <a:off x="4027488" y="4254501"/>
                    <a:ext cx="533400" cy="309563"/>
                  </a:xfrm>
                  <a:custGeom>
                    <a:avLst/>
                    <a:gdLst>
                      <a:gd name="T0" fmla="*/ 0 w 1345"/>
                      <a:gd name="T1" fmla="*/ 219 h 780"/>
                      <a:gd name="T2" fmla="*/ 33 w 1345"/>
                      <a:gd name="T3" fmla="*/ 250 h 780"/>
                      <a:gd name="T4" fmla="*/ 101 w 1345"/>
                      <a:gd name="T5" fmla="*/ 311 h 780"/>
                      <a:gd name="T6" fmla="*/ 171 w 1345"/>
                      <a:gd name="T7" fmla="*/ 369 h 780"/>
                      <a:gd name="T8" fmla="*/ 245 w 1345"/>
                      <a:gd name="T9" fmla="*/ 423 h 780"/>
                      <a:gd name="T10" fmla="*/ 321 w 1345"/>
                      <a:gd name="T11" fmla="*/ 474 h 780"/>
                      <a:gd name="T12" fmla="*/ 399 w 1345"/>
                      <a:gd name="T13" fmla="*/ 521 h 780"/>
                      <a:gd name="T14" fmla="*/ 480 w 1345"/>
                      <a:gd name="T15" fmla="*/ 565 h 780"/>
                      <a:gd name="T16" fmla="*/ 562 w 1345"/>
                      <a:gd name="T17" fmla="*/ 606 h 780"/>
                      <a:gd name="T18" fmla="*/ 647 w 1345"/>
                      <a:gd name="T19" fmla="*/ 642 h 780"/>
                      <a:gd name="T20" fmla="*/ 733 w 1345"/>
                      <a:gd name="T21" fmla="*/ 675 h 780"/>
                      <a:gd name="T22" fmla="*/ 822 w 1345"/>
                      <a:gd name="T23" fmla="*/ 702 h 780"/>
                      <a:gd name="T24" fmla="*/ 913 w 1345"/>
                      <a:gd name="T25" fmla="*/ 727 h 780"/>
                      <a:gd name="T26" fmla="*/ 1006 w 1345"/>
                      <a:gd name="T27" fmla="*/ 746 h 780"/>
                      <a:gd name="T28" fmla="*/ 1099 w 1345"/>
                      <a:gd name="T29" fmla="*/ 762 h 780"/>
                      <a:gd name="T30" fmla="*/ 1194 w 1345"/>
                      <a:gd name="T31" fmla="*/ 772 h 780"/>
                      <a:gd name="T32" fmla="*/ 1291 w 1345"/>
                      <a:gd name="T33" fmla="*/ 779 h 780"/>
                      <a:gd name="T34" fmla="*/ 1345 w 1345"/>
                      <a:gd name="T35" fmla="*/ 475 h 780"/>
                      <a:gd name="T36" fmla="*/ 1304 w 1345"/>
                      <a:gd name="T37" fmla="*/ 474 h 780"/>
                      <a:gd name="T38" fmla="*/ 1222 w 1345"/>
                      <a:gd name="T39" fmla="*/ 469 h 780"/>
                      <a:gd name="T40" fmla="*/ 1141 w 1345"/>
                      <a:gd name="T41" fmla="*/ 460 h 780"/>
                      <a:gd name="T42" fmla="*/ 1061 w 1345"/>
                      <a:gd name="T43" fmla="*/ 447 h 780"/>
                      <a:gd name="T44" fmla="*/ 983 w 1345"/>
                      <a:gd name="T45" fmla="*/ 430 h 780"/>
                      <a:gd name="T46" fmla="*/ 908 w 1345"/>
                      <a:gd name="T47" fmla="*/ 409 h 780"/>
                      <a:gd name="T48" fmla="*/ 832 w 1345"/>
                      <a:gd name="T49" fmla="*/ 386 h 780"/>
                      <a:gd name="T50" fmla="*/ 758 w 1345"/>
                      <a:gd name="T51" fmla="*/ 358 h 780"/>
                      <a:gd name="T52" fmla="*/ 687 w 1345"/>
                      <a:gd name="T53" fmla="*/ 327 h 780"/>
                      <a:gd name="T54" fmla="*/ 618 w 1345"/>
                      <a:gd name="T55" fmla="*/ 293 h 780"/>
                      <a:gd name="T56" fmla="*/ 549 w 1345"/>
                      <a:gd name="T57" fmla="*/ 257 h 780"/>
                      <a:gd name="T58" fmla="*/ 483 w 1345"/>
                      <a:gd name="T59" fmla="*/ 216 h 780"/>
                      <a:gd name="T60" fmla="*/ 418 w 1345"/>
                      <a:gd name="T61" fmla="*/ 173 h 780"/>
                      <a:gd name="T62" fmla="*/ 357 w 1345"/>
                      <a:gd name="T63" fmla="*/ 126 h 780"/>
                      <a:gd name="T64" fmla="*/ 297 w 1345"/>
                      <a:gd name="T65" fmla="*/ 78 h 780"/>
                      <a:gd name="T66" fmla="*/ 240 w 1345"/>
                      <a:gd name="T67" fmla="*/ 26 h 780"/>
                      <a:gd name="T68" fmla="*/ 213 w 1345"/>
                      <a:gd name="T69" fmla="*/ 0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45" h="780">
                        <a:moveTo>
                          <a:pt x="213" y="0"/>
                        </a:moveTo>
                        <a:lnTo>
                          <a:pt x="0" y="219"/>
                        </a:lnTo>
                        <a:lnTo>
                          <a:pt x="0" y="219"/>
                        </a:lnTo>
                        <a:lnTo>
                          <a:pt x="33" y="250"/>
                        </a:lnTo>
                        <a:lnTo>
                          <a:pt x="67" y="281"/>
                        </a:lnTo>
                        <a:lnTo>
                          <a:pt x="101" y="311"/>
                        </a:lnTo>
                        <a:lnTo>
                          <a:pt x="136" y="340"/>
                        </a:lnTo>
                        <a:lnTo>
                          <a:pt x="171" y="369"/>
                        </a:lnTo>
                        <a:lnTo>
                          <a:pt x="207" y="396"/>
                        </a:lnTo>
                        <a:lnTo>
                          <a:pt x="245" y="423"/>
                        </a:lnTo>
                        <a:lnTo>
                          <a:pt x="282" y="449"/>
                        </a:lnTo>
                        <a:lnTo>
                          <a:pt x="321" y="474"/>
                        </a:lnTo>
                        <a:lnTo>
                          <a:pt x="360" y="499"/>
                        </a:lnTo>
                        <a:lnTo>
                          <a:pt x="399" y="521"/>
                        </a:lnTo>
                        <a:lnTo>
                          <a:pt x="439" y="544"/>
                        </a:lnTo>
                        <a:lnTo>
                          <a:pt x="480" y="565"/>
                        </a:lnTo>
                        <a:lnTo>
                          <a:pt x="520" y="586"/>
                        </a:lnTo>
                        <a:lnTo>
                          <a:pt x="562" y="606"/>
                        </a:lnTo>
                        <a:lnTo>
                          <a:pt x="604" y="624"/>
                        </a:lnTo>
                        <a:lnTo>
                          <a:pt x="647" y="642"/>
                        </a:lnTo>
                        <a:lnTo>
                          <a:pt x="690" y="659"/>
                        </a:lnTo>
                        <a:lnTo>
                          <a:pt x="733" y="675"/>
                        </a:lnTo>
                        <a:lnTo>
                          <a:pt x="778" y="689"/>
                        </a:lnTo>
                        <a:lnTo>
                          <a:pt x="822" y="702"/>
                        </a:lnTo>
                        <a:lnTo>
                          <a:pt x="867" y="715"/>
                        </a:lnTo>
                        <a:lnTo>
                          <a:pt x="913" y="727"/>
                        </a:lnTo>
                        <a:lnTo>
                          <a:pt x="959" y="737"/>
                        </a:lnTo>
                        <a:lnTo>
                          <a:pt x="1006" y="746"/>
                        </a:lnTo>
                        <a:lnTo>
                          <a:pt x="1052" y="755"/>
                        </a:lnTo>
                        <a:lnTo>
                          <a:pt x="1099" y="762"/>
                        </a:lnTo>
                        <a:lnTo>
                          <a:pt x="1146" y="768"/>
                        </a:lnTo>
                        <a:lnTo>
                          <a:pt x="1194" y="772"/>
                        </a:lnTo>
                        <a:lnTo>
                          <a:pt x="1242" y="776"/>
                        </a:lnTo>
                        <a:lnTo>
                          <a:pt x="1291" y="779"/>
                        </a:lnTo>
                        <a:lnTo>
                          <a:pt x="1340" y="780"/>
                        </a:lnTo>
                        <a:lnTo>
                          <a:pt x="1345" y="475"/>
                        </a:lnTo>
                        <a:lnTo>
                          <a:pt x="1345" y="475"/>
                        </a:lnTo>
                        <a:lnTo>
                          <a:pt x="1304" y="474"/>
                        </a:lnTo>
                        <a:lnTo>
                          <a:pt x="1262" y="473"/>
                        </a:lnTo>
                        <a:lnTo>
                          <a:pt x="1222" y="469"/>
                        </a:lnTo>
                        <a:lnTo>
                          <a:pt x="1181" y="465"/>
                        </a:lnTo>
                        <a:lnTo>
                          <a:pt x="1141" y="460"/>
                        </a:lnTo>
                        <a:lnTo>
                          <a:pt x="1102" y="453"/>
                        </a:lnTo>
                        <a:lnTo>
                          <a:pt x="1061" y="447"/>
                        </a:lnTo>
                        <a:lnTo>
                          <a:pt x="1022" y="439"/>
                        </a:lnTo>
                        <a:lnTo>
                          <a:pt x="983" y="430"/>
                        </a:lnTo>
                        <a:lnTo>
                          <a:pt x="946" y="421"/>
                        </a:lnTo>
                        <a:lnTo>
                          <a:pt x="908" y="409"/>
                        </a:lnTo>
                        <a:lnTo>
                          <a:pt x="870" y="399"/>
                        </a:lnTo>
                        <a:lnTo>
                          <a:pt x="832" y="386"/>
                        </a:lnTo>
                        <a:lnTo>
                          <a:pt x="796" y="373"/>
                        </a:lnTo>
                        <a:lnTo>
                          <a:pt x="758" y="358"/>
                        </a:lnTo>
                        <a:lnTo>
                          <a:pt x="723" y="343"/>
                        </a:lnTo>
                        <a:lnTo>
                          <a:pt x="687" y="327"/>
                        </a:lnTo>
                        <a:lnTo>
                          <a:pt x="651" y="311"/>
                        </a:lnTo>
                        <a:lnTo>
                          <a:pt x="618" y="293"/>
                        </a:lnTo>
                        <a:lnTo>
                          <a:pt x="582" y="275"/>
                        </a:lnTo>
                        <a:lnTo>
                          <a:pt x="549" y="257"/>
                        </a:lnTo>
                        <a:lnTo>
                          <a:pt x="516" y="237"/>
                        </a:lnTo>
                        <a:lnTo>
                          <a:pt x="483" y="216"/>
                        </a:lnTo>
                        <a:lnTo>
                          <a:pt x="451" y="195"/>
                        </a:lnTo>
                        <a:lnTo>
                          <a:pt x="418" y="173"/>
                        </a:lnTo>
                        <a:lnTo>
                          <a:pt x="387" y="150"/>
                        </a:lnTo>
                        <a:lnTo>
                          <a:pt x="357" y="126"/>
                        </a:lnTo>
                        <a:lnTo>
                          <a:pt x="327" y="103"/>
                        </a:lnTo>
                        <a:lnTo>
                          <a:pt x="297" y="78"/>
                        </a:lnTo>
                        <a:lnTo>
                          <a:pt x="269" y="52"/>
                        </a:lnTo>
                        <a:lnTo>
                          <a:pt x="240" y="26"/>
                        </a:lnTo>
                        <a:lnTo>
                          <a:pt x="213" y="0"/>
                        </a:lnTo>
                        <a:lnTo>
                          <a:pt x="213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2" name="Freeform 49"/>
                  <p:cNvSpPr>
                    <a:spLocks/>
                  </p:cNvSpPr>
                  <p:nvPr/>
                </p:nvSpPr>
                <p:spPr bwMode="auto">
                  <a:xfrm>
                    <a:off x="3797300" y="3244851"/>
                    <a:ext cx="309563" cy="523875"/>
                  </a:xfrm>
                  <a:custGeom>
                    <a:avLst/>
                    <a:gdLst>
                      <a:gd name="T0" fmla="*/ 561 w 780"/>
                      <a:gd name="T1" fmla="*/ 0 h 1320"/>
                      <a:gd name="T2" fmla="*/ 530 w 780"/>
                      <a:gd name="T3" fmla="*/ 32 h 1320"/>
                      <a:gd name="T4" fmla="*/ 470 w 780"/>
                      <a:gd name="T5" fmla="*/ 99 h 1320"/>
                      <a:gd name="T6" fmla="*/ 412 w 780"/>
                      <a:gd name="T7" fmla="*/ 168 h 1320"/>
                      <a:gd name="T8" fmla="*/ 359 w 780"/>
                      <a:gd name="T9" fmla="*/ 240 h 1320"/>
                      <a:gd name="T10" fmla="*/ 308 w 780"/>
                      <a:gd name="T11" fmla="*/ 315 h 1320"/>
                      <a:gd name="T12" fmla="*/ 261 w 780"/>
                      <a:gd name="T13" fmla="*/ 392 h 1320"/>
                      <a:gd name="T14" fmla="*/ 218 w 780"/>
                      <a:gd name="T15" fmla="*/ 470 h 1320"/>
                      <a:gd name="T16" fmla="*/ 178 w 780"/>
                      <a:gd name="T17" fmla="*/ 552 h 1320"/>
                      <a:gd name="T18" fmla="*/ 142 w 780"/>
                      <a:gd name="T19" fmla="*/ 635 h 1320"/>
                      <a:gd name="T20" fmla="*/ 110 w 780"/>
                      <a:gd name="T21" fmla="*/ 720 h 1320"/>
                      <a:gd name="T22" fmla="*/ 82 w 780"/>
                      <a:gd name="T23" fmla="*/ 807 h 1320"/>
                      <a:gd name="T24" fmla="*/ 57 w 780"/>
                      <a:gd name="T25" fmla="*/ 895 h 1320"/>
                      <a:gd name="T26" fmla="*/ 36 w 780"/>
                      <a:gd name="T27" fmla="*/ 987 h 1320"/>
                      <a:gd name="T28" fmla="*/ 21 w 780"/>
                      <a:gd name="T29" fmla="*/ 1079 h 1320"/>
                      <a:gd name="T30" fmla="*/ 9 w 780"/>
                      <a:gd name="T31" fmla="*/ 1171 h 1320"/>
                      <a:gd name="T32" fmla="*/ 1 w 780"/>
                      <a:gd name="T33" fmla="*/ 1267 h 1320"/>
                      <a:gd name="T34" fmla="*/ 304 w 780"/>
                      <a:gd name="T35" fmla="*/ 1320 h 1320"/>
                      <a:gd name="T36" fmla="*/ 306 w 780"/>
                      <a:gd name="T37" fmla="*/ 1280 h 1320"/>
                      <a:gd name="T38" fmla="*/ 312 w 780"/>
                      <a:gd name="T39" fmla="*/ 1199 h 1320"/>
                      <a:gd name="T40" fmla="*/ 323 w 780"/>
                      <a:gd name="T41" fmla="*/ 1121 h 1320"/>
                      <a:gd name="T42" fmla="*/ 336 w 780"/>
                      <a:gd name="T43" fmla="*/ 1043 h 1320"/>
                      <a:gd name="T44" fmla="*/ 354 w 780"/>
                      <a:gd name="T45" fmla="*/ 967 h 1320"/>
                      <a:gd name="T46" fmla="*/ 375 w 780"/>
                      <a:gd name="T47" fmla="*/ 892 h 1320"/>
                      <a:gd name="T48" fmla="*/ 398 w 780"/>
                      <a:gd name="T49" fmla="*/ 819 h 1320"/>
                      <a:gd name="T50" fmla="*/ 425 w 780"/>
                      <a:gd name="T51" fmla="*/ 747 h 1320"/>
                      <a:gd name="T52" fmla="*/ 457 w 780"/>
                      <a:gd name="T53" fmla="*/ 677 h 1320"/>
                      <a:gd name="T54" fmla="*/ 491 w 780"/>
                      <a:gd name="T55" fmla="*/ 608 h 1320"/>
                      <a:gd name="T56" fmla="*/ 527 w 780"/>
                      <a:gd name="T57" fmla="*/ 541 h 1320"/>
                      <a:gd name="T58" fmla="*/ 567 w 780"/>
                      <a:gd name="T59" fmla="*/ 476 h 1320"/>
                      <a:gd name="T60" fmla="*/ 609 w 780"/>
                      <a:gd name="T61" fmla="*/ 414 h 1320"/>
                      <a:gd name="T62" fmla="*/ 655 w 780"/>
                      <a:gd name="T63" fmla="*/ 354 h 1320"/>
                      <a:gd name="T64" fmla="*/ 703 w 780"/>
                      <a:gd name="T65" fmla="*/ 295 h 1320"/>
                      <a:gd name="T66" fmla="*/ 754 w 780"/>
                      <a:gd name="T67" fmla="*/ 239 h 1320"/>
                      <a:gd name="T68" fmla="*/ 780 w 780"/>
                      <a:gd name="T69" fmla="*/ 212 h 1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780" h="1320">
                        <a:moveTo>
                          <a:pt x="780" y="212"/>
                        </a:moveTo>
                        <a:lnTo>
                          <a:pt x="561" y="0"/>
                        </a:lnTo>
                        <a:lnTo>
                          <a:pt x="561" y="0"/>
                        </a:lnTo>
                        <a:lnTo>
                          <a:pt x="530" y="32"/>
                        </a:lnTo>
                        <a:lnTo>
                          <a:pt x="500" y="65"/>
                        </a:lnTo>
                        <a:lnTo>
                          <a:pt x="470" y="99"/>
                        </a:lnTo>
                        <a:lnTo>
                          <a:pt x="441" y="132"/>
                        </a:lnTo>
                        <a:lnTo>
                          <a:pt x="412" y="168"/>
                        </a:lnTo>
                        <a:lnTo>
                          <a:pt x="385" y="204"/>
                        </a:lnTo>
                        <a:lnTo>
                          <a:pt x="359" y="240"/>
                        </a:lnTo>
                        <a:lnTo>
                          <a:pt x="333" y="277"/>
                        </a:lnTo>
                        <a:lnTo>
                          <a:pt x="308" y="315"/>
                        </a:lnTo>
                        <a:lnTo>
                          <a:pt x="285" y="352"/>
                        </a:lnTo>
                        <a:lnTo>
                          <a:pt x="261" y="392"/>
                        </a:lnTo>
                        <a:lnTo>
                          <a:pt x="239" y="431"/>
                        </a:lnTo>
                        <a:lnTo>
                          <a:pt x="218" y="470"/>
                        </a:lnTo>
                        <a:lnTo>
                          <a:pt x="198" y="510"/>
                        </a:lnTo>
                        <a:lnTo>
                          <a:pt x="178" y="552"/>
                        </a:lnTo>
                        <a:lnTo>
                          <a:pt x="160" y="593"/>
                        </a:lnTo>
                        <a:lnTo>
                          <a:pt x="142" y="635"/>
                        </a:lnTo>
                        <a:lnTo>
                          <a:pt x="126" y="677"/>
                        </a:lnTo>
                        <a:lnTo>
                          <a:pt x="110" y="720"/>
                        </a:lnTo>
                        <a:lnTo>
                          <a:pt x="95" y="763"/>
                        </a:lnTo>
                        <a:lnTo>
                          <a:pt x="82" y="807"/>
                        </a:lnTo>
                        <a:lnTo>
                          <a:pt x="69" y="851"/>
                        </a:lnTo>
                        <a:lnTo>
                          <a:pt x="57" y="895"/>
                        </a:lnTo>
                        <a:lnTo>
                          <a:pt x="47" y="941"/>
                        </a:lnTo>
                        <a:lnTo>
                          <a:pt x="36" y="987"/>
                        </a:lnTo>
                        <a:lnTo>
                          <a:pt x="28" y="1032"/>
                        </a:lnTo>
                        <a:lnTo>
                          <a:pt x="21" y="1079"/>
                        </a:lnTo>
                        <a:lnTo>
                          <a:pt x="14" y="1125"/>
                        </a:lnTo>
                        <a:lnTo>
                          <a:pt x="9" y="1171"/>
                        </a:lnTo>
                        <a:lnTo>
                          <a:pt x="5" y="1220"/>
                        </a:lnTo>
                        <a:lnTo>
                          <a:pt x="1" y="1267"/>
                        </a:lnTo>
                        <a:lnTo>
                          <a:pt x="0" y="1315"/>
                        </a:lnTo>
                        <a:lnTo>
                          <a:pt x="304" y="1320"/>
                        </a:lnTo>
                        <a:lnTo>
                          <a:pt x="304" y="1320"/>
                        </a:lnTo>
                        <a:lnTo>
                          <a:pt x="306" y="1280"/>
                        </a:lnTo>
                        <a:lnTo>
                          <a:pt x="308" y="1239"/>
                        </a:lnTo>
                        <a:lnTo>
                          <a:pt x="312" y="1199"/>
                        </a:lnTo>
                        <a:lnTo>
                          <a:pt x="317" y="1160"/>
                        </a:lnTo>
                        <a:lnTo>
                          <a:pt x="323" y="1121"/>
                        </a:lnTo>
                        <a:lnTo>
                          <a:pt x="329" y="1082"/>
                        </a:lnTo>
                        <a:lnTo>
                          <a:pt x="336" y="1043"/>
                        </a:lnTo>
                        <a:lnTo>
                          <a:pt x="345" y="1005"/>
                        </a:lnTo>
                        <a:lnTo>
                          <a:pt x="354" y="967"/>
                        </a:lnTo>
                        <a:lnTo>
                          <a:pt x="363" y="929"/>
                        </a:lnTo>
                        <a:lnTo>
                          <a:pt x="375" y="892"/>
                        </a:lnTo>
                        <a:lnTo>
                          <a:pt x="386" y="855"/>
                        </a:lnTo>
                        <a:lnTo>
                          <a:pt x="398" y="819"/>
                        </a:lnTo>
                        <a:lnTo>
                          <a:pt x="411" y="782"/>
                        </a:lnTo>
                        <a:lnTo>
                          <a:pt x="425" y="747"/>
                        </a:lnTo>
                        <a:lnTo>
                          <a:pt x="441" y="712"/>
                        </a:lnTo>
                        <a:lnTo>
                          <a:pt x="457" y="677"/>
                        </a:lnTo>
                        <a:lnTo>
                          <a:pt x="474" y="642"/>
                        </a:lnTo>
                        <a:lnTo>
                          <a:pt x="491" y="608"/>
                        </a:lnTo>
                        <a:lnTo>
                          <a:pt x="509" y="574"/>
                        </a:lnTo>
                        <a:lnTo>
                          <a:pt x="527" y="541"/>
                        </a:lnTo>
                        <a:lnTo>
                          <a:pt x="547" y="509"/>
                        </a:lnTo>
                        <a:lnTo>
                          <a:pt x="567" y="476"/>
                        </a:lnTo>
                        <a:lnTo>
                          <a:pt x="588" y="445"/>
                        </a:lnTo>
                        <a:lnTo>
                          <a:pt x="609" y="414"/>
                        </a:lnTo>
                        <a:lnTo>
                          <a:pt x="632" y="384"/>
                        </a:lnTo>
                        <a:lnTo>
                          <a:pt x="655" y="354"/>
                        </a:lnTo>
                        <a:lnTo>
                          <a:pt x="678" y="324"/>
                        </a:lnTo>
                        <a:lnTo>
                          <a:pt x="703" y="295"/>
                        </a:lnTo>
                        <a:lnTo>
                          <a:pt x="728" y="267"/>
                        </a:lnTo>
                        <a:lnTo>
                          <a:pt x="754" y="239"/>
                        </a:lnTo>
                        <a:lnTo>
                          <a:pt x="780" y="212"/>
                        </a:lnTo>
                        <a:lnTo>
                          <a:pt x="780" y="212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3" name="Freeform 50"/>
                  <p:cNvSpPr>
                    <a:spLocks/>
                  </p:cNvSpPr>
                  <p:nvPr/>
                </p:nvSpPr>
                <p:spPr bwMode="auto">
                  <a:xfrm>
                    <a:off x="4583113" y="3014663"/>
                    <a:ext cx="522288" cy="300038"/>
                  </a:xfrm>
                  <a:custGeom>
                    <a:avLst/>
                    <a:gdLst>
                      <a:gd name="T0" fmla="*/ 1319 w 1319"/>
                      <a:gd name="T1" fmla="*/ 536 h 755"/>
                      <a:gd name="T2" fmla="*/ 1286 w 1319"/>
                      <a:gd name="T3" fmla="*/ 506 h 755"/>
                      <a:gd name="T4" fmla="*/ 1220 w 1319"/>
                      <a:gd name="T5" fmla="*/ 448 h 755"/>
                      <a:gd name="T6" fmla="*/ 1149 w 1319"/>
                      <a:gd name="T7" fmla="*/ 393 h 755"/>
                      <a:gd name="T8" fmla="*/ 1078 w 1319"/>
                      <a:gd name="T9" fmla="*/ 341 h 755"/>
                      <a:gd name="T10" fmla="*/ 1002 w 1319"/>
                      <a:gd name="T11" fmla="*/ 292 h 755"/>
                      <a:gd name="T12" fmla="*/ 925 w 1319"/>
                      <a:gd name="T13" fmla="*/ 247 h 755"/>
                      <a:gd name="T14" fmla="*/ 847 w 1319"/>
                      <a:gd name="T15" fmla="*/ 204 h 755"/>
                      <a:gd name="T16" fmla="*/ 765 w 1319"/>
                      <a:gd name="T17" fmla="*/ 167 h 755"/>
                      <a:gd name="T18" fmla="*/ 682 w 1319"/>
                      <a:gd name="T19" fmla="*/ 131 h 755"/>
                      <a:gd name="T20" fmla="*/ 597 w 1319"/>
                      <a:gd name="T21" fmla="*/ 100 h 755"/>
                      <a:gd name="T22" fmla="*/ 510 w 1319"/>
                      <a:gd name="T23" fmla="*/ 74 h 755"/>
                      <a:gd name="T24" fmla="*/ 422 w 1319"/>
                      <a:gd name="T25" fmla="*/ 51 h 755"/>
                      <a:gd name="T26" fmla="*/ 332 w 1319"/>
                      <a:gd name="T27" fmla="*/ 32 h 755"/>
                      <a:gd name="T28" fmla="*/ 239 w 1319"/>
                      <a:gd name="T29" fmla="*/ 17 h 755"/>
                      <a:gd name="T30" fmla="*/ 147 w 1319"/>
                      <a:gd name="T31" fmla="*/ 6 h 755"/>
                      <a:gd name="T32" fmla="*/ 52 w 1319"/>
                      <a:gd name="T33" fmla="*/ 1 h 755"/>
                      <a:gd name="T34" fmla="*/ 0 w 1319"/>
                      <a:gd name="T35" fmla="*/ 305 h 755"/>
                      <a:gd name="T36" fmla="*/ 40 w 1319"/>
                      <a:gd name="T37" fmla="*/ 306 h 755"/>
                      <a:gd name="T38" fmla="*/ 119 w 1319"/>
                      <a:gd name="T39" fmla="*/ 310 h 755"/>
                      <a:gd name="T40" fmla="*/ 198 w 1319"/>
                      <a:gd name="T41" fmla="*/ 319 h 755"/>
                      <a:gd name="T42" fmla="*/ 274 w 1319"/>
                      <a:gd name="T43" fmla="*/ 332 h 755"/>
                      <a:gd name="T44" fmla="*/ 351 w 1319"/>
                      <a:gd name="T45" fmla="*/ 348 h 755"/>
                      <a:gd name="T46" fmla="*/ 425 w 1319"/>
                      <a:gd name="T47" fmla="*/ 367 h 755"/>
                      <a:gd name="T48" fmla="*/ 498 w 1319"/>
                      <a:gd name="T49" fmla="*/ 389 h 755"/>
                      <a:gd name="T50" fmla="*/ 570 w 1319"/>
                      <a:gd name="T51" fmla="*/ 415 h 755"/>
                      <a:gd name="T52" fmla="*/ 640 w 1319"/>
                      <a:gd name="T53" fmla="*/ 445 h 755"/>
                      <a:gd name="T54" fmla="*/ 709 w 1319"/>
                      <a:gd name="T55" fmla="*/ 476 h 755"/>
                      <a:gd name="T56" fmla="*/ 776 w 1319"/>
                      <a:gd name="T57" fmla="*/ 512 h 755"/>
                      <a:gd name="T58" fmla="*/ 841 w 1319"/>
                      <a:gd name="T59" fmla="*/ 551 h 755"/>
                      <a:gd name="T60" fmla="*/ 903 w 1319"/>
                      <a:gd name="T61" fmla="*/ 591 h 755"/>
                      <a:gd name="T62" fmla="*/ 964 w 1319"/>
                      <a:gd name="T63" fmla="*/ 635 h 755"/>
                      <a:gd name="T64" fmla="*/ 1023 w 1319"/>
                      <a:gd name="T65" fmla="*/ 681 h 755"/>
                      <a:gd name="T66" fmla="*/ 1079 w 1319"/>
                      <a:gd name="T67" fmla="*/ 730 h 755"/>
                      <a:gd name="T68" fmla="*/ 1106 w 1319"/>
                      <a:gd name="T69" fmla="*/ 755 h 7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19" h="755">
                        <a:moveTo>
                          <a:pt x="1106" y="755"/>
                        </a:moveTo>
                        <a:lnTo>
                          <a:pt x="1319" y="536"/>
                        </a:lnTo>
                        <a:lnTo>
                          <a:pt x="1319" y="536"/>
                        </a:lnTo>
                        <a:lnTo>
                          <a:pt x="1286" y="506"/>
                        </a:lnTo>
                        <a:lnTo>
                          <a:pt x="1253" y="476"/>
                        </a:lnTo>
                        <a:lnTo>
                          <a:pt x="1220" y="448"/>
                        </a:lnTo>
                        <a:lnTo>
                          <a:pt x="1184" y="420"/>
                        </a:lnTo>
                        <a:lnTo>
                          <a:pt x="1149" y="393"/>
                        </a:lnTo>
                        <a:lnTo>
                          <a:pt x="1114" y="367"/>
                        </a:lnTo>
                        <a:lnTo>
                          <a:pt x="1078" y="341"/>
                        </a:lnTo>
                        <a:lnTo>
                          <a:pt x="1040" y="316"/>
                        </a:lnTo>
                        <a:lnTo>
                          <a:pt x="1002" y="292"/>
                        </a:lnTo>
                        <a:lnTo>
                          <a:pt x="964" y="269"/>
                        </a:lnTo>
                        <a:lnTo>
                          <a:pt x="925" y="247"/>
                        </a:lnTo>
                        <a:lnTo>
                          <a:pt x="886" y="225"/>
                        </a:lnTo>
                        <a:lnTo>
                          <a:pt x="847" y="204"/>
                        </a:lnTo>
                        <a:lnTo>
                          <a:pt x="807" y="185"/>
                        </a:lnTo>
                        <a:lnTo>
                          <a:pt x="765" y="167"/>
                        </a:lnTo>
                        <a:lnTo>
                          <a:pt x="724" y="148"/>
                        </a:lnTo>
                        <a:lnTo>
                          <a:pt x="682" y="131"/>
                        </a:lnTo>
                        <a:lnTo>
                          <a:pt x="640" y="116"/>
                        </a:lnTo>
                        <a:lnTo>
                          <a:pt x="597" y="100"/>
                        </a:lnTo>
                        <a:lnTo>
                          <a:pt x="554" y="87"/>
                        </a:lnTo>
                        <a:lnTo>
                          <a:pt x="510" y="74"/>
                        </a:lnTo>
                        <a:lnTo>
                          <a:pt x="466" y="62"/>
                        </a:lnTo>
                        <a:lnTo>
                          <a:pt x="422" y="51"/>
                        </a:lnTo>
                        <a:lnTo>
                          <a:pt x="376" y="40"/>
                        </a:lnTo>
                        <a:lnTo>
                          <a:pt x="332" y="32"/>
                        </a:lnTo>
                        <a:lnTo>
                          <a:pt x="286" y="23"/>
                        </a:lnTo>
                        <a:lnTo>
                          <a:pt x="239" y="17"/>
                        </a:lnTo>
                        <a:lnTo>
                          <a:pt x="194" y="12"/>
                        </a:lnTo>
                        <a:lnTo>
                          <a:pt x="147" y="6"/>
                        </a:lnTo>
                        <a:lnTo>
                          <a:pt x="100" y="2"/>
                        </a:lnTo>
                        <a:lnTo>
                          <a:pt x="52" y="1"/>
                        </a:lnTo>
                        <a:lnTo>
                          <a:pt x="5" y="0"/>
                        </a:lnTo>
                        <a:lnTo>
                          <a:pt x="0" y="305"/>
                        </a:lnTo>
                        <a:lnTo>
                          <a:pt x="0" y="305"/>
                        </a:lnTo>
                        <a:lnTo>
                          <a:pt x="40" y="306"/>
                        </a:lnTo>
                        <a:lnTo>
                          <a:pt x="79" y="307"/>
                        </a:lnTo>
                        <a:lnTo>
                          <a:pt x="119" y="310"/>
                        </a:lnTo>
                        <a:lnTo>
                          <a:pt x="159" y="314"/>
                        </a:lnTo>
                        <a:lnTo>
                          <a:pt x="198" y="319"/>
                        </a:lnTo>
                        <a:lnTo>
                          <a:pt x="237" y="325"/>
                        </a:lnTo>
                        <a:lnTo>
                          <a:pt x="274" y="332"/>
                        </a:lnTo>
                        <a:lnTo>
                          <a:pt x="313" y="338"/>
                        </a:lnTo>
                        <a:lnTo>
                          <a:pt x="351" y="348"/>
                        </a:lnTo>
                        <a:lnTo>
                          <a:pt x="388" y="357"/>
                        </a:lnTo>
                        <a:lnTo>
                          <a:pt x="425" y="367"/>
                        </a:lnTo>
                        <a:lnTo>
                          <a:pt x="462" y="377"/>
                        </a:lnTo>
                        <a:lnTo>
                          <a:pt x="498" y="389"/>
                        </a:lnTo>
                        <a:lnTo>
                          <a:pt x="535" y="402"/>
                        </a:lnTo>
                        <a:lnTo>
                          <a:pt x="570" y="415"/>
                        </a:lnTo>
                        <a:lnTo>
                          <a:pt x="605" y="430"/>
                        </a:lnTo>
                        <a:lnTo>
                          <a:pt x="640" y="445"/>
                        </a:lnTo>
                        <a:lnTo>
                          <a:pt x="675" y="461"/>
                        </a:lnTo>
                        <a:lnTo>
                          <a:pt x="709" y="476"/>
                        </a:lnTo>
                        <a:lnTo>
                          <a:pt x="742" y="495"/>
                        </a:lnTo>
                        <a:lnTo>
                          <a:pt x="776" y="512"/>
                        </a:lnTo>
                        <a:lnTo>
                          <a:pt x="808" y="531"/>
                        </a:lnTo>
                        <a:lnTo>
                          <a:pt x="841" y="551"/>
                        </a:lnTo>
                        <a:lnTo>
                          <a:pt x="872" y="570"/>
                        </a:lnTo>
                        <a:lnTo>
                          <a:pt x="903" y="591"/>
                        </a:lnTo>
                        <a:lnTo>
                          <a:pt x="934" y="613"/>
                        </a:lnTo>
                        <a:lnTo>
                          <a:pt x="964" y="635"/>
                        </a:lnTo>
                        <a:lnTo>
                          <a:pt x="994" y="657"/>
                        </a:lnTo>
                        <a:lnTo>
                          <a:pt x="1023" y="681"/>
                        </a:lnTo>
                        <a:lnTo>
                          <a:pt x="1052" y="706"/>
                        </a:lnTo>
                        <a:lnTo>
                          <a:pt x="1079" y="730"/>
                        </a:lnTo>
                        <a:lnTo>
                          <a:pt x="1106" y="755"/>
                        </a:lnTo>
                        <a:lnTo>
                          <a:pt x="1106" y="75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4" name="Freeform 52"/>
                  <p:cNvSpPr>
                    <a:spLocks/>
                  </p:cNvSpPr>
                  <p:nvPr/>
                </p:nvSpPr>
                <p:spPr bwMode="auto">
                  <a:xfrm>
                    <a:off x="4583113" y="4254501"/>
                    <a:ext cx="533400" cy="309563"/>
                  </a:xfrm>
                  <a:custGeom>
                    <a:avLst/>
                    <a:gdLst>
                      <a:gd name="T0" fmla="*/ 4 w 1344"/>
                      <a:gd name="T1" fmla="*/ 780 h 780"/>
                      <a:gd name="T2" fmla="*/ 53 w 1344"/>
                      <a:gd name="T3" fmla="*/ 779 h 780"/>
                      <a:gd name="T4" fmla="*/ 150 w 1344"/>
                      <a:gd name="T5" fmla="*/ 772 h 780"/>
                      <a:gd name="T6" fmla="*/ 245 w 1344"/>
                      <a:gd name="T7" fmla="*/ 762 h 780"/>
                      <a:gd name="T8" fmla="*/ 338 w 1344"/>
                      <a:gd name="T9" fmla="*/ 746 h 780"/>
                      <a:gd name="T10" fmla="*/ 431 w 1344"/>
                      <a:gd name="T11" fmla="*/ 727 h 780"/>
                      <a:gd name="T12" fmla="*/ 522 w 1344"/>
                      <a:gd name="T13" fmla="*/ 702 h 780"/>
                      <a:gd name="T14" fmla="*/ 611 w 1344"/>
                      <a:gd name="T15" fmla="*/ 675 h 780"/>
                      <a:gd name="T16" fmla="*/ 698 w 1344"/>
                      <a:gd name="T17" fmla="*/ 642 h 780"/>
                      <a:gd name="T18" fmla="*/ 782 w 1344"/>
                      <a:gd name="T19" fmla="*/ 606 h 780"/>
                      <a:gd name="T20" fmla="*/ 864 w 1344"/>
                      <a:gd name="T21" fmla="*/ 565 h 780"/>
                      <a:gd name="T22" fmla="*/ 945 w 1344"/>
                      <a:gd name="T23" fmla="*/ 521 h 780"/>
                      <a:gd name="T24" fmla="*/ 1023 w 1344"/>
                      <a:gd name="T25" fmla="*/ 474 h 780"/>
                      <a:gd name="T26" fmla="*/ 1100 w 1344"/>
                      <a:gd name="T27" fmla="*/ 423 h 780"/>
                      <a:gd name="T28" fmla="*/ 1173 w 1344"/>
                      <a:gd name="T29" fmla="*/ 369 h 780"/>
                      <a:gd name="T30" fmla="*/ 1243 w 1344"/>
                      <a:gd name="T31" fmla="*/ 311 h 780"/>
                      <a:gd name="T32" fmla="*/ 1311 w 1344"/>
                      <a:gd name="T33" fmla="*/ 250 h 780"/>
                      <a:gd name="T34" fmla="*/ 1131 w 1344"/>
                      <a:gd name="T35" fmla="*/ 0 h 780"/>
                      <a:gd name="T36" fmla="*/ 1104 w 1344"/>
                      <a:gd name="T37" fmla="*/ 26 h 780"/>
                      <a:gd name="T38" fmla="*/ 1047 w 1344"/>
                      <a:gd name="T39" fmla="*/ 78 h 780"/>
                      <a:gd name="T40" fmla="*/ 987 w 1344"/>
                      <a:gd name="T41" fmla="*/ 126 h 780"/>
                      <a:gd name="T42" fmla="*/ 926 w 1344"/>
                      <a:gd name="T43" fmla="*/ 173 h 780"/>
                      <a:gd name="T44" fmla="*/ 862 w 1344"/>
                      <a:gd name="T45" fmla="*/ 216 h 780"/>
                      <a:gd name="T46" fmla="*/ 795 w 1344"/>
                      <a:gd name="T47" fmla="*/ 257 h 780"/>
                      <a:gd name="T48" fmla="*/ 728 w 1344"/>
                      <a:gd name="T49" fmla="*/ 293 h 780"/>
                      <a:gd name="T50" fmla="*/ 657 w 1344"/>
                      <a:gd name="T51" fmla="*/ 327 h 780"/>
                      <a:gd name="T52" fmla="*/ 586 w 1344"/>
                      <a:gd name="T53" fmla="*/ 358 h 780"/>
                      <a:gd name="T54" fmla="*/ 512 w 1344"/>
                      <a:gd name="T55" fmla="*/ 386 h 780"/>
                      <a:gd name="T56" fmla="*/ 437 w 1344"/>
                      <a:gd name="T57" fmla="*/ 409 h 780"/>
                      <a:gd name="T58" fmla="*/ 361 w 1344"/>
                      <a:gd name="T59" fmla="*/ 430 h 780"/>
                      <a:gd name="T60" fmla="*/ 283 w 1344"/>
                      <a:gd name="T61" fmla="*/ 447 h 780"/>
                      <a:gd name="T62" fmla="*/ 203 w 1344"/>
                      <a:gd name="T63" fmla="*/ 460 h 780"/>
                      <a:gd name="T64" fmla="*/ 122 w 1344"/>
                      <a:gd name="T65" fmla="*/ 469 h 780"/>
                      <a:gd name="T66" fmla="*/ 40 w 1344"/>
                      <a:gd name="T67" fmla="*/ 474 h 780"/>
                      <a:gd name="T68" fmla="*/ 0 w 1344"/>
                      <a:gd name="T69" fmla="*/ 475 h 7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44" h="780">
                        <a:moveTo>
                          <a:pt x="0" y="475"/>
                        </a:moveTo>
                        <a:lnTo>
                          <a:pt x="4" y="780"/>
                        </a:lnTo>
                        <a:lnTo>
                          <a:pt x="4" y="780"/>
                        </a:lnTo>
                        <a:lnTo>
                          <a:pt x="53" y="779"/>
                        </a:lnTo>
                        <a:lnTo>
                          <a:pt x="102" y="776"/>
                        </a:lnTo>
                        <a:lnTo>
                          <a:pt x="150" y="772"/>
                        </a:lnTo>
                        <a:lnTo>
                          <a:pt x="198" y="768"/>
                        </a:lnTo>
                        <a:lnTo>
                          <a:pt x="245" y="762"/>
                        </a:lnTo>
                        <a:lnTo>
                          <a:pt x="292" y="755"/>
                        </a:lnTo>
                        <a:lnTo>
                          <a:pt x="338" y="746"/>
                        </a:lnTo>
                        <a:lnTo>
                          <a:pt x="385" y="737"/>
                        </a:lnTo>
                        <a:lnTo>
                          <a:pt x="431" y="727"/>
                        </a:lnTo>
                        <a:lnTo>
                          <a:pt x="477" y="715"/>
                        </a:lnTo>
                        <a:lnTo>
                          <a:pt x="522" y="702"/>
                        </a:lnTo>
                        <a:lnTo>
                          <a:pt x="566" y="689"/>
                        </a:lnTo>
                        <a:lnTo>
                          <a:pt x="611" y="675"/>
                        </a:lnTo>
                        <a:lnTo>
                          <a:pt x="654" y="659"/>
                        </a:lnTo>
                        <a:lnTo>
                          <a:pt x="698" y="642"/>
                        </a:lnTo>
                        <a:lnTo>
                          <a:pt x="740" y="624"/>
                        </a:lnTo>
                        <a:lnTo>
                          <a:pt x="782" y="606"/>
                        </a:lnTo>
                        <a:lnTo>
                          <a:pt x="824" y="586"/>
                        </a:lnTo>
                        <a:lnTo>
                          <a:pt x="864" y="565"/>
                        </a:lnTo>
                        <a:lnTo>
                          <a:pt x="906" y="544"/>
                        </a:lnTo>
                        <a:lnTo>
                          <a:pt x="945" y="521"/>
                        </a:lnTo>
                        <a:lnTo>
                          <a:pt x="986" y="499"/>
                        </a:lnTo>
                        <a:lnTo>
                          <a:pt x="1023" y="474"/>
                        </a:lnTo>
                        <a:lnTo>
                          <a:pt x="1062" y="449"/>
                        </a:lnTo>
                        <a:lnTo>
                          <a:pt x="1100" y="423"/>
                        </a:lnTo>
                        <a:lnTo>
                          <a:pt x="1137" y="396"/>
                        </a:lnTo>
                        <a:lnTo>
                          <a:pt x="1173" y="369"/>
                        </a:lnTo>
                        <a:lnTo>
                          <a:pt x="1208" y="340"/>
                        </a:lnTo>
                        <a:lnTo>
                          <a:pt x="1243" y="311"/>
                        </a:lnTo>
                        <a:lnTo>
                          <a:pt x="1277" y="281"/>
                        </a:lnTo>
                        <a:lnTo>
                          <a:pt x="1311" y="250"/>
                        </a:lnTo>
                        <a:lnTo>
                          <a:pt x="1344" y="219"/>
                        </a:lnTo>
                        <a:lnTo>
                          <a:pt x="1131" y="0"/>
                        </a:lnTo>
                        <a:lnTo>
                          <a:pt x="1131" y="0"/>
                        </a:lnTo>
                        <a:lnTo>
                          <a:pt x="1104" y="26"/>
                        </a:lnTo>
                        <a:lnTo>
                          <a:pt x="1075" y="52"/>
                        </a:lnTo>
                        <a:lnTo>
                          <a:pt x="1047" y="78"/>
                        </a:lnTo>
                        <a:lnTo>
                          <a:pt x="1017" y="103"/>
                        </a:lnTo>
                        <a:lnTo>
                          <a:pt x="987" y="126"/>
                        </a:lnTo>
                        <a:lnTo>
                          <a:pt x="957" y="150"/>
                        </a:lnTo>
                        <a:lnTo>
                          <a:pt x="926" y="173"/>
                        </a:lnTo>
                        <a:lnTo>
                          <a:pt x="893" y="195"/>
                        </a:lnTo>
                        <a:lnTo>
                          <a:pt x="862" y="216"/>
                        </a:lnTo>
                        <a:lnTo>
                          <a:pt x="828" y="237"/>
                        </a:lnTo>
                        <a:lnTo>
                          <a:pt x="795" y="257"/>
                        </a:lnTo>
                        <a:lnTo>
                          <a:pt x="762" y="275"/>
                        </a:lnTo>
                        <a:lnTo>
                          <a:pt x="728" y="293"/>
                        </a:lnTo>
                        <a:lnTo>
                          <a:pt x="693" y="311"/>
                        </a:lnTo>
                        <a:lnTo>
                          <a:pt x="657" y="327"/>
                        </a:lnTo>
                        <a:lnTo>
                          <a:pt x="621" y="343"/>
                        </a:lnTo>
                        <a:lnTo>
                          <a:pt x="586" y="358"/>
                        </a:lnTo>
                        <a:lnTo>
                          <a:pt x="549" y="373"/>
                        </a:lnTo>
                        <a:lnTo>
                          <a:pt x="512" y="386"/>
                        </a:lnTo>
                        <a:lnTo>
                          <a:pt x="475" y="399"/>
                        </a:lnTo>
                        <a:lnTo>
                          <a:pt x="437" y="409"/>
                        </a:lnTo>
                        <a:lnTo>
                          <a:pt x="398" y="421"/>
                        </a:lnTo>
                        <a:lnTo>
                          <a:pt x="361" y="430"/>
                        </a:lnTo>
                        <a:lnTo>
                          <a:pt x="322" y="439"/>
                        </a:lnTo>
                        <a:lnTo>
                          <a:pt x="283" y="447"/>
                        </a:lnTo>
                        <a:lnTo>
                          <a:pt x="242" y="453"/>
                        </a:lnTo>
                        <a:lnTo>
                          <a:pt x="203" y="460"/>
                        </a:lnTo>
                        <a:lnTo>
                          <a:pt x="163" y="465"/>
                        </a:lnTo>
                        <a:lnTo>
                          <a:pt x="122" y="469"/>
                        </a:lnTo>
                        <a:lnTo>
                          <a:pt x="82" y="473"/>
                        </a:lnTo>
                        <a:lnTo>
                          <a:pt x="40" y="474"/>
                        </a:lnTo>
                        <a:lnTo>
                          <a:pt x="0" y="475"/>
                        </a:lnTo>
                        <a:lnTo>
                          <a:pt x="0" y="47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5" name="Freeform 53"/>
                  <p:cNvSpPr>
                    <a:spLocks/>
                  </p:cNvSpPr>
                  <p:nvPr/>
                </p:nvSpPr>
                <p:spPr bwMode="auto">
                  <a:xfrm>
                    <a:off x="5046663" y="3789363"/>
                    <a:ext cx="300038" cy="533400"/>
                  </a:xfrm>
                  <a:custGeom>
                    <a:avLst/>
                    <a:gdLst>
                      <a:gd name="T0" fmla="*/ 220 w 757"/>
                      <a:gd name="T1" fmla="*/ 1344 h 1344"/>
                      <a:gd name="T2" fmla="*/ 250 w 757"/>
                      <a:gd name="T3" fmla="*/ 1312 h 1344"/>
                      <a:gd name="T4" fmla="*/ 310 w 757"/>
                      <a:gd name="T5" fmla="*/ 1244 h 1344"/>
                      <a:gd name="T6" fmla="*/ 366 w 757"/>
                      <a:gd name="T7" fmla="*/ 1172 h 1344"/>
                      <a:gd name="T8" fmla="*/ 418 w 757"/>
                      <a:gd name="T9" fmla="*/ 1099 h 1344"/>
                      <a:gd name="T10" fmla="*/ 468 w 757"/>
                      <a:gd name="T11" fmla="*/ 1022 h 1344"/>
                      <a:gd name="T12" fmla="*/ 513 w 757"/>
                      <a:gd name="T13" fmla="*/ 944 h 1344"/>
                      <a:gd name="T14" fmla="*/ 556 w 757"/>
                      <a:gd name="T15" fmla="*/ 864 h 1344"/>
                      <a:gd name="T16" fmla="*/ 594 w 757"/>
                      <a:gd name="T17" fmla="*/ 782 h 1344"/>
                      <a:gd name="T18" fmla="*/ 629 w 757"/>
                      <a:gd name="T19" fmla="*/ 696 h 1344"/>
                      <a:gd name="T20" fmla="*/ 660 w 757"/>
                      <a:gd name="T21" fmla="*/ 610 h 1344"/>
                      <a:gd name="T22" fmla="*/ 686 w 757"/>
                      <a:gd name="T23" fmla="*/ 521 h 1344"/>
                      <a:gd name="T24" fmla="*/ 710 w 757"/>
                      <a:gd name="T25" fmla="*/ 430 h 1344"/>
                      <a:gd name="T26" fmla="*/ 728 w 757"/>
                      <a:gd name="T27" fmla="*/ 339 h 1344"/>
                      <a:gd name="T28" fmla="*/ 742 w 757"/>
                      <a:gd name="T29" fmla="*/ 245 h 1344"/>
                      <a:gd name="T30" fmla="*/ 751 w 757"/>
                      <a:gd name="T31" fmla="*/ 150 h 1344"/>
                      <a:gd name="T32" fmla="*/ 757 w 757"/>
                      <a:gd name="T33" fmla="*/ 54 h 1344"/>
                      <a:gd name="T34" fmla="*/ 452 w 757"/>
                      <a:gd name="T35" fmla="*/ 0 h 1344"/>
                      <a:gd name="T36" fmla="*/ 452 w 757"/>
                      <a:gd name="T37" fmla="*/ 42 h 1344"/>
                      <a:gd name="T38" fmla="*/ 448 w 757"/>
                      <a:gd name="T39" fmla="*/ 123 h 1344"/>
                      <a:gd name="T40" fmla="*/ 440 w 757"/>
                      <a:gd name="T41" fmla="*/ 203 h 1344"/>
                      <a:gd name="T42" fmla="*/ 428 w 757"/>
                      <a:gd name="T43" fmla="*/ 282 h 1344"/>
                      <a:gd name="T44" fmla="*/ 413 w 757"/>
                      <a:gd name="T45" fmla="*/ 360 h 1344"/>
                      <a:gd name="T46" fmla="*/ 393 w 757"/>
                      <a:gd name="T47" fmla="*/ 437 h 1344"/>
                      <a:gd name="T48" fmla="*/ 371 w 757"/>
                      <a:gd name="T49" fmla="*/ 511 h 1344"/>
                      <a:gd name="T50" fmla="*/ 345 w 757"/>
                      <a:gd name="T51" fmla="*/ 584 h 1344"/>
                      <a:gd name="T52" fmla="*/ 317 w 757"/>
                      <a:gd name="T53" fmla="*/ 655 h 1344"/>
                      <a:gd name="T54" fmla="*/ 284 w 757"/>
                      <a:gd name="T55" fmla="*/ 726 h 1344"/>
                      <a:gd name="T56" fmla="*/ 248 w 757"/>
                      <a:gd name="T57" fmla="*/ 795 h 1344"/>
                      <a:gd name="T58" fmla="*/ 210 w 757"/>
                      <a:gd name="T59" fmla="*/ 861 h 1344"/>
                      <a:gd name="T60" fmla="*/ 168 w 757"/>
                      <a:gd name="T61" fmla="*/ 925 h 1344"/>
                      <a:gd name="T62" fmla="*/ 124 w 757"/>
                      <a:gd name="T63" fmla="*/ 987 h 1344"/>
                      <a:gd name="T64" fmla="*/ 77 w 757"/>
                      <a:gd name="T65" fmla="*/ 1047 h 1344"/>
                      <a:gd name="T66" fmla="*/ 26 w 757"/>
                      <a:gd name="T67" fmla="*/ 1104 h 1344"/>
                      <a:gd name="T68" fmla="*/ 0 w 757"/>
                      <a:gd name="T69" fmla="*/ 1133 h 13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757" h="1344">
                        <a:moveTo>
                          <a:pt x="0" y="1133"/>
                        </a:moveTo>
                        <a:lnTo>
                          <a:pt x="220" y="1344"/>
                        </a:lnTo>
                        <a:lnTo>
                          <a:pt x="220" y="1344"/>
                        </a:lnTo>
                        <a:lnTo>
                          <a:pt x="250" y="1312"/>
                        </a:lnTo>
                        <a:lnTo>
                          <a:pt x="280" y="1278"/>
                        </a:lnTo>
                        <a:lnTo>
                          <a:pt x="310" y="1244"/>
                        </a:lnTo>
                        <a:lnTo>
                          <a:pt x="337" y="1209"/>
                        </a:lnTo>
                        <a:lnTo>
                          <a:pt x="366" y="1172"/>
                        </a:lnTo>
                        <a:lnTo>
                          <a:pt x="392" y="1136"/>
                        </a:lnTo>
                        <a:lnTo>
                          <a:pt x="418" y="1099"/>
                        </a:lnTo>
                        <a:lnTo>
                          <a:pt x="443" y="1062"/>
                        </a:lnTo>
                        <a:lnTo>
                          <a:pt x="468" y="1022"/>
                        </a:lnTo>
                        <a:lnTo>
                          <a:pt x="491" y="983"/>
                        </a:lnTo>
                        <a:lnTo>
                          <a:pt x="513" y="944"/>
                        </a:lnTo>
                        <a:lnTo>
                          <a:pt x="535" y="904"/>
                        </a:lnTo>
                        <a:lnTo>
                          <a:pt x="556" y="864"/>
                        </a:lnTo>
                        <a:lnTo>
                          <a:pt x="576" y="823"/>
                        </a:lnTo>
                        <a:lnTo>
                          <a:pt x="594" y="782"/>
                        </a:lnTo>
                        <a:lnTo>
                          <a:pt x="612" y="739"/>
                        </a:lnTo>
                        <a:lnTo>
                          <a:pt x="629" y="696"/>
                        </a:lnTo>
                        <a:lnTo>
                          <a:pt x="645" y="653"/>
                        </a:lnTo>
                        <a:lnTo>
                          <a:pt x="660" y="610"/>
                        </a:lnTo>
                        <a:lnTo>
                          <a:pt x="673" y="565"/>
                        </a:lnTo>
                        <a:lnTo>
                          <a:pt x="686" y="521"/>
                        </a:lnTo>
                        <a:lnTo>
                          <a:pt x="698" y="476"/>
                        </a:lnTo>
                        <a:lnTo>
                          <a:pt x="710" y="430"/>
                        </a:lnTo>
                        <a:lnTo>
                          <a:pt x="719" y="384"/>
                        </a:lnTo>
                        <a:lnTo>
                          <a:pt x="728" y="339"/>
                        </a:lnTo>
                        <a:lnTo>
                          <a:pt x="736" y="292"/>
                        </a:lnTo>
                        <a:lnTo>
                          <a:pt x="742" y="245"/>
                        </a:lnTo>
                        <a:lnTo>
                          <a:pt x="747" y="198"/>
                        </a:lnTo>
                        <a:lnTo>
                          <a:pt x="751" y="150"/>
                        </a:lnTo>
                        <a:lnTo>
                          <a:pt x="754" y="102"/>
                        </a:lnTo>
                        <a:lnTo>
                          <a:pt x="757" y="54"/>
                        </a:lnTo>
                        <a:lnTo>
                          <a:pt x="757" y="6"/>
                        </a:lnTo>
                        <a:lnTo>
                          <a:pt x="452" y="0"/>
                        </a:lnTo>
                        <a:lnTo>
                          <a:pt x="452" y="0"/>
                        </a:lnTo>
                        <a:lnTo>
                          <a:pt x="452" y="42"/>
                        </a:lnTo>
                        <a:lnTo>
                          <a:pt x="451" y="82"/>
                        </a:lnTo>
                        <a:lnTo>
                          <a:pt x="448" y="123"/>
                        </a:lnTo>
                        <a:lnTo>
                          <a:pt x="444" y="163"/>
                        </a:lnTo>
                        <a:lnTo>
                          <a:pt x="440" y="203"/>
                        </a:lnTo>
                        <a:lnTo>
                          <a:pt x="435" y="242"/>
                        </a:lnTo>
                        <a:lnTo>
                          <a:pt x="428" y="282"/>
                        </a:lnTo>
                        <a:lnTo>
                          <a:pt x="421" y="321"/>
                        </a:lnTo>
                        <a:lnTo>
                          <a:pt x="413" y="360"/>
                        </a:lnTo>
                        <a:lnTo>
                          <a:pt x="404" y="397"/>
                        </a:lnTo>
                        <a:lnTo>
                          <a:pt x="393" y="437"/>
                        </a:lnTo>
                        <a:lnTo>
                          <a:pt x="383" y="473"/>
                        </a:lnTo>
                        <a:lnTo>
                          <a:pt x="371" y="511"/>
                        </a:lnTo>
                        <a:lnTo>
                          <a:pt x="358" y="547"/>
                        </a:lnTo>
                        <a:lnTo>
                          <a:pt x="345" y="584"/>
                        </a:lnTo>
                        <a:lnTo>
                          <a:pt x="331" y="620"/>
                        </a:lnTo>
                        <a:lnTo>
                          <a:pt x="317" y="655"/>
                        </a:lnTo>
                        <a:lnTo>
                          <a:pt x="301" y="692"/>
                        </a:lnTo>
                        <a:lnTo>
                          <a:pt x="284" y="726"/>
                        </a:lnTo>
                        <a:lnTo>
                          <a:pt x="266" y="761"/>
                        </a:lnTo>
                        <a:lnTo>
                          <a:pt x="248" y="795"/>
                        </a:lnTo>
                        <a:lnTo>
                          <a:pt x="229" y="827"/>
                        </a:lnTo>
                        <a:lnTo>
                          <a:pt x="210" y="861"/>
                        </a:lnTo>
                        <a:lnTo>
                          <a:pt x="189" y="892"/>
                        </a:lnTo>
                        <a:lnTo>
                          <a:pt x="168" y="925"/>
                        </a:lnTo>
                        <a:lnTo>
                          <a:pt x="146" y="956"/>
                        </a:lnTo>
                        <a:lnTo>
                          <a:pt x="124" y="987"/>
                        </a:lnTo>
                        <a:lnTo>
                          <a:pt x="100" y="1017"/>
                        </a:lnTo>
                        <a:lnTo>
                          <a:pt x="77" y="1047"/>
                        </a:lnTo>
                        <a:lnTo>
                          <a:pt x="52" y="1076"/>
                        </a:lnTo>
                        <a:lnTo>
                          <a:pt x="26" y="1104"/>
                        </a:lnTo>
                        <a:lnTo>
                          <a:pt x="0" y="1133"/>
                        </a:lnTo>
                        <a:lnTo>
                          <a:pt x="0" y="113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6" name="Freeform 54"/>
                  <p:cNvSpPr>
                    <a:spLocks/>
                  </p:cNvSpPr>
                  <p:nvPr/>
                </p:nvSpPr>
                <p:spPr bwMode="auto">
                  <a:xfrm>
                    <a:off x="3976688" y="3787776"/>
                    <a:ext cx="228600" cy="409575"/>
                  </a:xfrm>
                  <a:custGeom>
                    <a:avLst/>
                    <a:gdLst>
                      <a:gd name="T0" fmla="*/ 235 w 579"/>
                      <a:gd name="T1" fmla="*/ 5 h 1035"/>
                      <a:gd name="T2" fmla="*/ 235 w 579"/>
                      <a:gd name="T3" fmla="*/ 5 h 1035"/>
                      <a:gd name="T4" fmla="*/ 235 w 579"/>
                      <a:gd name="T5" fmla="*/ 0 h 1035"/>
                      <a:gd name="T6" fmla="*/ 0 w 579"/>
                      <a:gd name="T7" fmla="*/ 4 h 1035"/>
                      <a:gd name="T8" fmla="*/ 0 w 579"/>
                      <a:gd name="T9" fmla="*/ 4 h 1035"/>
                      <a:gd name="T10" fmla="*/ 0 w 579"/>
                      <a:gd name="T11" fmla="*/ 5 h 1035"/>
                      <a:gd name="T12" fmla="*/ 0 w 579"/>
                      <a:gd name="T13" fmla="*/ 5 h 1035"/>
                      <a:gd name="T14" fmla="*/ 0 w 579"/>
                      <a:gd name="T15" fmla="*/ 43 h 1035"/>
                      <a:gd name="T16" fmla="*/ 2 w 579"/>
                      <a:gd name="T17" fmla="*/ 79 h 1035"/>
                      <a:gd name="T18" fmla="*/ 4 w 579"/>
                      <a:gd name="T19" fmla="*/ 116 h 1035"/>
                      <a:gd name="T20" fmla="*/ 7 w 579"/>
                      <a:gd name="T21" fmla="*/ 153 h 1035"/>
                      <a:gd name="T22" fmla="*/ 11 w 579"/>
                      <a:gd name="T23" fmla="*/ 189 h 1035"/>
                      <a:gd name="T24" fmla="*/ 16 w 579"/>
                      <a:gd name="T25" fmla="*/ 225 h 1035"/>
                      <a:gd name="T26" fmla="*/ 21 w 579"/>
                      <a:gd name="T27" fmla="*/ 262 h 1035"/>
                      <a:gd name="T28" fmla="*/ 28 w 579"/>
                      <a:gd name="T29" fmla="*/ 297 h 1035"/>
                      <a:gd name="T30" fmla="*/ 36 w 579"/>
                      <a:gd name="T31" fmla="*/ 332 h 1035"/>
                      <a:gd name="T32" fmla="*/ 43 w 579"/>
                      <a:gd name="T33" fmla="*/ 367 h 1035"/>
                      <a:gd name="T34" fmla="*/ 53 w 579"/>
                      <a:gd name="T35" fmla="*/ 401 h 1035"/>
                      <a:gd name="T36" fmla="*/ 63 w 579"/>
                      <a:gd name="T37" fmla="*/ 436 h 1035"/>
                      <a:gd name="T38" fmla="*/ 73 w 579"/>
                      <a:gd name="T39" fmla="*/ 470 h 1035"/>
                      <a:gd name="T40" fmla="*/ 85 w 579"/>
                      <a:gd name="T41" fmla="*/ 502 h 1035"/>
                      <a:gd name="T42" fmla="*/ 97 w 579"/>
                      <a:gd name="T43" fmla="*/ 536 h 1035"/>
                      <a:gd name="T44" fmla="*/ 110 w 579"/>
                      <a:gd name="T45" fmla="*/ 569 h 1035"/>
                      <a:gd name="T46" fmla="*/ 123 w 579"/>
                      <a:gd name="T47" fmla="*/ 601 h 1035"/>
                      <a:gd name="T48" fmla="*/ 137 w 579"/>
                      <a:gd name="T49" fmla="*/ 634 h 1035"/>
                      <a:gd name="T50" fmla="*/ 153 w 579"/>
                      <a:gd name="T51" fmla="*/ 665 h 1035"/>
                      <a:gd name="T52" fmla="*/ 168 w 579"/>
                      <a:gd name="T53" fmla="*/ 696 h 1035"/>
                      <a:gd name="T54" fmla="*/ 185 w 579"/>
                      <a:gd name="T55" fmla="*/ 728 h 1035"/>
                      <a:gd name="T56" fmla="*/ 202 w 579"/>
                      <a:gd name="T57" fmla="*/ 758 h 1035"/>
                      <a:gd name="T58" fmla="*/ 221 w 579"/>
                      <a:gd name="T59" fmla="*/ 788 h 1035"/>
                      <a:gd name="T60" fmla="*/ 239 w 579"/>
                      <a:gd name="T61" fmla="*/ 818 h 1035"/>
                      <a:gd name="T62" fmla="*/ 258 w 579"/>
                      <a:gd name="T63" fmla="*/ 846 h 1035"/>
                      <a:gd name="T64" fmla="*/ 278 w 579"/>
                      <a:gd name="T65" fmla="*/ 875 h 1035"/>
                      <a:gd name="T66" fmla="*/ 299 w 579"/>
                      <a:gd name="T67" fmla="*/ 903 h 1035"/>
                      <a:gd name="T68" fmla="*/ 319 w 579"/>
                      <a:gd name="T69" fmla="*/ 931 h 1035"/>
                      <a:gd name="T70" fmla="*/ 342 w 579"/>
                      <a:gd name="T71" fmla="*/ 957 h 1035"/>
                      <a:gd name="T72" fmla="*/ 364 w 579"/>
                      <a:gd name="T73" fmla="*/ 984 h 1035"/>
                      <a:gd name="T74" fmla="*/ 386 w 579"/>
                      <a:gd name="T75" fmla="*/ 1010 h 1035"/>
                      <a:gd name="T76" fmla="*/ 411 w 579"/>
                      <a:gd name="T77" fmla="*/ 1035 h 1035"/>
                      <a:gd name="T78" fmla="*/ 579 w 579"/>
                      <a:gd name="T79" fmla="*/ 872 h 1035"/>
                      <a:gd name="T80" fmla="*/ 579 w 579"/>
                      <a:gd name="T81" fmla="*/ 872 h 1035"/>
                      <a:gd name="T82" fmla="*/ 540 w 579"/>
                      <a:gd name="T83" fmla="*/ 828 h 1035"/>
                      <a:gd name="T84" fmla="*/ 503 w 579"/>
                      <a:gd name="T85" fmla="*/ 784 h 1035"/>
                      <a:gd name="T86" fmla="*/ 468 w 579"/>
                      <a:gd name="T87" fmla="*/ 737 h 1035"/>
                      <a:gd name="T88" fmla="*/ 435 w 579"/>
                      <a:gd name="T89" fmla="*/ 689 h 1035"/>
                      <a:gd name="T90" fmla="*/ 405 w 579"/>
                      <a:gd name="T91" fmla="*/ 638 h 1035"/>
                      <a:gd name="T92" fmla="*/ 377 w 579"/>
                      <a:gd name="T93" fmla="*/ 587 h 1035"/>
                      <a:gd name="T94" fmla="*/ 351 w 579"/>
                      <a:gd name="T95" fmla="*/ 534 h 1035"/>
                      <a:gd name="T96" fmla="*/ 327 w 579"/>
                      <a:gd name="T97" fmla="*/ 479 h 1035"/>
                      <a:gd name="T98" fmla="*/ 306 w 579"/>
                      <a:gd name="T99" fmla="*/ 424 h 1035"/>
                      <a:gd name="T100" fmla="*/ 288 w 579"/>
                      <a:gd name="T101" fmla="*/ 367 h 1035"/>
                      <a:gd name="T102" fmla="*/ 273 w 579"/>
                      <a:gd name="T103" fmla="*/ 310 h 1035"/>
                      <a:gd name="T104" fmla="*/ 258 w 579"/>
                      <a:gd name="T105" fmla="*/ 250 h 1035"/>
                      <a:gd name="T106" fmla="*/ 249 w 579"/>
                      <a:gd name="T107" fmla="*/ 190 h 1035"/>
                      <a:gd name="T108" fmla="*/ 241 w 579"/>
                      <a:gd name="T109" fmla="*/ 129 h 1035"/>
                      <a:gd name="T110" fmla="*/ 236 w 579"/>
                      <a:gd name="T111" fmla="*/ 68 h 1035"/>
                      <a:gd name="T112" fmla="*/ 235 w 579"/>
                      <a:gd name="T113" fmla="*/ 5 h 1035"/>
                      <a:gd name="T114" fmla="*/ 235 w 579"/>
                      <a:gd name="T115" fmla="*/ 5 h 1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9" h="1035">
                        <a:moveTo>
                          <a:pt x="235" y="5"/>
                        </a:moveTo>
                        <a:lnTo>
                          <a:pt x="235" y="5"/>
                        </a:lnTo>
                        <a:lnTo>
                          <a:pt x="235" y="0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lnTo>
                          <a:pt x="0" y="43"/>
                        </a:lnTo>
                        <a:lnTo>
                          <a:pt x="2" y="79"/>
                        </a:lnTo>
                        <a:lnTo>
                          <a:pt x="4" y="116"/>
                        </a:lnTo>
                        <a:lnTo>
                          <a:pt x="7" y="153"/>
                        </a:lnTo>
                        <a:lnTo>
                          <a:pt x="11" y="189"/>
                        </a:lnTo>
                        <a:lnTo>
                          <a:pt x="16" y="225"/>
                        </a:lnTo>
                        <a:lnTo>
                          <a:pt x="21" y="262"/>
                        </a:lnTo>
                        <a:lnTo>
                          <a:pt x="28" y="297"/>
                        </a:lnTo>
                        <a:lnTo>
                          <a:pt x="36" y="332"/>
                        </a:lnTo>
                        <a:lnTo>
                          <a:pt x="43" y="367"/>
                        </a:lnTo>
                        <a:lnTo>
                          <a:pt x="53" y="401"/>
                        </a:lnTo>
                        <a:lnTo>
                          <a:pt x="63" y="436"/>
                        </a:lnTo>
                        <a:lnTo>
                          <a:pt x="73" y="470"/>
                        </a:lnTo>
                        <a:lnTo>
                          <a:pt x="85" y="502"/>
                        </a:lnTo>
                        <a:lnTo>
                          <a:pt x="97" y="536"/>
                        </a:lnTo>
                        <a:lnTo>
                          <a:pt x="110" y="569"/>
                        </a:lnTo>
                        <a:lnTo>
                          <a:pt x="123" y="601"/>
                        </a:lnTo>
                        <a:lnTo>
                          <a:pt x="137" y="634"/>
                        </a:lnTo>
                        <a:lnTo>
                          <a:pt x="153" y="665"/>
                        </a:lnTo>
                        <a:lnTo>
                          <a:pt x="168" y="696"/>
                        </a:lnTo>
                        <a:lnTo>
                          <a:pt x="185" y="728"/>
                        </a:lnTo>
                        <a:lnTo>
                          <a:pt x="202" y="758"/>
                        </a:lnTo>
                        <a:lnTo>
                          <a:pt x="221" y="788"/>
                        </a:lnTo>
                        <a:lnTo>
                          <a:pt x="239" y="818"/>
                        </a:lnTo>
                        <a:lnTo>
                          <a:pt x="258" y="846"/>
                        </a:lnTo>
                        <a:lnTo>
                          <a:pt x="278" y="875"/>
                        </a:lnTo>
                        <a:lnTo>
                          <a:pt x="299" y="903"/>
                        </a:lnTo>
                        <a:lnTo>
                          <a:pt x="319" y="931"/>
                        </a:lnTo>
                        <a:lnTo>
                          <a:pt x="342" y="957"/>
                        </a:lnTo>
                        <a:lnTo>
                          <a:pt x="364" y="984"/>
                        </a:lnTo>
                        <a:lnTo>
                          <a:pt x="386" y="1010"/>
                        </a:lnTo>
                        <a:lnTo>
                          <a:pt x="411" y="1035"/>
                        </a:lnTo>
                        <a:lnTo>
                          <a:pt x="579" y="872"/>
                        </a:lnTo>
                        <a:lnTo>
                          <a:pt x="579" y="872"/>
                        </a:lnTo>
                        <a:lnTo>
                          <a:pt x="540" y="828"/>
                        </a:lnTo>
                        <a:lnTo>
                          <a:pt x="503" y="784"/>
                        </a:lnTo>
                        <a:lnTo>
                          <a:pt x="468" y="737"/>
                        </a:lnTo>
                        <a:lnTo>
                          <a:pt x="435" y="689"/>
                        </a:lnTo>
                        <a:lnTo>
                          <a:pt x="405" y="638"/>
                        </a:lnTo>
                        <a:lnTo>
                          <a:pt x="377" y="587"/>
                        </a:lnTo>
                        <a:lnTo>
                          <a:pt x="351" y="534"/>
                        </a:lnTo>
                        <a:lnTo>
                          <a:pt x="327" y="479"/>
                        </a:lnTo>
                        <a:lnTo>
                          <a:pt x="306" y="424"/>
                        </a:lnTo>
                        <a:lnTo>
                          <a:pt x="288" y="367"/>
                        </a:lnTo>
                        <a:lnTo>
                          <a:pt x="273" y="310"/>
                        </a:lnTo>
                        <a:lnTo>
                          <a:pt x="258" y="250"/>
                        </a:lnTo>
                        <a:lnTo>
                          <a:pt x="249" y="190"/>
                        </a:lnTo>
                        <a:lnTo>
                          <a:pt x="241" y="129"/>
                        </a:lnTo>
                        <a:lnTo>
                          <a:pt x="236" y="68"/>
                        </a:lnTo>
                        <a:lnTo>
                          <a:pt x="235" y="5"/>
                        </a:lnTo>
                        <a:lnTo>
                          <a:pt x="235" y="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7" name="Freeform 55"/>
                  <p:cNvSpPr>
                    <a:spLocks/>
                  </p:cNvSpPr>
                  <p:nvPr/>
                </p:nvSpPr>
                <p:spPr bwMode="auto">
                  <a:xfrm>
                    <a:off x="3976688" y="3370263"/>
                    <a:ext cx="239713" cy="400050"/>
                  </a:xfrm>
                  <a:custGeom>
                    <a:avLst/>
                    <a:gdLst>
                      <a:gd name="T0" fmla="*/ 603 w 603"/>
                      <a:gd name="T1" fmla="*/ 164 h 1010"/>
                      <a:gd name="T2" fmla="*/ 433 w 603"/>
                      <a:gd name="T3" fmla="*/ 0 h 1010"/>
                      <a:gd name="T4" fmla="*/ 433 w 603"/>
                      <a:gd name="T5" fmla="*/ 0 h 1010"/>
                      <a:gd name="T6" fmla="*/ 410 w 603"/>
                      <a:gd name="T7" fmla="*/ 24 h 1010"/>
                      <a:gd name="T8" fmla="*/ 386 w 603"/>
                      <a:gd name="T9" fmla="*/ 49 h 1010"/>
                      <a:gd name="T10" fmla="*/ 363 w 603"/>
                      <a:gd name="T11" fmla="*/ 75 h 1010"/>
                      <a:gd name="T12" fmla="*/ 341 w 603"/>
                      <a:gd name="T13" fmla="*/ 101 h 1010"/>
                      <a:gd name="T14" fmla="*/ 320 w 603"/>
                      <a:gd name="T15" fmla="*/ 129 h 1010"/>
                      <a:gd name="T16" fmla="*/ 298 w 603"/>
                      <a:gd name="T17" fmla="*/ 156 h 1010"/>
                      <a:gd name="T18" fmla="*/ 278 w 603"/>
                      <a:gd name="T19" fmla="*/ 183 h 1010"/>
                      <a:gd name="T20" fmla="*/ 259 w 603"/>
                      <a:gd name="T21" fmla="*/ 212 h 1010"/>
                      <a:gd name="T22" fmla="*/ 239 w 603"/>
                      <a:gd name="T23" fmla="*/ 241 h 1010"/>
                      <a:gd name="T24" fmla="*/ 221 w 603"/>
                      <a:gd name="T25" fmla="*/ 269 h 1010"/>
                      <a:gd name="T26" fmla="*/ 203 w 603"/>
                      <a:gd name="T27" fmla="*/ 299 h 1010"/>
                      <a:gd name="T28" fmla="*/ 186 w 603"/>
                      <a:gd name="T29" fmla="*/ 329 h 1010"/>
                      <a:gd name="T30" fmla="*/ 169 w 603"/>
                      <a:gd name="T31" fmla="*/ 360 h 1010"/>
                      <a:gd name="T32" fmla="*/ 153 w 603"/>
                      <a:gd name="T33" fmla="*/ 390 h 1010"/>
                      <a:gd name="T34" fmla="*/ 139 w 603"/>
                      <a:gd name="T35" fmla="*/ 422 h 1010"/>
                      <a:gd name="T36" fmla="*/ 125 w 603"/>
                      <a:gd name="T37" fmla="*/ 454 h 1010"/>
                      <a:gd name="T38" fmla="*/ 110 w 603"/>
                      <a:gd name="T39" fmla="*/ 485 h 1010"/>
                      <a:gd name="T40" fmla="*/ 97 w 603"/>
                      <a:gd name="T41" fmla="*/ 518 h 1010"/>
                      <a:gd name="T42" fmla="*/ 86 w 603"/>
                      <a:gd name="T43" fmla="*/ 552 h 1010"/>
                      <a:gd name="T44" fmla="*/ 74 w 603"/>
                      <a:gd name="T45" fmla="*/ 584 h 1010"/>
                      <a:gd name="T46" fmla="*/ 64 w 603"/>
                      <a:gd name="T47" fmla="*/ 618 h 1010"/>
                      <a:gd name="T48" fmla="*/ 53 w 603"/>
                      <a:gd name="T49" fmla="*/ 652 h 1010"/>
                      <a:gd name="T50" fmla="*/ 44 w 603"/>
                      <a:gd name="T51" fmla="*/ 686 h 1010"/>
                      <a:gd name="T52" fmla="*/ 36 w 603"/>
                      <a:gd name="T53" fmla="*/ 721 h 1010"/>
                      <a:gd name="T54" fmla="*/ 28 w 603"/>
                      <a:gd name="T55" fmla="*/ 755 h 1010"/>
                      <a:gd name="T56" fmla="*/ 22 w 603"/>
                      <a:gd name="T57" fmla="*/ 790 h 1010"/>
                      <a:gd name="T58" fmla="*/ 15 w 603"/>
                      <a:gd name="T59" fmla="*/ 827 h 1010"/>
                      <a:gd name="T60" fmla="*/ 12 w 603"/>
                      <a:gd name="T61" fmla="*/ 862 h 1010"/>
                      <a:gd name="T62" fmla="*/ 6 w 603"/>
                      <a:gd name="T63" fmla="*/ 898 h 1010"/>
                      <a:gd name="T64" fmla="*/ 4 w 603"/>
                      <a:gd name="T65" fmla="*/ 933 h 1010"/>
                      <a:gd name="T66" fmla="*/ 1 w 603"/>
                      <a:gd name="T67" fmla="*/ 970 h 1010"/>
                      <a:gd name="T68" fmla="*/ 0 w 603"/>
                      <a:gd name="T69" fmla="*/ 1006 h 1010"/>
                      <a:gd name="T70" fmla="*/ 234 w 603"/>
                      <a:gd name="T71" fmla="*/ 1010 h 1010"/>
                      <a:gd name="T72" fmla="*/ 234 w 603"/>
                      <a:gd name="T73" fmla="*/ 1010 h 1010"/>
                      <a:gd name="T74" fmla="*/ 238 w 603"/>
                      <a:gd name="T75" fmla="*/ 949 h 1010"/>
                      <a:gd name="T76" fmla="*/ 245 w 603"/>
                      <a:gd name="T77" fmla="*/ 889 h 1010"/>
                      <a:gd name="T78" fmla="*/ 254 w 603"/>
                      <a:gd name="T79" fmla="*/ 829 h 1010"/>
                      <a:gd name="T80" fmla="*/ 267 w 603"/>
                      <a:gd name="T81" fmla="*/ 769 h 1010"/>
                      <a:gd name="T82" fmla="*/ 281 w 603"/>
                      <a:gd name="T83" fmla="*/ 712 h 1010"/>
                      <a:gd name="T84" fmla="*/ 298 w 603"/>
                      <a:gd name="T85" fmla="*/ 655 h 1010"/>
                      <a:gd name="T86" fmla="*/ 319 w 603"/>
                      <a:gd name="T87" fmla="*/ 600 h 1010"/>
                      <a:gd name="T88" fmla="*/ 341 w 603"/>
                      <a:gd name="T89" fmla="*/ 545 h 1010"/>
                      <a:gd name="T90" fmla="*/ 366 w 603"/>
                      <a:gd name="T91" fmla="*/ 492 h 1010"/>
                      <a:gd name="T92" fmla="*/ 393 w 603"/>
                      <a:gd name="T93" fmla="*/ 441 h 1010"/>
                      <a:gd name="T94" fmla="*/ 423 w 603"/>
                      <a:gd name="T95" fmla="*/ 390 h 1010"/>
                      <a:gd name="T96" fmla="*/ 454 w 603"/>
                      <a:gd name="T97" fmla="*/ 342 h 1010"/>
                      <a:gd name="T98" fmla="*/ 488 w 603"/>
                      <a:gd name="T99" fmla="*/ 294 h 1010"/>
                      <a:gd name="T100" fmla="*/ 524 w 603"/>
                      <a:gd name="T101" fmla="*/ 250 h 1010"/>
                      <a:gd name="T102" fmla="*/ 562 w 603"/>
                      <a:gd name="T103" fmla="*/ 205 h 1010"/>
                      <a:gd name="T104" fmla="*/ 603 w 603"/>
                      <a:gd name="T105" fmla="*/ 164 h 1010"/>
                      <a:gd name="T106" fmla="*/ 603 w 603"/>
                      <a:gd name="T107" fmla="*/ 164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03" h="1010">
                        <a:moveTo>
                          <a:pt x="603" y="164"/>
                        </a:moveTo>
                        <a:lnTo>
                          <a:pt x="433" y="0"/>
                        </a:lnTo>
                        <a:lnTo>
                          <a:pt x="433" y="0"/>
                        </a:lnTo>
                        <a:lnTo>
                          <a:pt x="410" y="24"/>
                        </a:lnTo>
                        <a:lnTo>
                          <a:pt x="386" y="49"/>
                        </a:lnTo>
                        <a:lnTo>
                          <a:pt x="363" y="75"/>
                        </a:lnTo>
                        <a:lnTo>
                          <a:pt x="341" y="101"/>
                        </a:lnTo>
                        <a:lnTo>
                          <a:pt x="320" y="129"/>
                        </a:lnTo>
                        <a:lnTo>
                          <a:pt x="298" y="156"/>
                        </a:lnTo>
                        <a:lnTo>
                          <a:pt x="278" y="183"/>
                        </a:lnTo>
                        <a:lnTo>
                          <a:pt x="259" y="212"/>
                        </a:lnTo>
                        <a:lnTo>
                          <a:pt x="239" y="241"/>
                        </a:lnTo>
                        <a:lnTo>
                          <a:pt x="221" y="269"/>
                        </a:lnTo>
                        <a:lnTo>
                          <a:pt x="203" y="299"/>
                        </a:lnTo>
                        <a:lnTo>
                          <a:pt x="186" y="329"/>
                        </a:lnTo>
                        <a:lnTo>
                          <a:pt x="169" y="360"/>
                        </a:lnTo>
                        <a:lnTo>
                          <a:pt x="153" y="390"/>
                        </a:lnTo>
                        <a:lnTo>
                          <a:pt x="139" y="422"/>
                        </a:lnTo>
                        <a:lnTo>
                          <a:pt x="125" y="454"/>
                        </a:lnTo>
                        <a:lnTo>
                          <a:pt x="110" y="485"/>
                        </a:lnTo>
                        <a:lnTo>
                          <a:pt x="97" y="518"/>
                        </a:lnTo>
                        <a:lnTo>
                          <a:pt x="86" y="552"/>
                        </a:lnTo>
                        <a:lnTo>
                          <a:pt x="74" y="584"/>
                        </a:lnTo>
                        <a:lnTo>
                          <a:pt x="64" y="618"/>
                        </a:lnTo>
                        <a:lnTo>
                          <a:pt x="53" y="652"/>
                        </a:lnTo>
                        <a:lnTo>
                          <a:pt x="44" y="686"/>
                        </a:lnTo>
                        <a:lnTo>
                          <a:pt x="36" y="721"/>
                        </a:lnTo>
                        <a:lnTo>
                          <a:pt x="28" y="755"/>
                        </a:lnTo>
                        <a:lnTo>
                          <a:pt x="22" y="790"/>
                        </a:lnTo>
                        <a:lnTo>
                          <a:pt x="15" y="827"/>
                        </a:lnTo>
                        <a:lnTo>
                          <a:pt x="12" y="862"/>
                        </a:lnTo>
                        <a:lnTo>
                          <a:pt x="6" y="898"/>
                        </a:lnTo>
                        <a:lnTo>
                          <a:pt x="4" y="933"/>
                        </a:lnTo>
                        <a:lnTo>
                          <a:pt x="1" y="970"/>
                        </a:lnTo>
                        <a:lnTo>
                          <a:pt x="0" y="1006"/>
                        </a:lnTo>
                        <a:lnTo>
                          <a:pt x="234" y="1010"/>
                        </a:lnTo>
                        <a:lnTo>
                          <a:pt x="234" y="1010"/>
                        </a:lnTo>
                        <a:lnTo>
                          <a:pt x="238" y="949"/>
                        </a:lnTo>
                        <a:lnTo>
                          <a:pt x="245" y="889"/>
                        </a:lnTo>
                        <a:lnTo>
                          <a:pt x="254" y="829"/>
                        </a:lnTo>
                        <a:lnTo>
                          <a:pt x="267" y="769"/>
                        </a:lnTo>
                        <a:lnTo>
                          <a:pt x="281" y="712"/>
                        </a:lnTo>
                        <a:lnTo>
                          <a:pt x="298" y="655"/>
                        </a:lnTo>
                        <a:lnTo>
                          <a:pt x="319" y="600"/>
                        </a:lnTo>
                        <a:lnTo>
                          <a:pt x="341" y="545"/>
                        </a:lnTo>
                        <a:lnTo>
                          <a:pt x="366" y="492"/>
                        </a:lnTo>
                        <a:lnTo>
                          <a:pt x="393" y="441"/>
                        </a:lnTo>
                        <a:lnTo>
                          <a:pt x="423" y="390"/>
                        </a:lnTo>
                        <a:lnTo>
                          <a:pt x="454" y="342"/>
                        </a:lnTo>
                        <a:lnTo>
                          <a:pt x="488" y="294"/>
                        </a:lnTo>
                        <a:lnTo>
                          <a:pt x="524" y="250"/>
                        </a:lnTo>
                        <a:lnTo>
                          <a:pt x="562" y="205"/>
                        </a:lnTo>
                        <a:lnTo>
                          <a:pt x="603" y="164"/>
                        </a:lnTo>
                        <a:lnTo>
                          <a:pt x="603" y="16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8" name="Freeform 56"/>
                  <p:cNvSpPr>
                    <a:spLocks/>
                  </p:cNvSpPr>
                  <p:nvPr/>
                </p:nvSpPr>
                <p:spPr bwMode="auto">
                  <a:xfrm>
                    <a:off x="4162425" y="3194051"/>
                    <a:ext cx="401638" cy="230188"/>
                  </a:xfrm>
                  <a:custGeom>
                    <a:avLst/>
                    <a:gdLst>
                      <a:gd name="T0" fmla="*/ 1010 w 1010"/>
                      <a:gd name="T1" fmla="*/ 235 h 579"/>
                      <a:gd name="T2" fmla="*/ 1006 w 1010"/>
                      <a:gd name="T3" fmla="*/ 0 h 579"/>
                      <a:gd name="T4" fmla="*/ 1006 w 1010"/>
                      <a:gd name="T5" fmla="*/ 0 h 579"/>
                      <a:gd name="T6" fmla="*/ 969 w 1010"/>
                      <a:gd name="T7" fmla="*/ 1 h 579"/>
                      <a:gd name="T8" fmla="*/ 933 w 1010"/>
                      <a:gd name="T9" fmla="*/ 4 h 579"/>
                      <a:gd name="T10" fmla="*/ 898 w 1010"/>
                      <a:gd name="T11" fmla="*/ 6 h 579"/>
                      <a:gd name="T12" fmla="*/ 861 w 1010"/>
                      <a:gd name="T13" fmla="*/ 9 h 579"/>
                      <a:gd name="T14" fmla="*/ 826 w 1010"/>
                      <a:gd name="T15" fmla="*/ 14 h 579"/>
                      <a:gd name="T16" fmla="*/ 791 w 1010"/>
                      <a:gd name="T17" fmla="*/ 19 h 579"/>
                      <a:gd name="T18" fmla="*/ 756 w 1010"/>
                      <a:gd name="T19" fmla="*/ 24 h 579"/>
                      <a:gd name="T20" fmla="*/ 721 w 1010"/>
                      <a:gd name="T21" fmla="*/ 32 h 579"/>
                      <a:gd name="T22" fmla="*/ 687 w 1010"/>
                      <a:gd name="T23" fmla="*/ 40 h 579"/>
                      <a:gd name="T24" fmla="*/ 653 w 1010"/>
                      <a:gd name="T25" fmla="*/ 48 h 579"/>
                      <a:gd name="T26" fmla="*/ 619 w 1010"/>
                      <a:gd name="T27" fmla="*/ 57 h 579"/>
                      <a:gd name="T28" fmla="*/ 585 w 1010"/>
                      <a:gd name="T29" fmla="*/ 67 h 579"/>
                      <a:gd name="T30" fmla="*/ 553 w 1010"/>
                      <a:gd name="T31" fmla="*/ 78 h 579"/>
                      <a:gd name="T32" fmla="*/ 520 w 1010"/>
                      <a:gd name="T33" fmla="*/ 90 h 579"/>
                      <a:gd name="T34" fmla="*/ 488 w 1010"/>
                      <a:gd name="T35" fmla="*/ 101 h 579"/>
                      <a:gd name="T36" fmla="*/ 455 w 1010"/>
                      <a:gd name="T37" fmla="*/ 114 h 579"/>
                      <a:gd name="T38" fmla="*/ 424 w 1010"/>
                      <a:gd name="T39" fmla="*/ 127 h 579"/>
                      <a:gd name="T40" fmla="*/ 393 w 1010"/>
                      <a:gd name="T41" fmla="*/ 142 h 579"/>
                      <a:gd name="T42" fmla="*/ 361 w 1010"/>
                      <a:gd name="T43" fmla="*/ 157 h 579"/>
                      <a:gd name="T44" fmla="*/ 330 w 1010"/>
                      <a:gd name="T45" fmla="*/ 173 h 579"/>
                      <a:gd name="T46" fmla="*/ 300 w 1010"/>
                      <a:gd name="T47" fmla="*/ 188 h 579"/>
                      <a:gd name="T48" fmla="*/ 270 w 1010"/>
                      <a:gd name="T49" fmla="*/ 205 h 579"/>
                      <a:gd name="T50" fmla="*/ 213 w 1010"/>
                      <a:gd name="T51" fmla="*/ 242 h 579"/>
                      <a:gd name="T52" fmla="*/ 157 w 1010"/>
                      <a:gd name="T53" fmla="*/ 281 h 579"/>
                      <a:gd name="T54" fmla="*/ 102 w 1010"/>
                      <a:gd name="T55" fmla="*/ 321 h 579"/>
                      <a:gd name="T56" fmla="*/ 50 w 1010"/>
                      <a:gd name="T57" fmla="*/ 364 h 579"/>
                      <a:gd name="T58" fmla="*/ 0 w 1010"/>
                      <a:gd name="T59" fmla="*/ 410 h 579"/>
                      <a:gd name="T60" fmla="*/ 162 w 1010"/>
                      <a:gd name="T61" fmla="*/ 579 h 579"/>
                      <a:gd name="T62" fmla="*/ 162 w 1010"/>
                      <a:gd name="T63" fmla="*/ 579 h 579"/>
                      <a:gd name="T64" fmla="*/ 205 w 1010"/>
                      <a:gd name="T65" fmla="*/ 541 h 579"/>
                      <a:gd name="T66" fmla="*/ 249 w 1010"/>
                      <a:gd name="T67" fmla="*/ 505 h 579"/>
                      <a:gd name="T68" fmla="*/ 295 w 1010"/>
                      <a:gd name="T69" fmla="*/ 470 h 579"/>
                      <a:gd name="T70" fmla="*/ 343 w 1010"/>
                      <a:gd name="T71" fmla="*/ 438 h 579"/>
                      <a:gd name="T72" fmla="*/ 391 w 1010"/>
                      <a:gd name="T73" fmla="*/ 407 h 579"/>
                      <a:gd name="T74" fmla="*/ 442 w 1010"/>
                      <a:gd name="T75" fmla="*/ 380 h 579"/>
                      <a:gd name="T76" fmla="*/ 494 w 1010"/>
                      <a:gd name="T77" fmla="*/ 354 h 579"/>
                      <a:gd name="T78" fmla="*/ 546 w 1010"/>
                      <a:gd name="T79" fmla="*/ 330 h 579"/>
                      <a:gd name="T80" fmla="*/ 601 w 1010"/>
                      <a:gd name="T81" fmla="*/ 310 h 579"/>
                      <a:gd name="T82" fmla="*/ 656 w 1010"/>
                      <a:gd name="T83" fmla="*/ 291 h 579"/>
                      <a:gd name="T84" fmla="*/ 713 w 1010"/>
                      <a:gd name="T85" fmla="*/ 276 h 579"/>
                      <a:gd name="T86" fmla="*/ 770 w 1010"/>
                      <a:gd name="T87" fmla="*/ 261 h 579"/>
                      <a:gd name="T88" fmla="*/ 829 w 1010"/>
                      <a:gd name="T89" fmla="*/ 251 h 579"/>
                      <a:gd name="T90" fmla="*/ 889 w 1010"/>
                      <a:gd name="T91" fmla="*/ 243 h 579"/>
                      <a:gd name="T92" fmla="*/ 949 w 1010"/>
                      <a:gd name="T93" fmla="*/ 238 h 579"/>
                      <a:gd name="T94" fmla="*/ 1010 w 1010"/>
                      <a:gd name="T95" fmla="*/ 235 h 579"/>
                      <a:gd name="T96" fmla="*/ 1010 w 1010"/>
                      <a:gd name="T97" fmla="*/ 235 h 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010" h="579">
                        <a:moveTo>
                          <a:pt x="1010" y="235"/>
                        </a:moveTo>
                        <a:lnTo>
                          <a:pt x="1006" y="0"/>
                        </a:lnTo>
                        <a:lnTo>
                          <a:pt x="1006" y="0"/>
                        </a:lnTo>
                        <a:lnTo>
                          <a:pt x="969" y="1"/>
                        </a:lnTo>
                        <a:lnTo>
                          <a:pt x="933" y="4"/>
                        </a:lnTo>
                        <a:lnTo>
                          <a:pt x="898" y="6"/>
                        </a:lnTo>
                        <a:lnTo>
                          <a:pt x="861" y="9"/>
                        </a:lnTo>
                        <a:lnTo>
                          <a:pt x="826" y="14"/>
                        </a:lnTo>
                        <a:lnTo>
                          <a:pt x="791" y="19"/>
                        </a:lnTo>
                        <a:lnTo>
                          <a:pt x="756" y="24"/>
                        </a:lnTo>
                        <a:lnTo>
                          <a:pt x="721" y="32"/>
                        </a:lnTo>
                        <a:lnTo>
                          <a:pt x="687" y="40"/>
                        </a:lnTo>
                        <a:lnTo>
                          <a:pt x="653" y="48"/>
                        </a:lnTo>
                        <a:lnTo>
                          <a:pt x="619" y="57"/>
                        </a:lnTo>
                        <a:lnTo>
                          <a:pt x="585" y="67"/>
                        </a:lnTo>
                        <a:lnTo>
                          <a:pt x="553" y="78"/>
                        </a:lnTo>
                        <a:lnTo>
                          <a:pt x="520" y="90"/>
                        </a:lnTo>
                        <a:lnTo>
                          <a:pt x="488" y="101"/>
                        </a:lnTo>
                        <a:lnTo>
                          <a:pt x="455" y="114"/>
                        </a:lnTo>
                        <a:lnTo>
                          <a:pt x="424" y="127"/>
                        </a:lnTo>
                        <a:lnTo>
                          <a:pt x="393" y="142"/>
                        </a:lnTo>
                        <a:lnTo>
                          <a:pt x="361" y="157"/>
                        </a:lnTo>
                        <a:lnTo>
                          <a:pt x="330" y="173"/>
                        </a:lnTo>
                        <a:lnTo>
                          <a:pt x="300" y="188"/>
                        </a:lnTo>
                        <a:lnTo>
                          <a:pt x="270" y="205"/>
                        </a:lnTo>
                        <a:lnTo>
                          <a:pt x="213" y="242"/>
                        </a:lnTo>
                        <a:lnTo>
                          <a:pt x="157" y="281"/>
                        </a:lnTo>
                        <a:lnTo>
                          <a:pt x="102" y="321"/>
                        </a:lnTo>
                        <a:lnTo>
                          <a:pt x="50" y="364"/>
                        </a:lnTo>
                        <a:lnTo>
                          <a:pt x="0" y="410"/>
                        </a:lnTo>
                        <a:lnTo>
                          <a:pt x="162" y="579"/>
                        </a:lnTo>
                        <a:lnTo>
                          <a:pt x="162" y="579"/>
                        </a:lnTo>
                        <a:lnTo>
                          <a:pt x="205" y="541"/>
                        </a:lnTo>
                        <a:lnTo>
                          <a:pt x="249" y="505"/>
                        </a:lnTo>
                        <a:lnTo>
                          <a:pt x="295" y="470"/>
                        </a:lnTo>
                        <a:lnTo>
                          <a:pt x="343" y="438"/>
                        </a:lnTo>
                        <a:lnTo>
                          <a:pt x="391" y="407"/>
                        </a:lnTo>
                        <a:lnTo>
                          <a:pt x="442" y="380"/>
                        </a:lnTo>
                        <a:lnTo>
                          <a:pt x="494" y="354"/>
                        </a:lnTo>
                        <a:lnTo>
                          <a:pt x="546" y="330"/>
                        </a:lnTo>
                        <a:lnTo>
                          <a:pt x="601" y="310"/>
                        </a:lnTo>
                        <a:lnTo>
                          <a:pt x="656" y="291"/>
                        </a:lnTo>
                        <a:lnTo>
                          <a:pt x="713" y="276"/>
                        </a:lnTo>
                        <a:lnTo>
                          <a:pt x="770" y="261"/>
                        </a:lnTo>
                        <a:lnTo>
                          <a:pt x="829" y="251"/>
                        </a:lnTo>
                        <a:lnTo>
                          <a:pt x="889" y="243"/>
                        </a:lnTo>
                        <a:lnTo>
                          <a:pt x="949" y="238"/>
                        </a:lnTo>
                        <a:lnTo>
                          <a:pt x="1010" y="235"/>
                        </a:lnTo>
                        <a:lnTo>
                          <a:pt x="1010" y="23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19" name="Freeform 57"/>
                  <p:cNvSpPr>
                    <a:spLocks/>
                  </p:cNvSpPr>
                  <p:nvPr/>
                </p:nvSpPr>
                <p:spPr bwMode="auto">
                  <a:xfrm>
                    <a:off x="4152900" y="4144963"/>
                    <a:ext cx="411163" cy="239713"/>
                  </a:xfrm>
                  <a:custGeom>
                    <a:avLst/>
                    <a:gdLst>
                      <a:gd name="T0" fmla="*/ 1036 w 1036"/>
                      <a:gd name="T1" fmla="*/ 369 h 603"/>
                      <a:gd name="T2" fmla="*/ 1036 w 1036"/>
                      <a:gd name="T3" fmla="*/ 369 h 603"/>
                      <a:gd name="T4" fmla="*/ 1004 w 1036"/>
                      <a:gd name="T5" fmla="*/ 367 h 603"/>
                      <a:gd name="T6" fmla="*/ 973 w 1036"/>
                      <a:gd name="T7" fmla="*/ 366 h 603"/>
                      <a:gd name="T8" fmla="*/ 911 w 1036"/>
                      <a:gd name="T9" fmla="*/ 361 h 603"/>
                      <a:gd name="T10" fmla="*/ 848 w 1036"/>
                      <a:gd name="T11" fmla="*/ 352 h 603"/>
                      <a:gd name="T12" fmla="*/ 788 w 1036"/>
                      <a:gd name="T13" fmla="*/ 340 h 603"/>
                      <a:gd name="T14" fmla="*/ 728 w 1036"/>
                      <a:gd name="T15" fmla="*/ 326 h 603"/>
                      <a:gd name="T16" fmla="*/ 670 w 1036"/>
                      <a:gd name="T17" fmla="*/ 309 h 603"/>
                      <a:gd name="T18" fmla="*/ 612 w 1036"/>
                      <a:gd name="T19" fmla="*/ 288 h 603"/>
                      <a:gd name="T20" fmla="*/ 556 w 1036"/>
                      <a:gd name="T21" fmla="*/ 266 h 603"/>
                      <a:gd name="T22" fmla="*/ 502 w 1036"/>
                      <a:gd name="T23" fmla="*/ 241 h 603"/>
                      <a:gd name="T24" fmla="*/ 448 w 1036"/>
                      <a:gd name="T25" fmla="*/ 214 h 603"/>
                      <a:gd name="T26" fmla="*/ 398 w 1036"/>
                      <a:gd name="T27" fmla="*/ 184 h 603"/>
                      <a:gd name="T28" fmla="*/ 347 w 1036"/>
                      <a:gd name="T29" fmla="*/ 151 h 603"/>
                      <a:gd name="T30" fmla="*/ 299 w 1036"/>
                      <a:gd name="T31" fmla="*/ 117 h 603"/>
                      <a:gd name="T32" fmla="*/ 252 w 1036"/>
                      <a:gd name="T33" fmla="*/ 80 h 603"/>
                      <a:gd name="T34" fmla="*/ 207 w 1036"/>
                      <a:gd name="T35" fmla="*/ 42 h 603"/>
                      <a:gd name="T36" fmla="*/ 165 w 1036"/>
                      <a:gd name="T37" fmla="*/ 0 h 603"/>
                      <a:gd name="T38" fmla="*/ 0 w 1036"/>
                      <a:gd name="T39" fmla="*/ 169 h 603"/>
                      <a:gd name="T40" fmla="*/ 0 w 1036"/>
                      <a:gd name="T41" fmla="*/ 169 h 603"/>
                      <a:gd name="T42" fmla="*/ 25 w 1036"/>
                      <a:gd name="T43" fmla="*/ 194 h 603"/>
                      <a:gd name="T44" fmla="*/ 51 w 1036"/>
                      <a:gd name="T45" fmla="*/ 218 h 603"/>
                      <a:gd name="T46" fmla="*/ 77 w 1036"/>
                      <a:gd name="T47" fmla="*/ 241 h 603"/>
                      <a:gd name="T48" fmla="*/ 105 w 1036"/>
                      <a:gd name="T49" fmla="*/ 263 h 603"/>
                      <a:gd name="T50" fmla="*/ 132 w 1036"/>
                      <a:gd name="T51" fmla="*/ 285 h 603"/>
                      <a:gd name="T52" fmla="*/ 161 w 1036"/>
                      <a:gd name="T53" fmla="*/ 306 h 603"/>
                      <a:gd name="T54" fmla="*/ 188 w 1036"/>
                      <a:gd name="T55" fmla="*/ 327 h 603"/>
                      <a:gd name="T56" fmla="*/ 218 w 1036"/>
                      <a:gd name="T57" fmla="*/ 348 h 603"/>
                      <a:gd name="T58" fmla="*/ 247 w 1036"/>
                      <a:gd name="T59" fmla="*/ 367 h 603"/>
                      <a:gd name="T60" fmla="*/ 276 w 1036"/>
                      <a:gd name="T61" fmla="*/ 386 h 603"/>
                      <a:gd name="T62" fmla="*/ 306 w 1036"/>
                      <a:gd name="T63" fmla="*/ 404 h 603"/>
                      <a:gd name="T64" fmla="*/ 338 w 1036"/>
                      <a:gd name="T65" fmla="*/ 421 h 603"/>
                      <a:gd name="T66" fmla="*/ 369 w 1036"/>
                      <a:gd name="T67" fmla="*/ 438 h 603"/>
                      <a:gd name="T68" fmla="*/ 400 w 1036"/>
                      <a:gd name="T69" fmla="*/ 453 h 603"/>
                      <a:gd name="T70" fmla="*/ 433 w 1036"/>
                      <a:gd name="T71" fmla="*/ 469 h 603"/>
                      <a:gd name="T72" fmla="*/ 465 w 1036"/>
                      <a:gd name="T73" fmla="*/ 483 h 603"/>
                      <a:gd name="T74" fmla="*/ 498 w 1036"/>
                      <a:gd name="T75" fmla="*/ 496 h 603"/>
                      <a:gd name="T76" fmla="*/ 532 w 1036"/>
                      <a:gd name="T77" fmla="*/ 509 h 603"/>
                      <a:gd name="T78" fmla="*/ 566 w 1036"/>
                      <a:gd name="T79" fmla="*/ 521 h 603"/>
                      <a:gd name="T80" fmla="*/ 599 w 1036"/>
                      <a:gd name="T81" fmla="*/ 533 h 603"/>
                      <a:gd name="T82" fmla="*/ 633 w 1036"/>
                      <a:gd name="T83" fmla="*/ 543 h 603"/>
                      <a:gd name="T84" fmla="*/ 668 w 1036"/>
                      <a:gd name="T85" fmla="*/ 554 h 603"/>
                      <a:gd name="T86" fmla="*/ 704 w 1036"/>
                      <a:gd name="T87" fmla="*/ 561 h 603"/>
                      <a:gd name="T88" fmla="*/ 739 w 1036"/>
                      <a:gd name="T89" fmla="*/ 570 h 603"/>
                      <a:gd name="T90" fmla="*/ 774 w 1036"/>
                      <a:gd name="T91" fmla="*/ 577 h 603"/>
                      <a:gd name="T92" fmla="*/ 810 w 1036"/>
                      <a:gd name="T93" fmla="*/ 583 h 603"/>
                      <a:gd name="T94" fmla="*/ 847 w 1036"/>
                      <a:gd name="T95" fmla="*/ 589 h 603"/>
                      <a:gd name="T96" fmla="*/ 883 w 1036"/>
                      <a:gd name="T97" fmla="*/ 594 h 603"/>
                      <a:gd name="T98" fmla="*/ 920 w 1036"/>
                      <a:gd name="T99" fmla="*/ 598 h 603"/>
                      <a:gd name="T100" fmla="*/ 957 w 1036"/>
                      <a:gd name="T101" fmla="*/ 600 h 603"/>
                      <a:gd name="T102" fmla="*/ 994 w 1036"/>
                      <a:gd name="T103" fmla="*/ 603 h 603"/>
                      <a:gd name="T104" fmla="*/ 1032 w 1036"/>
                      <a:gd name="T105" fmla="*/ 603 h 603"/>
                      <a:gd name="T106" fmla="*/ 1036 w 1036"/>
                      <a:gd name="T107" fmla="*/ 369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036" h="603">
                        <a:moveTo>
                          <a:pt x="1036" y="369"/>
                        </a:moveTo>
                        <a:lnTo>
                          <a:pt x="1036" y="369"/>
                        </a:lnTo>
                        <a:lnTo>
                          <a:pt x="1004" y="367"/>
                        </a:lnTo>
                        <a:lnTo>
                          <a:pt x="973" y="366"/>
                        </a:lnTo>
                        <a:lnTo>
                          <a:pt x="911" y="361"/>
                        </a:lnTo>
                        <a:lnTo>
                          <a:pt x="848" y="352"/>
                        </a:lnTo>
                        <a:lnTo>
                          <a:pt x="788" y="340"/>
                        </a:lnTo>
                        <a:lnTo>
                          <a:pt x="728" y="326"/>
                        </a:lnTo>
                        <a:lnTo>
                          <a:pt x="670" y="309"/>
                        </a:lnTo>
                        <a:lnTo>
                          <a:pt x="612" y="288"/>
                        </a:lnTo>
                        <a:lnTo>
                          <a:pt x="556" y="266"/>
                        </a:lnTo>
                        <a:lnTo>
                          <a:pt x="502" y="241"/>
                        </a:lnTo>
                        <a:lnTo>
                          <a:pt x="448" y="214"/>
                        </a:lnTo>
                        <a:lnTo>
                          <a:pt x="398" y="184"/>
                        </a:lnTo>
                        <a:lnTo>
                          <a:pt x="347" y="151"/>
                        </a:lnTo>
                        <a:lnTo>
                          <a:pt x="299" y="117"/>
                        </a:lnTo>
                        <a:lnTo>
                          <a:pt x="252" y="80"/>
                        </a:lnTo>
                        <a:lnTo>
                          <a:pt x="207" y="42"/>
                        </a:lnTo>
                        <a:lnTo>
                          <a:pt x="165" y="0"/>
                        </a:lnTo>
                        <a:lnTo>
                          <a:pt x="0" y="169"/>
                        </a:lnTo>
                        <a:lnTo>
                          <a:pt x="0" y="169"/>
                        </a:lnTo>
                        <a:lnTo>
                          <a:pt x="25" y="194"/>
                        </a:lnTo>
                        <a:lnTo>
                          <a:pt x="51" y="218"/>
                        </a:lnTo>
                        <a:lnTo>
                          <a:pt x="77" y="241"/>
                        </a:lnTo>
                        <a:lnTo>
                          <a:pt x="105" y="263"/>
                        </a:lnTo>
                        <a:lnTo>
                          <a:pt x="132" y="285"/>
                        </a:lnTo>
                        <a:lnTo>
                          <a:pt x="161" y="306"/>
                        </a:lnTo>
                        <a:lnTo>
                          <a:pt x="188" y="327"/>
                        </a:lnTo>
                        <a:lnTo>
                          <a:pt x="218" y="348"/>
                        </a:lnTo>
                        <a:lnTo>
                          <a:pt x="247" y="367"/>
                        </a:lnTo>
                        <a:lnTo>
                          <a:pt x="276" y="386"/>
                        </a:lnTo>
                        <a:lnTo>
                          <a:pt x="306" y="404"/>
                        </a:lnTo>
                        <a:lnTo>
                          <a:pt x="338" y="421"/>
                        </a:lnTo>
                        <a:lnTo>
                          <a:pt x="369" y="438"/>
                        </a:lnTo>
                        <a:lnTo>
                          <a:pt x="400" y="453"/>
                        </a:lnTo>
                        <a:lnTo>
                          <a:pt x="433" y="469"/>
                        </a:lnTo>
                        <a:lnTo>
                          <a:pt x="465" y="483"/>
                        </a:lnTo>
                        <a:lnTo>
                          <a:pt x="498" y="496"/>
                        </a:lnTo>
                        <a:lnTo>
                          <a:pt x="532" y="509"/>
                        </a:lnTo>
                        <a:lnTo>
                          <a:pt x="566" y="521"/>
                        </a:lnTo>
                        <a:lnTo>
                          <a:pt x="599" y="533"/>
                        </a:lnTo>
                        <a:lnTo>
                          <a:pt x="633" y="543"/>
                        </a:lnTo>
                        <a:lnTo>
                          <a:pt x="668" y="554"/>
                        </a:lnTo>
                        <a:lnTo>
                          <a:pt x="704" y="561"/>
                        </a:lnTo>
                        <a:lnTo>
                          <a:pt x="739" y="570"/>
                        </a:lnTo>
                        <a:lnTo>
                          <a:pt x="774" y="577"/>
                        </a:lnTo>
                        <a:lnTo>
                          <a:pt x="810" y="583"/>
                        </a:lnTo>
                        <a:lnTo>
                          <a:pt x="847" y="589"/>
                        </a:lnTo>
                        <a:lnTo>
                          <a:pt x="883" y="594"/>
                        </a:lnTo>
                        <a:lnTo>
                          <a:pt x="920" y="598"/>
                        </a:lnTo>
                        <a:lnTo>
                          <a:pt x="957" y="600"/>
                        </a:lnTo>
                        <a:lnTo>
                          <a:pt x="994" y="603"/>
                        </a:lnTo>
                        <a:lnTo>
                          <a:pt x="1032" y="603"/>
                        </a:lnTo>
                        <a:lnTo>
                          <a:pt x="1036" y="36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0" name="Freeform 58"/>
                  <p:cNvSpPr>
                    <a:spLocks/>
                  </p:cNvSpPr>
                  <p:nvPr/>
                </p:nvSpPr>
                <p:spPr bwMode="auto">
                  <a:xfrm>
                    <a:off x="4938713" y="3787776"/>
                    <a:ext cx="228600" cy="409575"/>
                  </a:xfrm>
                  <a:custGeom>
                    <a:avLst/>
                    <a:gdLst>
                      <a:gd name="T0" fmla="*/ 344 w 580"/>
                      <a:gd name="T1" fmla="*/ 5 h 1035"/>
                      <a:gd name="T2" fmla="*/ 344 w 580"/>
                      <a:gd name="T3" fmla="*/ 5 h 1035"/>
                      <a:gd name="T4" fmla="*/ 343 w 580"/>
                      <a:gd name="T5" fmla="*/ 68 h 1035"/>
                      <a:gd name="T6" fmla="*/ 338 w 580"/>
                      <a:gd name="T7" fmla="*/ 129 h 1035"/>
                      <a:gd name="T8" fmla="*/ 331 w 580"/>
                      <a:gd name="T9" fmla="*/ 190 h 1035"/>
                      <a:gd name="T10" fmla="*/ 321 w 580"/>
                      <a:gd name="T11" fmla="*/ 250 h 1035"/>
                      <a:gd name="T12" fmla="*/ 308 w 580"/>
                      <a:gd name="T13" fmla="*/ 310 h 1035"/>
                      <a:gd name="T14" fmla="*/ 292 w 580"/>
                      <a:gd name="T15" fmla="*/ 367 h 1035"/>
                      <a:gd name="T16" fmla="*/ 273 w 580"/>
                      <a:gd name="T17" fmla="*/ 424 h 1035"/>
                      <a:gd name="T18" fmla="*/ 252 w 580"/>
                      <a:gd name="T19" fmla="*/ 479 h 1035"/>
                      <a:gd name="T20" fmla="*/ 228 w 580"/>
                      <a:gd name="T21" fmla="*/ 534 h 1035"/>
                      <a:gd name="T22" fmla="*/ 202 w 580"/>
                      <a:gd name="T23" fmla="*/ 587 h 1035"/>
                      <a:gd name="T24" fmla="*/ 175 w 580"/>
                      <a:gd name="T25" fmla="*/ 638 h 1035"/>
                      <a:gd name="T26" fmla="*/ 144 w 580"/>
                      <a:gd name="T27" fmla="*/ 689 h 1035"/>
                      <a:gd name="T28" fmla="*/ 111 w 580"/>
                      <a:gd name="T29" fmla="*/ 737 h 1035"/>
                      <a:gd name="T30" fmla="*/ 76 w 580"/>
                      <a:gd name="T31" fmla="*/ 784 h 1035"/>
                      <a:gd name="T32" fmla="*/ 39 w 580"/>
                      <a:gd name="T33" fmla="*/ 828 h 1035"/>
                      <a:gd name="T34" fmla="*/ 0 w 580"/>
                      <a:gd name="T35" fmla="*/ 872 h 1035"/>
                      <a:gd name="T36" fmla="*/ 170 w 580"/>
                      <a:gd name="T37" fmla="*/ 1035 h 1035"/>
                      <a:gd name="T38" fmla="*/ 170 w 580"/>
                      <a:gd name="T39" fmla="*/ 1035 h 1035"/>
                      <a:gd name="T40" fmla="*/ 193 w 580"/>
                      <a:gd name="T41" fmla="*/ 1010 h 1035"/>
                      <a:gd name="T42" fmla="*/ 215 w 580"/>
                      <a:gd name="T43" fmla="*/ 984 h 1035"/>
                      <a:gd name="T44" fmla="*/ 237 w 580"/>
                      <a:gd name="T45" fmla="*/ 957 h 1035"/>
                      <a:gd name="T46" fmla="*/ 260 w 580"/>
                      <a:gd name="T47" fmla="*/ 931 h 1035"/>
                      <a:gd name="T48" fmla="*/ 280 w 580"/>
                      <a:gd name="T49" fmla="*/ 903 h 1035"/>
                      <a:gd name="T50" fmla="*/ 301 w 580"/>
                      <a:gd name="T51" fmla="*/ 875 h 1035"/>
                      <a:gd name="T52" fmla="*/ 321 w 580"/>
                      <a:gd name="T53" fmla="*/ 846 h 1035"/>
                      <a:gd name="T54" fmla="*/ 340 w 580"/>
                      <a:gd name="T55" fmla="*/ 818 h 1035"/>
                      <a:gd name="T56" fmla="*/ 358 w 580"/>
                      <a:gd name="T57" fmla="*/ 788 h 1035"/>
                      <a:gd name="T58" fmla="*/ 377 w 580"/>
                      <a:gd name="T59" fmla="*/ 758 h 1035"/>
                      <a:gd name="T60" fmla="*/ 394 w 580"/>
                      <a:gd name="T61" fmla="*/ 728 h 1035"/>
                      <a:gd name="T62" fmla="*/ 411 w 580"/>
                      <a:gd name="T63" fmla="*/ 696 h 1035"/>
                      <a:gd name="T64" fmla="*/ 426 w 580"/>
                      <a:gd name="T65" fmla="*/ 665 h 1035"/>
                      <a:gd name="T66" fmla="*/ 442 w 580"/>
                      <a:gd name="T67" fmla="*/ 634 h 1035"/>
                      <a:gd name="T68" fmla="*/ 456 w 580"/>
                      <a:gd name="T69" fmla="*/ 601 h 1035"/>
                      <a:gd name="T70" fmla="*/ 469 w 580"/>
                      <a:gd name="T71" fmla="*/ 569 h 1035"/>
                      <a:gd name="T72" fmla="*/ 482 w 580"/>
                      <a:gd name="T73" fmla="*/ 536 h 1035"/>
                      <a:gd name="T74" fmla="*/ 495 w 580"/>
                      <a:gd name="T75" fmla="*/ 502 h 1035"/>
                      <a:gd name="T76" fmla="*/ 506 w 580"/>
                      <a:gd name="T77" fmla="*/ 470 h 1035"/>
                      <a:gd name="T78" fmla="*/ 516 w 580"/>
                      <a:gd name="T79" fmla="*/ 436 h 1035"/>
                      <a:gd name="T80" fmla="*/ 526 w 580"/>
                      <a:gd name="T81" fmla="*/ 401 h 1035"/>
                      <a:gd name="T82" fmla="*/ 536 w 580"/>
                      <a:gd name="T83" fmla="*/ 367 h 1035"/>
                      <a:gd name="T84" fmla="*/ 543 w 580"/>
                      <a:gd name="T85" fmla="*/ 332 h 1035"/>
                      <a:gd name="T86" fmla="*/ 551 w 580"/>
                      <a:gd name="T87" fmla="*/ 297 h 1035"/>
                      <a:gd name="T88" fmla="*/ 558 w 580"/>
                      <a:gd name="T89" fmla="*/ 262 h 1035"/>
                      <a:gd name="T90" fmla="*/ 563 w 580"/>
                      <a:gd name="T91" fmla="*/ 225 h 1035"/>
                      <a:gd name="T92" fmla="*/ 568 w 580"/>
                      <a:gd name="T93" fmla="*/ 189 h 1035"/>
                      <a:gd name="T94" fmla="*/ 572 w 580"/>
                      <a:gd name="T95" fmla="*/ 153 h 1035"/>
                      <a:gd name="T96" fmla="*/ 575 w 580"/>
                      <a:gd name="T97" fmla="*/ 116 h 1035"/>
                      <a:gd name="T98" fmla="*/ 577 w 580"/>
                      <a:gd name="T99" fmla="*/ 79 h 1035"/>
                      <a:gd name="T100" fmla="*/ 579 w 580"/>
                      <a:gd name="T101" fmla="*/ 43 h 1035"/>
                      <a:gd name="T102" fmla="*/ 580 w 580"/>
                      <a:gd name="T103" fmla="*/ 5 h 1035"/>
                      <a:gd name="T104" fmla="*/ 580 w 580"/>
                      <a:gd name="T105" fmla="*/ 5 h 1035"/>
                      <a:gd name="T106" fmla="*/ 580 w 580"/>
                      <a:gd name="T107" fmla="*/ 4 h 1035"/>
                      <a:gd name="T108" fmla="*/ 344 w 580"/>
                      <a:gd name="T109" fmla="*/ 0 h 1035"/>
                      <a:gd name="T110" fmla="*/ 344 w 580"/>
                      <a:gd name="T111" fmla="*/ 0 h 1035"/>
                      <a:gd name="T112" fmla="*/ 344 w 580"/>
                      <a:gd name="T113" fmla="*/ 5 h 1035"/>
                      <a:gd name="T114" fmla="*/ 344 w 580"/>
                      <a:gd name="T115" fmla="*/ 5 h 10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80" h="1035">
                        <a:moveTo>
                          <a:pt x="344" y="5"/>
                        </a:moveTo>
                        <a:lnTo>
                          <a:pt x="344" y="5"/>
                        </a:lnTo>
                        <a:lnTo>
                          <a:pt x="343" y="68"/>
                        </a:lnTo>
                        <a:lnTo>
                          <a:pt x="338" y="129"/>
                        </a:lnTo>
                        <a:lnTo>
                          <a:pt x="331" y="190"/>
                        </a:lnTo>
                        <a:lnTo>
                          <a:pt x="321" y="250"/>
                        </a:lnTo>
                        <a:lnTo>
                          <a:pt x="308" y="310"/>
                        </a:lnTo>
                        <a:lnTo>
                          <a:pt x="292" y="367"/>
                        </a:lnTo>
                        <a:lnTo>
                          <a:pt x="273" y="424"/>
                        </a:lnTo>
                        <a:lnTo>
                          <a:pt x="252" y="479"/>
                        </a:lnTo>
                        <a:lnTo>
                          <a:pt x="228" y="534"/>
                        </a:lnTo>
                        <a:lnTo>
                          <a:pt x="202" y="587"/>
                        </a:lnTo>
                        <a:lnTo>
                          <a:pt x="175" y="638"/>
                        </a:lnTo>
                        <a:lnTo>
                          <a:pt x="144" y="689"/>
                        </a:lnTo>
                        <a:lnTo>
                          <a:pt x="111" y="737"/>
                        </a:lnTo>
                        <a:lnTo>
                          <a:pt x="76" y="784"/>
                        </a:lnTo>
                        <a:lnTo>
                          <a:pt x="39" y="828"/>
                        </a:lnTo>
                        <a:lnTo>
                          <a:pt x="0" y="872"/>
                        </a:lnTo>
                        <a:lnTo>
                          <a:pt x="170" y="1035"/>
                        </a:lnTo>
                        <a:lnTo>
                          <a:pt x="170" y="1035"/>
                        </a:lnTo>
                        <a:lnTo>
                          <a:pt x="193" y="1010"/>
                        </a:lnTo>
                        <a:lnTo>
                          <a:pt x="215" y="984"/>
                        </a:lnTo>
                        <a:lnTo>
                          <a:pt x="237" y="957"/>
                        </a:lnTo>
                        <a:lnTo>
                          <a:pt x="260" y="931"/>
                        </a:lnTo>
                        <a:lnTo>
                          <a:pt x="280" y="903"/>
                        </a:lnTo>
                        <a:lnTo>
                          <a:pt x="301" y="875"/>
                        </a:lnTo>
                        <a:lnTo>
                          <a:pt x="321" y="846"/>
                        </a:lnTo>
                        <a:lnTo>
                          <a:pt x="340" y="818"/>
                        </a:lnTo>
                        <a:lnTo>
                          <a:pt x="358" y="788"/>
                        </a:lnTo>
                        <a:lnTo>
                          <a:pt x="377" y="758"/>
                        </a:lnTo>
                        <a:lnTo>
                          <a:pt x="394" y="728"/>
                        </a:lnTo>
                        <a:lnTo>
                          <a:pt x="411" y="696"/>
                        </a:lnTo>
                        <a:lnTo>
                          <a:pt x="426" y="665"/>
                        </a:lnTo>
                        <a:lnTo>
                          <a:pt x="442" y="634"/>
                        </a:lnTo>
                        <a:lnTo>
                          <a:pt x="456" y="601"/>
                        </a:lnTo>
                        <a:lnTo>
                          <a:pt x="469" y="569"/>
                        </a:lnTo>
                        <a:lnTo>
                          <a:pt x="482" y="536"/>
                        </a:lnTo>
                        <a:lnTo>
                          <a:pt x="495" y="502"/>
                        </a:lnTo>
                        <a:lnTo>
                          <a:pt x="506" y="470"/>
                        </a:lnTo>
                        <a:lnTo>
                          <a:pt x="516" y="436"/>
                        </a:lnTo>
                        <a:lnTo>
                          <a:pt x="526" y="401"/>
                        </a:lnTo>
                        <a:lnTo>
                          <a:pt x="536" y="367"/>
                        </a:lnTo>
                        <a:lnTo>
                          <a:pt x="543" y="332"/>
                        </a:lnTo>
                        <a:lnTo>
                          <a:pt x="551" y="297"/>
                        </a:lnTo>
                        <a:lnTo>
                          <a:pt x="558" y="262"/>
                        </a:lnTo>
                        <a:lnTo>
                          <a:pt x="563" y="225"/>
                        </a:lnTo>
                        <a:lnTo>
                          <a:pt x="568" y="189"/>
                        </a:lnTo>
                        <a:lnTo>
                          <a:pt x="572" y="153"/>
                        </a:lnTo>
                        <a:lnTo>
                          <a:pt x="575" y="116"/>
                        </a:lnTo>
                        <a:lnTo>
                          <a:pt x="577" y="79"/>
                        </a:lnTo>
                        <a:lnTo>
                          <a:pt x="579" y="43"/>
                        </a:lnTo>
                        <a:lnTo>
                          <a:pt x="580" y="5"/>
                        </a:lnTo>
                        <a:lnTo>
                          <a:pt x="580" y="5"/>
                        </a:lnTo>
                        <a:lnTo>
                          <a:pt x="580" y="4"/>
                        </a:lnTo>
                        <a:lnTo>
                          <a:pt x="344" y="0"/>
                        </a:lnTo>
                        <a:lnTo>
                          <a:pt x="344" y="0"/>
                        </a:lnTo>
                        <a:lnTo>
                          <a:pt x="344" y="5"/>
                        </a:lnTo>
                        <a:lnTo>
                          <a:pt x="344" y="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1" name="Freeform 59"/>
                  <p:cNvSpPr>
                    <a:spLocks/>
                  </p:cNvSpPr>
                  <p:nvPr/>
                </p:nvSpPr>
                <p:spPr bwMode="auto">
                  <a:xfrm>
                    <a:off x="4579938" y="4144963"/>
                    <a:ext cx="411163" cy="239713"/>
                  </a:xfrm>
                  <a:custGeom>
                    <a:avLst/>
                    <a:gdLst>
                      <a:gd name="T0" fmla="*/ 0 w 1036"/>
                      <a:gd name="T1" fmla="*/ 369 h 603"/>
                      <a:gd name="T2" fmla="*/ 4 w 1036"/>
                      <a:gd name="T3" fmla="*/ 603 h 603"/>
                      <a:gd name="T4" fmla="*/ 4 w 1036"/>
                      <a:gd name="T5" fmla="*/ 603 h 603"/>
                      <a:gd name="T6" fmla="*/ 42 w 1036"/>
                      <a:gd name="T7" fmla="*/ 603 h 603"/>
                      <a:gd name="T8" fmla="*/ 79 w 1036"/>
                      <a:gd name="T9" fmla="*/ 600 h 603"/>
                      <a:gd name="T10" fmla="*/ 116 w 1036"/>
                      <a:gd name="T11" fmla="*/ 598 h 603"/>
                      <a:gd name="T12" fmla="*/ 153 w 1036"/>
                      <a:gd name="T13" fmla="*/ 594 h 603"/>
                      <a:gd name="T14" fmla="*/ 189 w 1036"/>
                      <a:gd name="T15" fmla="*/ 589 h 603"/>
                      <a:gd name="T16" fmla="*/ 226 w 1036"/>
                      <a:gd name="T17" fmla="*/ 583 h 603"/>
                      <a:gd name="T18" fmla="*/ 262 w 1036"/>
                      <a:gd name="T19" fmla="*/ 577 h 603"/>
                      <a:gd name="T20" fmla="*/ 297 w 1036"/>
                      <a:gd name="T21" fmla="*/ 570 h 603"/>
                      <a:gd name="T22" fmla="*/ 332 w 1036"/>
                      <a:gd name="T23" fmla="*/ 561 h 603"/>
                      <a:gd name="T24" fmla="*/ 368 w 1036"/>
                      <a:gd name="T25" fmla="*/ 554 h 603"/>
                      <a:gd name="T26" fmla="*/ 403 w 1036"/>
                      <a:gd name="T27" fmla="*/ 543 h 603"/>
                      <a:gd name="T28" fmla="*/ 437 w 1036"/>
                      <a:gd name="T29" fmla="*/ 533 h 603"/>
                      <a:gd name="T30" fmla="*/ 472 w 1036"/>
                      <a:gd name="T31" fmla="*/ 521 h 603"/>
                      <a:gd name="T32" fmla="*/ 504 w 1036"/>
                      <a:gd name="T33" fmla="*/ 509 h 603"/>
                      <a:gd name="T34" fmla="*/ 538 w 1036"/>
                      <a:gd name="T35" fmla="*/ 496 h 603"/>
                      <a:gd name="T36" fmla="*/ 571 w 1036"/>
                      <a:gd name="T37" fmla="*/ 483 h 603"/>
                      <a:gd name="T38" fmla="*/ 603 w 1036"/>
                      <a:gd name="T39" fmla="*/ 469 h 603"/>
                      <a:gd name="T40" fmla="*/ 636 w 1036"/>
                      <a:gd name="T41" fmla="*/ 453 h 603"/>
                      <a:gd name="T42" fmla="*/ 667 w 1036"/>
                      <a:gd name="T43" fmla="*/ 438 h 603"/>
                      <a:gd name="T44" fmla="*/ 698 w 1036"/>
                      <a:gd name="T45" fmla="*/ 421 h 603"/>
                      <a:gd name="T46" fmla="*/ 730 w 1036"/>
                      <a:gd name="T47" fmla="*/ 404 h 603"/>
                      <a:gd name="T48" fmla="*/ 760 w 1036"/>
                      <a:gd name="T49" fmla="*/ 386 h 603"/>
                      <a:gd name="T50" fmla="*/ 789 w 1036"/>
                      <a:gd name="T51" fmla="*/ 367 h 603"/>
                      <a:gd name="T52" fmla="*/ 819 w 1036"/>
                      <a:gd name="T53" fmla="*/ 348 h 603"/>
                      <a:gd name="T54" fmla="*/ 848 w 1036"/>
                      <a:gd name="T55" fmla="*/ 327 h 603"/>
                      <a:gd name="T56" fmla="*/ 877 w 1036"/>
                      <a:gd name="T57" fmla="*/ 306 h 603"/>
                      <a:gd name="T58" fmla="*/ 904 w 1036"/>
                      <a:gd name="T59" fmla="*/ 285 h 603"/>
                      <a:gd name="T60" fmla="*/ 931 w 1036"/>
                      <a:gd name="T61" fmla="*/ 263 h 603"/>
                      <a:gd name="T62" fmla="*/ 959 w 1036"/>
                      <a:gd name="T63" fmla="*/ 241 h 603"/>
                      <a:gd name="T64" fmla="*/ 985 w 1036"/>
                      <a:gd name="T65" fmla="*/ 218 h 603"/>
                      <a:gd name="T66" fmla="*/ 1011 w 1036"/>
                      <a:gd name="T67" fmla="*/ 194 h 603"/>
                      <a:gd name="T68" fmla="*/ 1036 w 1036"/>
                      <a:gd name="T69" fmla="*/ 169 h 603"/>
                      <a:gd name="T70" fmla="*/ 871 w 1036"/>
                      <a:gd name="T71" fmla="*/ 0 h 603"/>
                      <a:gd name="T72" fmla="*/ 871 w 1036"/>
                      <a:gd name="T73" fmla="*/ 0 h 603"/>
                      <a:gd name="T74" fmla="*/ 829 w 1036"/>
                      <a:gd name="T75" fmla="*/ 42 h 603"/>
                      <a:gd name="T76" fmla="*/ 784 w 1036"/>
                      <a:gd name="T77" fmla="*/ 80 h 603"/>
                      <a:gd name="T78" fmla="*/ 737 w 1036"/>
                      <a:gd name="T79" fmla="*/ 117 h 603"/>
                      <a:gd name="T80" fmla="*/ 689 w 1036"/>
                      <a:gd name="T81" fmla="*/ 151 h 603"/>
                      <a:gd name="T82" fmla="*/ 638 w 1036"/>
                      <a:gd name="T83" fmla="*/ 184 h 603"/>
                      <a:gd name="T84" fmla="*/ 588 w 1036"/>
                      <a:gd name="T85" fmla="*/ 214 h 603"/>
                      <a:gd name="T86" fmla="*/ 534 w 1036"/>
                      <a:gd name="T87" fmla="*/ 241 h 603"/>
                      <a:gd name="T88" fmla="*/ 480 w 1036"/>
                      <a:gd name="T89" fmla="*/ 266 h 603"/>
                      <a:gd name="T90" fmla="*/ 424 w 1036"/>
                      <a:gd name="T91" fmla="*/ 288 h 603"/>
                      <a:gd name="T92" fmla="*/ 366 w 1036"/>
                      <a:gd name="T93" fmla="*/ 309 h 603"/>
                      <a:gd name="T94" fmla="*/ 308 w 1036"/>
                      <a:gd name="T95" fmla="*/ 326 h 603"/>
                      <a:gd name="T96" fmla="*/ 248 w 1036"/>
                      <a:gd name="T97" fmla="*/ 340 h 603"/>
                      <a:gd name="T98" fmla="*/ 188 w 1036"/>
                      <a:gd name="T99" fmla="*/ 352 h 603"/>
                      <a:gd name="T100" fmla="*/ 127 w 1036"/>
                      <a:gd name="T101" fmla="*/ 361 h 603"/>
                      <a:gd name="T102" fmla="*/ 64 w 1036"/>
                      <a:gd name="T103" fmla="*/ 366 h 603"/>
                      <a:gd name="T104" fmla="*/ 32 w 1036"/>
                      <a:gd name="T105" fmla="*/ 367 h 603"/>
                      <a:gd name="T106" fmla="*/ 0 w 1036"/>
                      <a:gd name="T107" fmla="*/ 369 h 603"/>
                      <a:gd name="T108" fmla="*/ 0 w 1036"/>
                      <a:gd name="T109" fmla="*/ 369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036" h="603">
                        <a:moveTo>
                          <a:pt x="0" y="369"/>
                        </a:moveTo>
                        <a:lnTo>
                          <a:pt x="4" y="603"/>
                        </a:lnTo>
                        <a:lnTo>
                          <a:pt x="4" y="603"/>
                        </a:lnTo>
                        <a:lnTo>
                          <a:pt x="42" y="603"/>
                        </a:lnTo>
                        <a:lnTo>
                          <a:pt x="79" y="600"/>
                        </a:lnTo>
                        <a:lnTo>
                          <a:pt x="116" y="598"/>
                        </a:lnTo>
                        <a:lnTo>
                          <a:pt x="153" y="594"/>
                        </a:lnTo>
                        <a:lnTo>
                          <a:pt x="189" y="589"/>
                        </a:lnTo>
                        <a:lnTo>
                          <a:pt x="226" y="583"/>
                        </a:lnTo>
                        <a:lnTo>
                          <a:pt x="262" y="577"/>
                        </a:lnTo>
                        <a:lnTo>
                          <a:pt x="297" y="570"/>
                        </a:lnTo>
                        <a:lnTo>
                          <a:pt x="332" y="561"/>
                        </a:lnTo>
                        <a:lnTo>
                          <a:pt x="368" y="554"/>
                        </a:lnTo>
                        <a:lnTo>
                          <a:pt x="403" y="543"/>
                        </a:lnTo>
                        <a:lnTo>
                          <a:pt x="437" y="533"/>
                        </a:lnTo>
                        <a:lnTo>
                          <a:pt x="472" y="521"/>
                        </a:lnTo>
                        <a:lnTo>
                          <a:pt x="504" y="509"/>
                        </a:lnTo>
                        <a:lnTo>
                          <a:pt x="538" y="496"/>
                        </a:lnTo>
                        <a:lnTo>
                          <a:pt x="571" y="483"/>
                        </a:lnTo>
                        <a:lnTo>
                          <a:pt x="603" y="469"/>
                        </a:lnTo>
                        <a:lnTo>
                          <a:pt x="636" y="453"/>
                        </a:lnTo>
                        <a:lnTo>
                          <a:pt x="667" y="438"/>
                        </a:lnTo>
                        <a:lnTo>
                          <a:pt x="698" y="421"/>
                        </a:lnTo>
                        <a:lnTo>
                          <a:pt x="730" y="404"/>
                        </a:lnTo>
                        <a:lnTo>
                          <a:pt x="760" y="386"/>
                        </a:lnTo>
                        <a:lnTo>
                          <a:pt x="789" y="367"/>
                        </a:lnTo>
                        <a:lnTo>
                          <a:pt x="819" y="348"/>
                        </a:lnTo>
                        <a:lnTo>
                          <a:pt x="848" y="327"/>
                        </a:lnTo>
                        <a:lnTo>
                          <a:pt x="877" y="306"/>
                        </a:lnTo>
                        <a:lnTo>
                          <a:pt x="904" y="285"/>
                        </a:lnTo>
                        <a:lnTo>
                          <a:pt x="931" y="263"/>
                        </a:lnTo>
                        <a:lnTo>
                          <a:pt x="959" y="241"/>
                        </a:lnTo>
                        <a:lnTo>
                          <a:pt x="985" y="218"/>
                        </a:lnTo>
                        <a:lnTo>
                          <a:pt x="1011" y="194"/>
                        </a:lnTo>
                        <a:lnTo>
                          <a:pt x="1036" y="169"/>
                        </a:lnTo>
                        <a:lnTo>
                          <a:pt x="871" y="0"/>
                        </a:lnTo>
                        <a:lnTo>
                          <a:pt x="871" y="0"/>
                        </a:lnTo>
                        <a:lnTo>
                          <a:pt x="829" y="42"/>
                        </a:lnTo>
                        <a:lnTo>
                          <a:pt x="784" y="80"/>
                        </a:lnTo>
                        <a:lnTo>
                          <a:pt x="737" y="117"/>
                        </a:lnTo>
                        <a:lnTo>
                          <a:pt x="689" y="151"/>
                        </a:lnTo>
                        <a:lnTo>
                          <a:pt x="638" y="184"/>
                        </a:lnTo>
                        <a:lnTo>
                          <a:pt x="588" y="214"/>
                        </a:lnTo>
                        <a:lnTo>
                          <a:pt x="534" y="241"/>
                        </a:lnTo>
                        <a:lnTo>
                          <a:pt x="480" y="266"/>
                        </a:lnTo>
                        <a:lnTo>
                          <a:pt x="424" y="288"/>
                        </a:lnTo>
                        <a:lnTo>
                          <a:pt x="366" y="309"/>
                        </a:lnTo>
                        <a:lnTo>
                          <a:pt x="308" y="326"/>
                        </a:lnTo>
                        <a:lnTo>
                          <a:pt x="248" y="340"/>
                        </a:lnTo>
                        <a:lnTo>
                          <a:pt x="188" y="352"/>
                        </a:lnTo>
                        <a:lnTo>
                          <a:pt x="127" y="361"/>
                        </a:lnTo>
                        <a:lnTo>
                          <a:pt x="64" y="366"/>
                        </a:lnTo>
                        <a:lnTo>
                          <a:pt x="32" y="367"/>
                        </a:lnTo>
                        <a:lnTo>
                          <a:pt x="0" y="369"/>
                        </a:lnTo>
                        <a:lnTo>
                          <a:pt x="0" y="36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2" name="Freeform 60"/>
                  <p:cNvSpPr>
                    <a:spLocks/>
                  </p:cNvSpPr>
                  <p:nvPr/>
                </p:nvSpPr>
                <p:spPr bwMode="auto">
                  <a:xfrm>
                    <a:off x="4579938" y="3194051"/>
                    <a:ext cx="401638" cy="230188"/>
                  </a:xfrm>
                  <a:custGeom>
                    <a:avLst/>
                    <a:gdLst>
                      <a:gd name="T0" fmla="*/ 848 w 1010"/>
                      <a:gd name="T1" fmla="*/ 579 h 579"/>
                      <a:gd name="T2" fmla="*/ 1010 w 1010"/>
                      <a:gd name="T3" fmla="*/ 410 h 579"/>
                      <a:gd name="T4" fmla="*/ 1010 w 1010"/>
                      <a:gd name="T5" fmla="*/ 410 h 579"/>
                      <a:gd name="T6" fmla="*/ 961 w 1010"/>
                      <a:gd name="T7" fmla="*/ 364 h 579"/>
                      <a:gd name="T8" fmla="*/ 908 w 1010"/>
                      <a:gd name="T9" fmla="*/ 321 h 579"/>
                      <a:gd name="T10" fmla="*/ 854 w 1010"/>
                      <a:gd name="T11" fmla="*/ 281 h 579"/>
                      <a:gd name="T12" fmla="*/ 797 w 1010"/>
                      <a:gd name="T13" fmla="*/ 242 h 579"/>
                      <a:gd name="T14" fmla="*/ 740 w 1010"/>
                      <a:gd name="T15" fmla="*/ 205 h 579"/>
                      <a:gd name="T16" fmla="*/ 710 w 1010"/>
                      <a:gd name="T17" fmla="*/ 188 h 579"/>
                      <a:gd name="T18" fmla="*/ 680 w 1010"/>
                      <a:gd name="T19" fmla="*/ 173 h 579"/>
                      <a:gd name="T20" fmla="*/ 649 w 1010"/>
                      <a:gd name="T21" fmla="*/ 157 h 579"/>
                      <a:gd name="T22" fmla="*/ 619 w 1010"/>
                      <a:gd name="T23" fmla="*/ 142 h 579"/>
                      <a:gd name="T24" fmla="*/ 586 w 1010"/>
                      <a:gd name="T25" fmla="*/ 127 h 579"/>
                      <a:gd name="T26" fmla="*/ 555 w 1010"/>
                      <a:gd name="T27" fmla="*/ 114 h 579"/>
                      <a:gd name="T28" fmla="*/ 524 w 1010"/>
                      <a:gd name="T29" fmla="*/ 101 h 579"/>
                      <a:gd name="T30" fmla="*/ 491 w 1010"/>
                      <a:gd name="T31" fmla="*/ 90 h 579"/>
                      <a:gd name="T32" fmla="*/ 457 w 1010"/>
                      <a:gd name="T33" fmla="*/ 78 h 579"/>
                      <a:gd name="T34" fmla="*/ 425 w 1010"/>
                      <a:gd name="T35" fmla="*/ 67 h 579"/>
                      <a:gd name="T36" fmla="*/ 391 w 1010"/>
                      <a:gd name="T37" fmla="*/ 57 h 579"/>
                      <a:gd name="T38" fmla="*/ 357 w 1010"/>
                      <a:gd name="T39" fmla="*/ 48 h 579"/>
                      <a:gd name="T40" fmla="*/ 323 w 1010"/>
                      <a:gd name="T41" fmla="*/ 40 h 579"/>
                      <a:gd name="T42" fmla="*/ 289 w 1010"/>
                      <a:gd name="T43" fmla="*/ 32 h 579"/>
                      <a:gd name="T44" fmla="*/ 254 w 1010"/>
                      <a:gd name="T45" fmla="*/ 24 h 579"/>
                      <a:gd name="T46" fmla="*/ 219 w 1010"/>
                      <a:gd name="T47" fmla="*/ 19 h 579"/>
                      <a:gd name="T48" fmla="*/ 184 w 1010"/>
                      <a:gd name="T49" fmla="*/ 14 h 579"/>
                      <a:gd name="T50" fmla="*/ 149 w 1010"/>
                      <a:gd name="T51" fmla="*/ 9 h 579"/>
                      <a:gd name="T52" fmla="*/ 113 w 1010"/>
                      <a:gd name="T53" fmla="*/ 6 h 579"/>
                      <a:gd name="T54" fmla="*/ 77 w 1010"/>
                      <a:gd name="T55" fmla="*/ 4 h 579"/>
                      <a:gd name="T56" fmla="*/ 41 w 1010"/>
                      <a:gd name="T57" fmla="*/ 1 h 579"/>
                      <a:gd name="T58" fmla="*/ 4 w 1010"/>
                      <a:gd name="T59" fmla="*/ 0 h 579"/>
                      <a:gd name="T60" fmla="*/ 0 w 1010"/>
                      <a:gd name="T61" fmla="*/ 235 h 579"/>
                      <a:gd name="T62" fmla="*/ 0 w 1010"/>
                      <a:gd name="T63" fmla="*/ 235 h 579"/>
                      <a:gd name="T64" fmla="*/ 61 w 1010"/>
                      <a:gd name="T65" fmla="*/ 238 h 579"/>
                      <a:gd name="T66" fmla="*/ 121 w 1010"/>
                      <a:gd name="T67" fmla="*/ 243 h 579"/>
                      <a:gd name="T68" fmla="*/ 181 w 1010"/>
                      <a:gd name="T69" fmla="*/ 251 h 579"/>
                      <a:gd name="T70" fmla="*/ 240 w 1010"/>
                      <a:gd name="T71" fmla="*/ 261 h 579"/>
                      <a:gd name="T72" fmla="*/ 297 w 1010"/>
                      <a:gd name="T73" fmla="*/ 276 h 579"/>
                      <a:gd name="T74" fmla="*/ 354 w 1010"/>
                      <a:gd name="T75" fmla="*/ 291 h 579"/>
                      <a:gd name="T76" fmla="*/ 409 w 1010"/>
                      <a:gd name="T77" fmla="*/ 310 h 579"/>
                      <a:gd name="T78" fmla="*/ 464 w 1010"/>
                      <a:gd name="T79" fmla="*/ 330 h 579"/>
                      <a:gd name="T80" fmla="*/ 517 w 1010"/>
                      <a:gd name="T81" fmla="*/ 354 h 579"/>
                      <a:gd name="T82" fmla="*/ 568 w 1010"/>
                      <a:gd name="T83" fmla="*/ 380 h 579"/>
                      <a:gd name="T84" fmla="*/ 619 w 1010"/>
                      <a:gd name="T85" fmla="*/ 407 h 579"/>
                      <a:gd name="T86" fmla="*/ 668 w 1010"/>
                      <a:gd name="T87" fmla="*/ 438 h 579"/>
                      <a:gd name="T88" fmla="*/ 715 w 1010"/>
                      <a:gd name="T89" fmla="*/ 470 h 579"/>
                      <a:gd name="T90" fmla="*/ 761 w 1010"/>
                      <a:gd name="T91" fmla="*/ 505 h 579"/>
                      <a:gd name="T92" fmla="*/ 805 w 1010"/>
                      <a:gd name="T93" fmla="*/ 541 h 579"/>
                      <a:gd name="T94" fmla="*/ 848 w 1010"/>
                      <a:gd name="T95" fmla="*/ 579 h 579"/>
                      <a:gd name="T96" fmla="*/ 848 w 1010"/>
                      <a:gd name="T97" fmla="*/ 579 h 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010" h="579">
                        <a:moveTo>
                          <a:pt x="848" y="579"/>
                        </a:moveTo>
                        <a:lnTo>
                          <a:pt x="1010" y="410"/>
                        </a:lnTo>
                        <a:lnTo>
                          <a:pt x="1010" y="410"/>
                        </a:lnTo>
                        <a:lnTo>
                          <a:pt x="961" y="364"/>
                        </a:lnTo>
                        <a:lnTo>
                          <a:pt x="908" y="321"/>
                        </a:lnTo>
                        <a:lnTo>
                          <a:pt x="854" y="281"/>
                        </a:lnTo>
                        <a:lnTo>
                          <a:pt x="797" y="242"/>
                        </a:lnTo>
                        <a:lnTo>
                          <a:pt x="740" y="205"/>
                        </a:lnTo>
                        <a:lnTo>
                          <a:pt x="710" y="188"/>
                        </a:lnTo>
                        <a:lnTo>
                          <a:pt x="680" y="173"/>
                        </a:lnTo>
                        <a:lnTo>
                          <a:pt x="649" y="157"/>
                        </a:lnTo>
                        <a:lnTo>
                          <a:pt x="619" y="142"/>
                        </a:lnTo>
                        <a:lnTo>
                          <a:pt x="586" y="127"/>
                        </a:lnTo>
                        <a:lnTo>
                          <a:pt x="555" y="114"/>
                        </a:lnTo>
                        <a:lnTo>
                          <a:pt x="524" y="101"/>
                        </a:lnTo>
                        <a:lnTo>
                          <a:pt x="491" y="90"/>
                        </a:lnTo>
                        <a:lnTo>
                          <a:pt x="457" y="78"/>
                        </a:lnTo>
                        <a:lnTo>
                          <a:pt x="425" y="67"/>
                        </a:lnTo>
                        <a:lnTo>
                          <a:pt x="391" y="57"/>
                        </a:lnTo>
                        <a:lnTo>
                          <a:pt x="357" y="48"/>
                        </a:lnTo>
                        <a:lnTo>
                          <a:pt x="323" y="40"/>
                        </a:lnTo>
                        <a:lnTo>
                          <a:pt x="289" y="32"/>
                        </a:lnTo>
                        <a:lnTo>
                          <a:pt x="254" y="24"/>
                        </a:lnTo>
                        <a:lnTo>
                          <a:pt x="219" y="19"/>
                        </a:lnTo>
                        <a:lnTo>
                          <a:pt x="184" y="14"/>
                        </a:lnTo>
                        <a:lnTo>
                          <a:pt x="149" y="9"/>
                        </a:lnTo>
                        <a:lnTo>
                          <a:pt x="113" y="6"/>
                        </a:lnTo>
                        <a:lnTo>
                          <a:pt x="77" y="4"/>
                        </a:lnTo>
                        <a:lnTo>
                          <a:pt x="41" y="1"/>
                        </a:lnTo>
                        <a:lnTo>
                          <a:pt x="4" y="0"/>
                        </a:lnTo>
                        <a:lnTo>
                          <a:pt x="0" y="235"/>
                        </a:lnTo>
                        <a:lnTo>
                          <a:pt x="0" y="235"/>
                        </a:lnTo>
                        <a:lnTo>
                          <a:pt x="61" y="238"/>
                        </a:lnTo>
                        <a:lnTo>
                          <a:pt x="121" y="243"/>
                        </a:lnTo>
                        <a:lnTo>
                          <a:pt x="181" y="251"/>
                        </a:lnTo>
                        <a:lnTo>
                          <a:pt x="240" y="261"/>
                        </a:lnTo>
                        <a:lnTo>
                          <a:pt x="297" y="276"/>
                        </a:lnTo>
                        <a:lnTo>
                          <a:pt x="354" y="291"/>
                        </a:lnTo>
                        <a:lnTo>
                          <a:pt x="409" y="310"/>
                        </a:lnTo>
                        <a:lnTo>
                          <a:pt x="464" y="330"/>
                        </a:lnTo>
                        <a:lnTo>
                          <a:pt x="517" y="354"/>
                        </a:lnTo>
                        <a:lnTo>
                          <a:pt x="568" y="380"/>
                        </a:lnTo>
                        <a:lnTo>
                          <a:pt x="619" y="407"/>
                        </a:lnTo>
                        <a:lnTo>
                          <a:pt x="668" y="438"/>
                        </a:lnTo>
                        <a:lnTo>
                          <a:pt x="715" y="470"/>
                        </a:lnTo>
                        <a:lnTo>
                          <a:pt x="761" y="505"/>
                        </a:lnTo>
                        <a:lnTo>
                          <a:pt x="805" y="541"/>
                        </a:lnTo>
                        <a:lnTo>
                          <a:pt x="848" y="579"/>
                        </a:lnTo>
                        <a:lnTo>
                          <a:pt x="848" y="57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3" name="Freeform 61"/>
                  <p:cNvSpPr>
                    <a:spLocks/>
                  </p:cNvSpPr>
                  <p:nvPr/>
                </p:nvSpPr>
                <p:spPr bwMode="auto">
                  <a:xfrm>
                    <a:off x="4927600" y="3370263"/>
                    <a:ext cx="239713" cy="400050"/>
                  </a:xfrm>
                  <a:custGeom>
                    <a:avLst/>
                    <a:gdLst>
                      <a:gd name="T0" fmla="*/ 369 w 605"/>
                      <a:gd name="T1" fmla="*/ 1010 h 1010"/>
                      <a:gd name="T2" fmla="*/ 605 w 605"/>
                      <a:gd name="T3" fmla="*/ 1006 h 1010"/>
                      <a:gd name="T4" fmla="*/ 605 w 605"/>
                      <a:gd name="T5" fmla="*/ 1006 h 1010"/>
                      <a:gd name="T6" fmla="*/ 602 w 605"/>
                      <a:gd name="T7" fmla="*/ 970 h 1010"/>
                      <a:gd name="T8" fmla="*/ 599 w 605"/>
                      <a:gd name="T9" fmla="*/ 933 h 1010"/>
                      <a:gd name="T10" fmla="*/ 597 w 605"/>
                      <a:gd name="T11" fmla="*/ 898 h 1010"/>
                      <a:gd name="T12" fmla="*/ 593 w 605"/>
                      <a:gd name="T13" fmla="*/ 862 h 1010"/>
                      <a:gd name="T14" fmla="*/ 588 w 605"/>
                      <a:gd name="T15" fmla="*/ 827 h 1010"/>
                      <a:gd name="T16" fmla="*/ 581 w 605"/>
                      <a:gd name="T17" fmla="*/ 790 h 1010"/>
                      <a:gd name="T18" fmla="*/ 575 w 605"/>
                      <a:gd name="T19" fmla="*/ 755 h 1010"/>
                      <a:gd name="T20" fmla="*/ 567 w 605"/>
                      <a:gd name="T21" fmla="*/ 721 h 1010"/>
                      <a:gd name="T22" fmla="*/ 559 w 605"/>
                      <a:gd name="T23" fmla="*/ 686 h 1010"/>
                      <a:gd name="T24" fmla="*/ 550 w 605"/>
                      <a:gd name="T25" fmla="*/ 652 h 1010"/>
                      <a:gd name="T26" fmla="*/ 539 w 605"/>
                      <a:gd name="T27" fmla="*/ 618 h 1010"/>
                      <a:gd name="T28" fmla="*/ 529 w 605"/>
                      <a:gd name="T29" fmla="*/ 584 h 1010"/>
                      <a:gd name="T30" fmla="*/ 517 w 605"/>
                      <a:gd name="T31" fmla="*/ 552 h 1010"/>
                      <a:gd name="T32" fmla="*/ 506 w 605"/>
                      <a:gd name="T33" fmla="*/ 518 h 1010"/>
                      <a:gd name="T34" fmla="*/ 493 w 605"/>
                      <a:gd name="T35" fmla="*/ 485 h 1010"/>
                      <a:gd name="T36" fmla="*/ 480 w 605"/>
                      <a:gd name="T37" fmla="*/ 454 h 1010"/>
                      <a:gd name="T38" fmla="*/ 465 w 605"/>
                      <a:gd name="T39" fmla="*/ 422 h 1010"/>
                      <a:gd name="T40" fmla="*/ 450 w 605"/>
                      <a:gd name="T41" fmla="*/ 390 h 1010"/>
                      <a:gd name="T42" fmla="*/ 434 w 605"/>
                      <a:gd name="T43" fmla="*/ 360 h 1010"/>
                      <a:gd name="T44" fmla="*/ 417 w 605"/>
                      <a:gd name="T45" fmla="*/ 329 h 1010"/>
                      <a:gd name="T46" fmla="*/ 400 w 605"/>
                      <a:gd name="T47" fmla="*/ 299 h 1010"/>
                      <a:gd name="T48" fmla="*/ 382 w 605"/>
                      <a:gd name="T49" fmla="*/ 269 h 1010"/>
                      <a:gd name="T50" fmla="*/ 364 w 605"/>
                      <a:gd name="T51" fmla="*/ 241 h 1010"/>
                      <a:gd name="T52" fmla="*/ 345 w 605"/>
                      <a:gd name="T53" fmla="*/ 212 h 1010"/>
                      <a:gd name="T54" fmla="*/ 325 w 605"/>
                      <a:gd name="T55" fmla="*/ 183 h 1010"/>
                      <a:gd name="T56" fmla="*/ 305 w 605"/>
                      <a:gd name="T57" fmla="*/ 156 h 1010"/>
                      <a:gd name="T58" fmla="*/ 284 w 605"/>
                      <a:gd name="T59" fmla="*/ 129 h 1010"/>
                      <a:gd name="T60" fmla="*/ 262 w 605"/>
                      <a:gd name="T61" fmla="*/ 101 h 1010"/>
                      <a:gd name="T62" fmla="*/ 240 w 605"/>
                      <a:gd name="T63" fmla="*/ 75 h 1010"/>
                      <a:gd name="T64" fmla="*/ 218 w 605"/>
                      <a:gd name="T65" fmla="*/ 49 h 1010"/>
                      <a:gd name="T66" fmla="*/ 194 w 605"/>
                      <a:gd name="T67" fmla="*/ 24 h 1010"/>
                      <a:gd name="T68" fmla="*/ 170 w 605"/>
                      <a:gd name="T69" fmla="*/ 0 h 1010"/>
                      <a:gd name="T70" fmla="*/ 0 w 605"/>
                      <a:gd name="T71" fmla="*/ 164 h 1010"/>
                      <a:gd name="T72" fmla="*/ 0 w 605"/>
                      <a:gd name="T73" fmla="*/ 164 h 1010"/>
                      <a:gd name="T74" fmla="*/ 41 w 605"/>
                      <a:gd name="T75" fmla="*/ 205 h 1010"/>
                      <a:gd name="T76" fmla="*/ 79 w 605"/>
                      <a:gd name="T77" fmla="*/ 250 h 1010"/>
                      <a:gd name="T78" fmla="*/ 115 w 605"/>
                      <a:gd name="T79" fmla="*/ 294 h 1010"/>
                      <a:gd name="T80" fmla="*/ 149 w 605"/>
                      <a:gd name="T81" fmla="*/ 342 h 1010"/>
                      <a:gd name="T82" fmla="*/ 180 w 605"/>
                      <a:gd name="T83" fmla="*/ 390 h 1010"/>
                      <a:gd name="T84" fmla="*/ 210 w 605"/>
                      <a:gd name="T85" fmla="*/ 441 h 1010"/>
                      <a:gd name="T86" fmla="*/ 237 w 605"/>
                      <a:gd name="T87" fmla="*/ 492 h 1010"/>
                      <a:gd name="T88" fmla="*/ 262 w 605"/>
                      <a:gd name="T89" fmla="*/ 545 h 1010"/>
                      <a:gd name="T90" fmla="*/ 284 w 605"/>
                      <a:gd name="T91" fmla="*/ 600 h 1010"/>
                      <a:gd name="T92" fmla="*/ 305 w 605"/>
                      <a:gd name="T93" fmla="*/ 655 h 1010"/>
                      <a:gd name="T94" fmla="*/ 322 w 605"/>
                      <a:gd name="T95" fmla="*/ 712 h 1010"/>
                      <a:gd name="T96" fmla="*/ 338 w 605"/>
                      <a:gd name="T97" fmla="*/ 769 h 1010"/>
                      <a:gd name="T98" fmla="*/ 349 w 605"/>
                      <a:gd name="T99" fmla="*/ 829 h 1010"/>
                      <a:gd name="T100" fmla="*/ 358 w 605"/>
                      <a:gd name="T101" fmla="*/ 889 h 1010"/>
                      <a:gd name="T102" fmla="*/ 365 w 605"/>
                      <a:gd name="T103" fmla="*/ 949 h 1010"/>
                      <a:gd name="T104" fmla="*/ 369 w 605"/>
                      <a:gd name="T105" fmla="*/ 1010 h 1010"/>
                      <a:gd name="T106" fmla="*/ 369 w 605"/>
                      <a:gd name="T107" fmla="*/ 1010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605" h="1010">
                        <a:moveTo>
                          <a:pt x="369" y="1010"/>
                        </a:moveTo>
                        <a:lnTo>
                          <a:pt x="605" y="1006"/>
                        </a:lnTo>
                        <a:lnTo>
                          <a:pt x="605" y="1006"/>
                        </a:lnTo>
                        <a:lnTo>
                          <a:pt x="602" y="970"/>
                        </a:lnTo>
                        <a:lnTo>
                          <a:pt x="599" y="933"/>
                        </a:lnTo>
                        <a:lnTo>
                          <a:pt x="597" y="898"/>
                        </a:lnTo>
                        <a:lnTo>
                          <a:pt x="593" y="862"/>
                        </a:lnTo>
                        <a:lnTo>
                          <a:pt x="588" y="827"/>
                        </a:lnTo>
                        <a:lnTo>
                          <a:pt x="581" y="790"/>
                        </a:lnTo>
                        <a:lnTo>
                          <a:pt x="575" y="755"/>
                        </a:lnTo>
                        <a:lnTo>
                          <a:pt x="567" y="721"/>
                        </a:lnTo>
                        <a:lnTo>
                          <a:pt x="559" y="686"/>
                        </a:lnTo>
                        <a:lnTo>
                          <a:pt x="550" y="652"/>
                        </a:lnTo>
                        <a:lnTo>
                          <a:pt x="539" y="618"/>
                        </a:lnTo>
                        <a:lnTo>
                          <a:pt x="529" y="584"/>
                        </a:lnTo>
                        <a:lnTo>
                          <a:pt x="517" y="552"/>
                        </a:lnTo>
                        <a:lnTo>
                          <a:pt x="506" y="518"/>
                        </a:lnTo>
                        <a:lnTo>
                          <a:pt x="493" y="485"/>
                        </a:lnTo>
                        <a:lnTo>
                          <a:pt x="480" y="454"/>
                        </a:lnTo>
                        <a:lnTo>
                          <a:pt x="465" y="422"/>
                        </a:lnTo>
                        <a:lnTo>
                          <a:pt x="450" y="390"/>
                        </a:lnTo>
                        <a:lnTo>
                          <a:pt x="434" y="360"/>
                        </a:lnTo>
                        <a:lnTo>
                          <a:pt x="417" y="329"/>
                        </a:lnTo>
                        <a:lnTo>
                          <a:pt x="400" y="299"/>
                        </a:lnTo>
                        <a:lnTo>
                          <a:pt x="382" y="269"/>
                        </a:lnTo>
                        <a:lnTo>
                          <a:pt x="364" y="241"/>
                        </a:lnTo>
                        <a:lnTo>
                          <a:pt x="345" y="212"/>
                        </a:lnTo>
                        <a:lnTo>
                          <a:pt x="325" y="183"/>
                        </a:lnTo>
                        <a:lnTo>
                          <a:pt x="305" y="156"/>
                        </a:lnTo>
                        <a:lnTo>
                          <a:pt x="284" y="129"/>
                        </a:lnTo>
                        <a:lnTo>
                          <a:pt x="262" y="101"/>
                        </a:lnTo>
                        <a:lnTo>
                          <a:pt x="240" y="75"/>
                        </a:lnTo>
                        <a:lnTo>
                          <a:pt x="218" y="49"/>
                        </a:lnTo>
                        <a:lnTo>
                          <a:pt x="194" y="24"/>
                        </a:lnTo>
                        <a:lnTo>
                          <a:pt x="170" y="0"/>
                        </a:lnTo>
                        <a:lnTo>
                          <a:pt x="0" y="164"/>
                        </a:lnTo>
                        <a:lnTo>
                          <a:pt x="0" y="164"/>
                        </a:lnTo>
                        <a:lnTo>
                          <a:pt x="41" y="205"/>
                        </a:lnTo>
                        <a:lnTo>
                          <a:pt x="79" y="250"/>
                        </a:lnTo>
                        <a:lnTo>
                          <a:pt x="115" y="294"/>
                        </a:lnTo>
                        <a:lnTo>
                          <a:pt x="149" y="342"/>
                        </a:lnTo>
                        <a:lnTo>
                          <a:pt x="180" y="390"/>
                        </a:lnTo>
                        <a:lnTo>
                          <a:pt x="210" y="441"/>
                        </a:lnTo>
                        <a:lnTo>
                          <a:pt x="237" y="492"/>
                        </a:lnTo>
                        <a:lnTo>
                          <a:pt x="262" y="545"/>
                        </a:lnTo>
                        <a:lnTo>
                          <a:pt x="284" y="600"/>
                        </a:lnTo>
                        <a:lnTo>
                          <a:pt x="305" y="655"/>
                        </a:lnTo>
                        <a:lnTo>
                          <a:pt x="322" y="712"/>
                        </a:lnTo>
                        <a:lnTo>
                          <a:pt x="338" y="769"/>
                        </a:lnTo>
                        <a:lnTo>
                          <a:pt x="349" y="829"/>
                        </a:lnTo>
                        <a:lnTo>
                          <a:pt x="358" y="889"/>
                        </a:lnTo>
                        <a:lnTo>
                          <a:pt x="365" y="949"/>
                        </a:lnTo>
                        <a:lnTo>
                          <a:pt x="369" y="1010"/>
                        </a:lnTo>
                        <a:lnTo>
                          <a:pt x="369" y="101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4" name="Freeform 62"/>
                  <p:cNvSpPr>
                    <a:spLocks/>
                  </p:cNvSpPr>
                  <p:nvPr/>
                </p:nvSpPr>
                <p:spPr bwMode="auto">
                  <a:xfrm>
                    <a:off x="4578350" y="3338513"/>
                    <a:ext cx="301625" cy="169863"/>
                  </a:xfrm>
                  <a:custGeom>
                    <a:avLst/>
                    <a:gdLst>
                      <a:gd name="T0" fmla="*/ 645 w 761"/>
                      <a:gd name="T1" fmla="*/ 425 h 425"/>
                      <a:gd name="T2" fmla="*/ 761 w 761"/>
                      <a:gd name="T3" fmla="*/ 307 h 425"/>
                      <a:gd name="T4" fmla="*/ 761 w 761"/>
                      <a:gd name="T5" fmla="*/ 307 h 425"/>
                      <a:gd name="T6" fmla="*/ 723 w 761"/>
                      <a:gd name="T7" fmla="*/ 273 h 425"/>
                      <a:gd name="T8" fmla="*/ 682 w 761"/>
                      <a:gd name="T9" fmla="*/ 240 h 425"/>
                      <a:gd name="T10" fmla="*/ 642 w 761"/>
                      <a:gd name="T11" fmla="*/ 209 h 425"/>
                      <a:gd name="T12" fmla="*/ 599 w 761"/>
                      <a:gd name="T13" fmla="*/ 181 h 425"/>
                      <a:gd name="T14" fmla="*/ 555 w 761"/>
                      <a:gd name="T15" fmla="*/ 155 h 425"/>
                      <a:gd name="T16" fmla="*/ 511 w 761"/>
                      <a:gd name="T17" fmla="*/ 128 h 425"/>
                      <a:gd name="T18" fmla="*/ 464 w 761"/>
                      <a:gd name="T19" fmla="*/ 106 h 425"/>
                      <a:gd name="T20" fmla="*/ 417 w 761"/>
                      <a:gd name="T21" fmla="*/ 86 h 425"/>
                      <a:gd name="T22" fmla="*/ 369 w 761"/>
                      <a:gd name="T23" fmla="*/ 66 h 425"/>
                      <a:gd name="T24" fmla="*/ 319 w 761"/>
                      <a:gd name="T25" fmla="*/ 50 h 425"/>
                      <a:gd name="T26" fmla="*/ 268 w 761"/>
                      <a:gd name="T27" fmla="*/ 36 h 425"/>
                      <a:gd name="T28" fmla="*/ 216 w 761"/>
                      <a:gd name="T29" fmla="*/ 24 h 425"/>
                      <a:gd name="T30" fmla="*/ 164 w 761"/>
                      <a:gd name="T31" fmla="*/ 14 h 425"/>
                      <a:gd name="T32" fmla="*/ 111 w 761"/>
                      <a:gd name="T33" fmla="*/ 7 h 425"/>
                      <a:gd name="T34" fmla="*/ 58 w 761"/>
                      <a:gd name="T35" fmla="*/ 2 h 425"/>
                      <a:gd name="T36" fmla="*/ 3 w 761"/>
                      <a:gd name="T37" fmla="*/ 0 h 425"/>
                      <a:gd name="T38" fmla="*/ 0 w 761"/>
                      <a:gd name="T39" fmla="*/ 165 h 425"/>
                      <a:gd name="T40" fmla="*/ 0 w 761"/>
                      <a:gd name="T41" fmla="*/ 165 h 425"/>
                      <a:gd name="T42" fmla="*/ 46 w 761"/>
                      <a:gd name="T43" fmla="*/ 168 h 425"/>
                      <a:gd name="T44" fmla="*/ 93 w 761"/>
                      <a:gd name="T45" fmla="*/ 171 h 425"/>
                      <a:gd name="T46" fmla="*/ 137 w 761"/>
                      <a:gd name="T47" fmla="*/ 178 h 425"/>
                      <a:gd name="T48" fmla="*/ 183 w 761"/>
                      <a:gd name="T49" fmla="*/ 186 h 425"/>
                      <a:gd name="T50" fmla="*/ 226 w 761"/>
                      <a:gd name="T51" fmla="*/ 196 h 425"/>
                      <a:gd name="T52" fmla="*/ 268 w 761"/>
                      <a:gd name="T53" fmla="*/ 208 h 425"/>
                      <a:gd name="T54" fmla="*/ 311 w 761"/>
                      <a:gd name="T55" fmla="*/ 222 h 425"/>
                      <a:gd name="T56" fmla="*/ 352 w 761"/>
                      <a:gd name="T57" fmla="*/ 238 h 425"/>
                      <a:gd name="T58" fmla="*/ 393 w 761"/>
                      <a:gd name="T59" fmla="*/ 256 h 425"/>
                      <a:gd name="T60" fmla="*/ 433 w 761"/>
                      <a:gd name="T61" fmla="*/ 274 h 425"/>
                      <a:gd name="T62" fmla="*/ 470 w 761"/>
                      <a:gd name="T63" fmla="*/ 296 h 425"/>
                      <a:gd name="T64" fmla="*/ 508 w 761"/>
                      <a:gd name="T65" fmla="*/ 319 h 425"/>
                      <a:gd name="T66" fmla="*/ 544 w 761"/>
                      <a:gd name="T67" fmla="*/ 343 h 425"/>
                      <a:gd name="T68" fmla="*/ 580 w 761"/>
                      <a:gd name="T69" fmla="*/ 369 h 425"/>
                      <a:gd name="T70" fmla="*/ 613 w 761"/>
                      <a:gd name="T71" fmla="*/ 397 h 425"/>
                      <a:gd name="T72" fmla="*/ 645 w 761"/>
                      <a:gd name="T73" fmla="*/ 425 h 425"/>
                      <a:gd name="T74" fmla="*/ 645 w 761"/>
                      <a:gd name="T75" fmla="*/ 425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1" h="425">
                        <a:moveTo>
                          <a:pt x="645" y="425"/>
                        </a:moveTo>
                        <a:lnTo>
                          <a:pt x="761" y="307"/>
                        </a:lnTo>
                        <a:lnTo>
                          <a:pt x="761" y="307"/>
                        </a:lnTo>
                        <a:lnTo>
                          <a:pt x="723" y="273"/>
                        </a:lnTo>
                        <a:lnTo>
                          <a:pt x="682" y="240"/>
                        </a:lnTo>
                        <a:lnTo>
                          <a:pt x="642" y="209"/>
                        </a:lnTo>
                        <a:lnTo>
                          <a:pt x="599" y="181"/>
                        </a:lnTo>
                        <a:lnTo>
                          <a:pt x="555" y="155"/>
                        </a:lnTo>
                        <a:lnTo>
                          <a:pt x="511" y="128"/>
                        </a:lnTo>
                        <a:lnTo>
                          <a:pt x="464" y="106"/>
                        </a:lnTo>
                        <a:lnTo>
                          <a:pt x="417" y="86"/>
                        </a:lnTo>
                        <a:lnTo>
                          <a:pt x="369" y="66"/>
                        </a:lnTo>
                        <a:lnTo>
                          <a:pt x="319" y="50"/>
                        </a:lnTo>
                        <a:lnTo>
                          <a:pt x="268" y="36"/>
                        </a:lnTo>
                        <a:lnTo>
                          <a:pt x="216" y="24"/>
                        </a:lnTo>
                        <a:lnTo>
                          <a:pt x="164" y="14"/>
                        </a:lnTo>
                        <a:lnTo>
                          <a:pt x="111" y="7"/>
                        </a:lnTo>
                        <a:lnTo>
                          <a:pt x="58" y="2"/>
                        </a:lnTo>
                        <a:lnTo>
                          <a:pt x="3" y="0"/>
                        </a:lnTo>
                        <a:lnTo>
                          <a:pt x="0" y="165"/>
                        </a:lnTo>
                        <a:lnTo>
                          <a:pt x="0" y="165"/>
                        </a:lnTo>
                        <a:lnTo>
                          <a:pt x="46" y="168"/>
                        </a:lnTo>
                        <a:lnTo>
                          <a:pt x="93" y="171"/>
                        </a:lnTo>
                        <a:lnTo>
                          <a:pt x="137" y="178"/>
                        </a:lnTo>
                        <a:lnTo>
                          <a:pt x="183" y="186"/>
                        </a:lnTo>
                        <a:lnTo>
                          <a:pt x="226" y="196"/>
                        </a:lnTo>
                        <a:lnTo>
                          <a:pt x="268" y="208"/>
                        </a:lnTo>
                        <a:lnTo>
                          <a:pt x="311" y="222"/>
                        </a:lnTo>
                        <a:lnTo>
                          <a:pt x="352" y="238"/>
                        </a:lnTo>
                        <a:lnTo>
                          <a:pt x="393" y="256"/>
                        </a:lnTo>
                        <a:lnTo>
                          <a:pt x="433" y="274"/>
                        </a:lnTo>
                        <a:lnTo>
                          <a:pt x="470" y="296"/>
                        </a:lnTo>
                        <a:lnTo>
                          <a:pt x="508" y="319"/>
                        </a:lnTo>
                        <a:lnTo>
                          <a:pt x="544" y="343"/>
                        </a:lnTo>
                        <a:lnTo>
                          <a:pt x="580" y="369"/>
                        </a:lnTo>
                        <a:lnTo>
                          <a:pt x="613" y="397"/>
                        </a:lnTo>
                        <a:lnTo>
                          <a:pt x="645" y="425"/>
                        </a:lnTo>
                        <a:lnTo>
                          <a:pt x="645" y="42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5" name="Freeform 63"/>
                  <p:cNvSpPr>
                    <a:spLocks/>
                  </p:cNvSpPr>
                  <p:nvPr/>
                </p:nvSpPr>
                <p:spPr bwMode="auto">
                  <a:xfrm>
                    <a:off x="4852988" y="3786188"/>
                    <a:ext cx="169863" cy="311150"/>
                  </a:xfrm>
                  <a:custGeom>
                    <a:avLst/>
                    <a:gdLst>
                      <a:gd name="T0" fmla="*/ 260 w 427"/>
                      <a:gd name="T1" fmla="*/ 9 h 785"/>
                      <a:gd name="T2" fmla="*/ 260 w 427"/>
                      <a:gd name="T3" fmla="*/ 9 h 785"/>
                      <a:gd name="T4" fmla="*/ 260 w 427"/>
                      <a:gd name="T5" fmla="*/ 57 h 785"/>
                      <a:gd name="T6" fmla="*/ 256 w 427"/>
                      <a:gd name="T7" fmla="*/ 104 h 785"/>
                      <a:gd name="T8" fmla="*/ 251 w 427"/>
                      <a:gd name="T9" fmla="*/ 150 h 785"/>
                      <a:gd name="T10" fmla="*/ 243 w 427"/>
                      <a:gd name="T11" fmla="*/ 195 h 785"/>
                      <a:gd name="T12" fmla="*/ 233 w 427"/>
                      <a:gd name="T13" fmla="*/ 241 h 785"/>
                      <a:gd name="T14" fmla="*/ 221 w 427"/>
                      <a:gd name="T15" fmla="*/ 285 h 785"/>
                      <a:gd name="T16" fmla="*/ 207 w 427"/>
                      <a:gd name="T17" fmla="*/ 328 h 785"/>
                      <a:gd name="T18" fmla="*/ 191 w 427"/>
                      <a:gd name="T19" fmla="*/ 370 h 785"/>
                      <a:gd name="T20" fmla="*/ 173 w 427"/>
                      <a:gd name="T21" fmla="*/ 411 h 785"/>
                      <a:gd name="T22" fmla="*/ 154 w 427"/>
                      <a:gd name="T23" fmla="*/ 452 h 785"/>
                      <a:gd name="T24" fmla="*/ 133 w 427"/>
                      <a:gd name="T25" fmla="*/ 491 h 785"/>
                      <a:gd name="T26" fmla="*/ 109 w 427"/>
                      <a:gd name="T27" fmla="*/ 530 h 785"/>
                      <a:gd name="T28" fmla="*/ 85 w 427"/>
                      <a:gd name="T29" fmla="*/ 566 h 785"/>
                      <a:gd name="T30" fmla="*/ 59 w 427"/>
                      <a:gd name="T31" fmla="*/ 603 h 785"/>
                      <a:gd name="T32" fmla="*/ 30 w 427"/>
                      <a:gd name="T33" fmla="*/ 637 h 785"/>
                      <a:gd name="T34" fmla="*/ 0 w 427"/>
                      <a:gd name="T35" fmla="*/ 670 h 785"/>
                      <a:gd name="T36" fmla="*/ 120 w 427"/>
                      <a:gd name="T37" fmla="*/ 785 h 785"/>
                      <a:gd name="T38" fmla="*/ 120 w 427"/>
                      <a:gd name="T39" fmla="*/ 785 h 785"/>
                      <a:gd name="T40" fmla="*/ 154 w 427"/>
                      <a:gd name="T41" fmla="*/ 746 h 785"/>
                      <a:gd name="T42" fmla="*/ 187 w 427"/>
                      <a:gd name="T43" fmla="*/ 706 h 785"/>
                      <a:gd name="T44" fmla="*/ 219 w 427"/>
                      <a:gd name="T45" fmla="*/ 664 h 785"/>
                      <a:gd name="T46" fmla="*/ 247 w 427"/>
                      <a:gd name="T47" fmla="*/ 620 h 785"/>
                      <a:gd name="T48" fmla="*/ 275 w 427"/>
                      <a:gd name="T49" fmla="*/ 575 h 785"/>
                      <a:gd name="T50" fmla="*/ 301 w 427"/>
                      <a:gd name="T51" fmla="*/ 530 h 785"/>
                      <a:gd name="T52" fmla="*/ 323 w 427"/>
                      <a:gd name="T53" fmla="*/ 482 h 785"/>
                      <a:gd name="T54" fmla="*/ 344 w 427"/>
                      <a:gd name="T55" fmla="*/ 433 h 785"/>
                      <a:gd name="T56" fmla="*/ 363 w 427"/>
                      <a:gd name="T57" fmla="*/ 384 h 785"/>
                      <a:gd name="T58" fmla="*/ 379 w 427"/>
                      <a:gd name="T59" fmla="*/ 333 h 785"/>
                      <a:gd name="T60" fmla="*/ 393 w 427"/>
                      <a:gd name="T61" fmla="*/ 281 h 785"/>
                      <a:gd name="T62" fmla="*/ 405 w 427"/>
                      <a:gd name="T63" fmla="*/ 228 h 785"/>
                      <a:gd name="T64" fmla="*/ 414 w 427"/>
                      <a:gd name="T65" fmla="*/ 174 h 785"/>
                      <a:gd name="T66" fmla="*/ 420 w 427"/>
                      <a:gd name="T67" fmla="*/ 120 h 785"/>
                      <a:gd name="T68" fmla="*/ 424 w 427"/>
                      <a:gd name="T69" fmla="*/ 65 h 785"/>
                      <a:gd name="T70" fmla="*/ 427 w 427"/>
                      <a:gd name="T71" fmla="*/ 9 h 785"/>
                      <a:gd name="T72" fmla="*/ 427 w 427"/>
                      <a:gd name="T73" fmla="*/ 9 h 785"/>
                      <a:gd name="T74" fmla="*/ 426 w 427"/>
                      <a:gd name="T75" fmla="*/ 2 h 785"/>
                      <a:gd name="T76" fmla="*/ 260 w 427"/>
                      <a:gd name="T77" fmla="*/ 0 h 785"/>
                      <a:gd name="T78" fmla="*/ 260 w 427"/>
                      <a:gd name="T79" fmla="*/ 0 h 785"/>
                      <a:gd name="T80" fmla="*/ 260 w 427"/>
                      <a:gd name="T81" fmla="*/ 9 h 785"/>
                      <a:gd name="T82" fmla="*/ 260 w 427"/>
                      <a:gd name="T83" fmla="*/ 9 h 7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27" h="785">
                        <a:moveTo>
                          <a:pt x="260" y="9"/>
                        </a:moveTo>
                        <a:lnTo>
                          <a:pt x="260" y="9"/>
                        </a:lnTo>
                        <a:lnTo>
                          <a:pt x="260" y="57"/>
                        </a:lnTo>
                        <a:lnTo>
                          <a:pt x="256" y="104"/>
                        </a:lnTo>
                        <a:lnTo>
                          <a:pt x="251" y="150"/>
                        </a:lnTo>
                        <a:lnTo>
                          <a:pt x="243" y="195"/>
                        </a:lnTo>
                        <a:lnTo>
                          <a:pt x="233" y="241"/>
                        </a:lnTo>
                        <a:lnTo>
                          <a:pt x="221" y="285"/>
                        </a:lnTo>
                        <a:lnTo>
                          <a:pt x="207" y="328"/>
                        </a:lnTo>
                        <a:lnTo>
                          <a:pt x="191" y="370"/>
                        </a:lnTo>
                        <a:lnTo>
                          <a:pt x="173" y="411"/>
                        </a:lnTo>
                        <a:lnTo>
                          <a:pt x="154" y="452"/>
                        </a:lnTo>
                        <a:lnTo>
                          <a:pt x="133" y="491"/>
                        </a:lnTo>
                        <a:lnTo>
                          <a:pt x="109" y="530"/>
                        </a:lnTo>
                        <a:lnTo>
                          <a:pt x="85" y="566"/>
                        </a:lnTo>
                        <a:lnTo>
                          <a:pt x="59" y="603"/>
                        </a:lnTo>
                        <a:lnTo>
                          <a:pt x="30" y="637"/>
                        </a:lnTo>
                        <a:lnTo>
                          <a:pt x="0" y="670"/>
                        </a:lnTo>
                        <a:lnTo>
                          <a:pt x="120" y="785"/>
                        </a:lnTo>
                        <a:lnTo>
                          <a:pt x="120" y="785"/>
                        </a:lnTo>
                        <a:lnTo>
                          <a:pt x="154" y="746"/>
                        </a:lnTo>
                        <a:lnTo>
                          <a:pt x="187" y="706"/>
                        </a:lnTo>
                        <a:lnTo>
                          <a:pt x="219" y="664"/>
                        </a:lnTo>
                        <a:lnTo>
                          <a:pt x="247" y="620"/>
                        </a:lnTo>
                        <a:lnTo>
                          <a:pt x="275" y="575"/>
                        </a:lnTo>
                        <a:lnTo>
                          <a:pt x="301" y="530"/>
                        </a:lnTo>
                        <a:lnTo>
                          <a:pt x="323" y="482"/>
                        </a:lnTo>
                        <a:lnTo>
                          <a:pt x="344" y="433"/>
                        </a:lnTo>
                        <a:lnTo>
                          <a:pt x="363" y="384"/>
                        </a:lnTo>
                        <a:lnTo>
                          <a:pt x="379" y="333"/>
                        </a:lnTo>
                        <a:lnTo>
                          <a:pt x="393" y="281"/>
                        </a:lnTo>
                        <a:lnTo>
                          <a:pt x="405" y="228"/>
                        </a:lnTo>
                        <a:lnTo>
                          <a:pt x="414" y="174"/>
                        </a:lnTo>
                        <a:lnTo>
                          <a:pt x="420" y="120"/>
                        </a:lnTo>
                        <a:lnTo>
                          <a:pt x="424" y="65"/>
                        </a:lnTo>
                        <a:lnTo>
                          <a:pt x="427" y="9"/>
                        </a:lnTo>
                        <a:lnTo>
                          <a:pt x="427" y="9"/>
                        </a:lnTo>
                        <a:lnTo>
                          <a:pt x="426" y="2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lnTo>
                          <a:pt x="260" y="9"/>
                        </a:lnTo>
                        <a:lnTo>
                          <a:pt x="260" y="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6" name="Freeform 64"/>
                  <p:cNvSpPr>
                    <a:spLocks/>
                  </p:cNvSpPr>
                  <p:nvPr/>
                </p:nvSpPr>
                <p:spPr bwMode="auto">
                  <a:xfrm>
                    <a:off x="4843463" y="3470276"/>
                    <a:ext cx="179388" cy="303213"/>
                  </a:xfrm>
                  <a:custGeom>
                    <a:avLst/>
                    <a:gdLst>
                      <a:gd name="T0" fmla="*/ 285 w 451"/>
                      <a:gd name="T1" fmla="*/ 760 h 760"/>
                      <a:gd name="T2" fmla="*/ 451 w 451"/>
                      <a:gd name="T3" fmla="*/ 758 h 760"/>
                      <a:gd name="T4" fmla="*/ 451 w 451"/>
                      <a:gd name="T5" fmla="*/ 758 h 760"/>
                      <a:gd name="T6" fmla="*/ 447 w 451"/>
                      <a:gd name="T7" fmla="*/ 703 h 760"/>
                      <a:gd name="T8" fmla="*/ 440 w 451"/>
                      <a:gd name="T9" fmla="*/ 648 h 760"/>
                      <a:gd name="T10" fmla="*/ 432 w 451"/>
                      <a:gd name="T11" fmla="*/ 595 h 760"/>
                      <a:gd name="T12" fmla="*/ 421 w 451"/>
                      <a:gd name="T13" fmla="*/ 542 h 760"/>
                      <a:gd name="T14" fmla="*/ 408 w 451"/>
                      <a:gd name="T15" fmla="*/ 491 h 760"/>
                      <a:gd name="T16" fmla="*/ 392 w 451"/>
                      <a:gd name="T17" fmla="*/ 440 h 760"/>
                      <a:gd name="T18" fmla="*/ 374 w 451"/>
                      <a:gd name="T19" fmla="*/ 389 h 760"/>
                      <a:gd name="T20" fmla="*/ 354 w 451"/>
                      <a:gd name="T21" fmla="*/ 341 h 760"/>
                      <a:gd name="T22" fmla="*/ 331 w 451"/>
                      <a:gd name="T23" fmla="*/ 294 h 760"/>
                      <a:gd name="T24" fmla="*/ 307 w 451"/>
                      <a:gd name="T25" fmla="*/ 247 h 760"/>
                      <a:gd name="T26" fmla="*/ 280 w 451"/>
                      <a:gd name="T27" fmla="*/ 203 h 760"/>
                      <a:gd name="T28" fmla="*/ 251 w 451"/>
                      <a:gd name="T29" fmla="*/ 159 h 760"/>
                      <a:gd name="T30" fmla="*/ 222 w 451"/>
                      <a:gd name="T31" fmla="*/ 117 h 760"/>
                      <a:gd name="T32" fmla="*/ 189 w 451"/>
                      <a:gd name="T33" fmla="*/ 75 h 760"/>
                      <a:gd name="T34" fmla="*/ 155 w 451"/>
                      <a:gd name="T35" fmla="*/ 36 h 760"/>
                      <a:gd name="T36" fmla="*/ 119 w 451"/>
                      <a:gd name="T37" fmla="*/ 0 h 760"/>
                      <a:gd name="T38" fmla="*/ 0 w 451"/>
                      <a:gd name="T39" fmla="*/ 114 h 760"/>
                      <a:gd name="T40" fmla="*/ 0 w 451"/>
                      <a:gd name="T41" fmla="*/ 114 h 760"/>
                      <a:gd name="T42" fmla="*/ 31 w 451"/>
                      <a:gd name="T43" fmla="*/ 147 h 760"/>
                      <a:gd name="T44" fmla="*/ 60 w 451"/>
                      <a:gd name="T45" fmla="*/ 180 h 760"/>
                      <a:gd name="T46" fmla="*/ 87 w 451"/>
                      <a:gd name="T47" fmla="*/ 215 h 760"/>
                      <a:gd name="T48" fmla="*/ 113 w 451"/>
                      <a:gd name="T49" fmla="*/ 250 h 760"/>
                      <a:gd name="T50" fmla="*/ 138 w 451"/>
                      <a:gd name="T51" fmla="*/ 288 h 760"/>
                      <a:gd name="T52" fmla="*/ 160 w 451"/>
                      <a:gd name="T53" fmla="*/ 325 h 760"/>
                      <a:gd name="T54" fmla="*/ 182 w 451"/>
                      <a:gd name="T55" fmla="*/ 364 h 760"/>
                      <a:gd name="T56" fmla="*/ 201 w 451"/>
                      <a:gd name="T57" fmla="*/ 405 h 760"/>
                      <a:gd name="T58" fmla="*/ 219 w 451"/>
                      <a:gd name="T59" fmla="*/ 447 h 760"/>
                      <a:gd name="T60" fmla="*/ 235 w 451"/>
                      <a:gd name="T61" fmla="*/ 489 h 760"/>
                      <a:gd name="T62" fmla="*/ 248 w 451"/>
                      <a:gd name="T63" fmla="*/ 532 h 760"/>
                      <a:gd name="T64" fmla="*/ 259 w 451"/>
                      <a:gd name="T65" fmla="*/ 577 h 760"/>
                      <a:gd name="T66" fmla="*/ 268 w 451"/>
                      <a:gd name="T67" fmla="*/ 621 h 760"/>
                      <a:gd name="T68" fmla="*/ 276 w 451"/>
                      <a:gd name="T69" fmla="*/ 667 h 760"/>
                      <a:gd name="T70" fmla="*/ 281 w 451"/>
                      <a:gd name="T71" fmla="*/ 713 h 760"/>
                      <a:gd name="T72" fmla="*/ 285 w 451"/>
                      <a:gd name="T73" fmla="*/ 760 h 760"/>
                      <a:gd name="T74" fmla="*/ 285 w 451"/>
                      <a:gd name="T75" fmla="*/ 760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1" h="760">
                        <a:moveTo>
                          <a:pt x="285" y="760"/>
                        </a:moveTo>
                        <a:lnTo>
                          <a:pt x="451" y="758"/>
                        </a:lnTo>
                        <a:lnTo>
                          <a:pt x="451" y="758"/>
                        </a:lnTo>
                        <a:lnTo>
                          <a:pt x="447" y="703"/>
                        </a:lnTo>
                        <a:lnTo>
                          <a:pt x="440" y="648"/>
                        </a:lnTo>
                        <a:lnTo>
                          <a:pt x="432" y="595"/>
                        </a:lnTo>
                        <a:lnTo>
                          <a:pt x="421" y="542"/>
                        </a:lnTo>
                        <a:lnTo>
                          <a:pt x="408" y="491"/>
                        </a:lnTo>
                        <a:lnTo>
                          <a:pt x="392" y="440"/>
                        </a:lnTo>
                        <a:lnTo>
                          <a:pt x="374" y="389"/>
                        </a:lnTo>
                        <a:lnTo>
                          <a:pt x="354" y="341"/>
                        </a:lnTo>
                        <a:lnTo>
                          <a:pt x="331" y="294"/>
                        </a:lnTo>
                        <a:lnTo>
                          <a:pt x="307" y="247"/>
                        </a:lnTo>
                        <a:lnTo>
                          <a:pt x="280" y="203"/>
                        </a:lnTo>
                        <a:lnTo>
                          <a:pt x="251" y="159"/>
                        </a:lnTo>
                        <a:lnTo>
                          <a:pt x="222" y="117"/>
                        </a:lnTo>
                        <a:lnTo>
                          <a:pt x="189" y="75"/>
                        </a:lnTo>
                        <a:lnTo>
                          <a:pt x="155" y="36"/>
                        </a:lnTo>
                        <a:lnTo>
                          <a:pt x="119" y="0"/>
                        </a:lnTo>
                        <a:lnTo>
                          <a:pt x="0" y="114"/>
                        </a:lnTo>
                        <a:lnTo>
                          <a:pt x="0" y="114"/>
                        </a:lnTo>
                        <a:lnTo>
                          <a:pt x="31" y="147"/>
                        </a:lnTo>
                        <a:lnTo>
                          <a:pt x="60" y="180"/>
                        </a:lnTo>
                        <a:lnTo>
                          <a:pt x="87" y="215"/>
                        </a:lnTo>
                        <a:lnTo>
                          <a:pt x="113" y="250"/>
                        </a:lnTo>
                        <a:lnTo>
                          <a:pt x="138" y="288"/>
                        </a:lnTo>
                        <a:lnTo>
                          <a:pt x="160" y="325"/>
                        </a:lnTo>
                        <a:lnTo>
                          <a:pt x="182" y="364"/>
                        </a:lnTo>
                        <a:lnTo>
                          <a:pt x="201" y="405"/>
                        </a:lnTo>
                        <a:lnTo>
                          <a:pt x="219" y="447"/>
                        </a:lnTo>
                        <a:lnTo>
                          <a:pt x="235" y="489"/>
                        </a:lnTo>
                        <a:lnTo>
                          <a:pt x="248" y="532"/>
                        </a:lnTo>
                        <a:lnTo>
                          <a:pt x="259" y="577"/>
                        </a:lnTo>
                        <a:lnTo>
                          <a:pt x="268" y="621"/>
                        </a:lnTo>
                        <a:lnTo>
                          <a:pt x="276" y="667"/>
                        </a:lnTo>
                        <a:lnTo>
                          <a:pt x="281" y="713"/>
                        </a:lnTo>
                        <a:lnTo>
                          <a:pt x="285" y="760"/>
                        </a:lnTo>
                        <a:lnTo>
                          <a:pt x="285" y="76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7" name="Freeform 65"/>
                  <p:cNvSpPr>
                    <a:spLocks/>
                  </p:cNvSpPr>
                  <p:nvPr/>
                </p:nvSpPr>
                <p:spPr bwMode="auto">
                  <a:xfrm>
                    <a:off x="4121150" y="3470276"/>
                    <a:ext cx="179388" cy="303213"/>
                  </a:xfrm>
                  <a:custGeom>
                    <a:avLst/>
                    <a:gdLst>
                      <a:gd name="T0" fmla="*/ 451 w 451"/>
                      <a:gd name="T1" fmla="*/ 114 h 760"/>
                      <a:gd name="T2" fmla="*/ 332 w 451"/>
                      <a:gd name="T3" fmla="*/ 0 h 760"/>
                      <a:gd name="T4" fmla="*/ 332 w 451"/>
                      <a:gd name="T5" fmla="*/ 0 h 760"/>
                      <a:gd name="T6" fmla="*/ 296 w 451"/>
                      <a:gd name="T7" fmla="*/ 36 h 760"/>
                      <a:gd name="T8" fmla="*/ 262 w 451"/>
                      <a:gd name="T9" fmla="*/ 75 h 760"/>
                      <a:gd name="T10" fmla="*/ 229 w 451"/>
                      <a:gd name="T11" fmla="*/ 117 h 760"/>
                      <a:gd name="T12" fmla="*/ 200 w 451"/>
                      <a:gd name="T13" fmla="*/ 159 h 760"/>
                      <a:gd name="T14" fmla="*/ 171 w 451"/>
                      <a:gd name="T15" fmla="*/ 203 h 760"/>
                      <a:gd name="T16" fmla="*/ 145 w 451"/>
                      <a:gd name="T17" fmla="*/ 247 h 760"/>
                      <a:gd name="T18" fmla="*/ 120 w 451"/>
                      <a:gd name="T19" fmla="*/ 294 h 760"/>
                      <a:gd name="T20" fmla="*/ 98 w 451"/>
                      <a:gd name="T21" fmla="*/ 341 h 760"/>
                      <a:gd name="T22" fmla="*/ 77 w 451"/>
                      <a:gd name="T23" fmla="*/ 389 h 760"/>
                      <a:gd name="T24" fmla="*/ 59 w 451"/>
                      <a:gd name="T25" fmla="*/ 440 h 760"/>
                      <a:gd name="T26" fmla="*/ 43 w 451"/>
                      <a:gd name="T27" fmla="*/ 491 h 760"/>
                      <a:gd name="T28" fmla="*/ 30 w 451"/>
                      <a:gd name="T29" fmla="*/ 542 h 760"/>
                      <a:gd name="T30" fmla="*/ 19 w 451"/>
                      <a:gd name="T31" fmla="*/ 595 h 760"/>
                      <a:gd name="T32" fmla="*/ 11 w 451"/>
                      <a:gd name="T33" fmla="*/ 648 h 760"/>
                      <a:gd name="T34" fmla="*/ 4 w 451"/>
                      <a:gd name="T35" fmla="*/ 703 h 760"/>
                      <a:gd name="T36" fmla="*/ 0 w 451"/>
                      <a:gd name="T37" fmla="*/ 758 h 760"/>
                      <a:gd name="T38" fmla="*/ 167 w 451"/>
                      <a:gd name="T39" fmla="*/ 760 h 760"/>
                      <a:gd name="T40" fmla="*/ 167 w 451"/>
                      <a:gd name="T41" fmla="*/ 760 h 760"/>
                      <a:gd name="T42" fmla="*/ 170 w 451"/>
                      <a:gd name="T43" fmla="*/ 713 h 760"/>
                      <a:gd name="T44" fmla="*/ 175 w 451"/>
                      <a:gd name="T45" fmla="*/ 667 h 760"/>
                      <a:gd name="T46" fmla="*/ 183 w 451"/>
                      <a:gd name="T47" fmla="*/ 621 h 760"/>
                      <a:gd name="T48" fmla="*/ 192 w 451"/>
                      <a:gd name="T49" fmla="*/ 577 h 760"/>
                      <a:gd name="T50" fmla="*/ 203 w 451"/>
                      <a:gd name="T51" fmla="*/ 532 h 760"/>
                      <a:gd name="T52" fmla="*/ 216 w 451"/>
                      <a:gd name="T53" fmla="*/ 489 h 760"/>
                      <a:gd name="T54" fmla="*/ 232 w 451"/>
                      <a:gd name="T55" fmla="*/ 447 h 760"/>
                      <a:gd name="T56" fmla="*/ 250 w 451"/>
                      <a:gd name="T57" fmla="*/ 405 h 760"/>
                      <a:gd name="T58" fmla="*/ 270 w 451"/>
                      <a:gd name="T59" fmla="*/ 364 h 760"/>
                      <a:gd name="T60" fmla="*/ 291 w 451"/>
                      <a:gd name="T61" fmla="*/ 325 h 760"/>
                      <a:gd name="T62" fmla="*/ 313 w 451"/>
                      <a:gd name="T63" fmla="*/ 288 h 760"/>
                      <a:gd name="T64" fmla="*/ 338 w 451"/>
                      <a:gd name="T65" fmla="*/ 250 h 760"/>
                      <a:gd name="T66" fmla="*/ 364 w 451"/>
                      <a:gd name="T67" fmla="*/ 215 h 760"/>
                      <a:gd name="T68" fmla="*/ 391 w 451"/>
                      <a:gd name="T69" fmla="*/ 180 h 760"/>
                      <a:gd name="T70" fmla="*/ 421 w 451"/>
                      <a:gd name="T71" fmla="*/ 147 h 760"/>
                      <a:gd name="T72" fmla="*/ 451 w 451"/>
                      <a:gd name="T73" fmla="*/ 114 h 760"/>
                      <a:gd name="T74" fmla="*/ 451 w 451"/>
                      <a:gd name="T75" fmla="*/ 114 h 7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451" h="760">
                        <a:moveTo>
                          <a:pt x="451" y="114"/>
                        </a:moveTo>
                        <a:lnTo>
                          <a:pt x="332" y="0"/>
                        </a:lnTo>
                        <a:lnTo>
                          <a:pt x="332" y="0"/>
                        </a:lnTo>
                        <a:lnTo>
                          <a:pt x="296" y="36"/>
                        </a:lnTo>
                        <a:lnTo>
                          <a:pt x="262" y="75"/>
                        </a:lnTo>
                        <a:lnTo>
                          <a:pt x="229" y="117"/>
                        </a:lnTo>
                        <a:lnTo>
                          <a:pt x="200" y="159"/>
                        </a:lnTo>
                        <a:lnTo>
                          <a:pt x="171" y="203"/>
                        </a:lnTo>
                        <a:lnTo>
                          <a:pt x="145" y="247"/>
                        </a:lnTo>
                        <a:lnTo>
                          <a:pt x="120" y="294"/>
                        </a:lnTo>
                        <a:lnTo>
                          <a:pt x="98" y="341"/>
                        </a:lnTo>
                        <a:lnTo>
                          <a:pt x="77" y="389"/>
                        </a:lnTo>
                        <a:lnTo>
                          <a:pt x="59" y="440"/>
                        </a:lnTo>
                        <a:lnTo>
                          <a:pt x="43" y="491"/>
                        </a:lnTo>
                        <a:lnTo>
                          <a:pt x="30" y="542"/>
                        </a:lnTo>
                        <a:lnTo>
                          <a:pt x="19" y="595"/>
                        </a:lnTo>
                        <a:lnTo>
                          <a:pt x="11" y="648"/>
                        </a:lnTo>
                        <a:lnTo>
                          <a:pt x="4" y="703"/>
                        </a:lnTo>
                        <a:lnTo>
                          <a:pt x="0" y="758"/>
                        </a:lnTo>
                        <a:lnTo>
                          <a:pt x="167" y="760"/>
                        </a:lnTo>
                        <a:lnTo>
                          <a:pt x="167" y="760"/>
                        </a:lnTo>
                        <a:lnTo>
                          <a:pt x="170" y="713"/>
                        </a:lnTo>
                        <a:lnTo>
                          <a:pt x="175" y="667"/>
                        </a:lnTo>
                        <a:lnTo>
                          <a:pt x="183" y="621"/>
                        </a:lnTo>
                        <a:lnTo>
                          <a:pt x="192" y="577"/>
                        </a:lnTo>
                        <a:lnTo>
                          <a:pt x="203" y="532"/>
                        </a:lnTo>
                        <a:lnTo>
                          <a:pt x="216" y="489"/>
                        </a:lnTo>
                        <a:lnTo>
                          <a:pt x="232" y="447"/>
                        </a:lnTo>
                        <a:lnTo>
                          <a:pt x="250" y="405"/>
                        </a:lnTo>
                        <a:lnTo>
                          <a:pt x="270" y="364"/>
                        </a:lnTo>
                        <a:lnTo>
                          <a:pt x="291" y="325"/>
                        </a:lnTo>
                        <a:lnTo>
                          <a:pt x="313" y="288"/>
                        </a:lnTo>
                        <a:lnTo>
                          <a:pt x="338" y="250"/>
                        </a:lnTo>
                        <a:lnTo>
                          <a:pt x="364" y="215"/>
                        </a:lnTo>
                        <a:lnTo>
                          <a:pt x="391" y="180"/>
                        </a:lnTo>
                        <a:lnTo>
                          <a:pt x="421" y="147"/>
                        </a:lnTo>
                        <a:lnTo>
                          <a:pt x="451" y="114"/>
                        </a:lnTo>
                        <a:lnTo>
                          <a:pt x="451" y="114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8" name="Freeform 66"/>
                  <p:cNvSpPr>
                    <a:spLocks/>
                  </p:cNvSpPr>
                  <p:nvPr/>
                </p:nvSpPr>
                <p:spPr bwMode="auto">
                  <a:xfrm>
                    <a:off x="4121150" y="3786188"/>
                    <a:ext cx="169863" cy="311150"/>
                  </a:xfrm>
                  <a:custGeom>
                    <a:avLst/>
                    <a:gdLst>
                      <a:gd name="T0" fmla="*/ 166 w 426"/>
                      <a:gd name="T1" fmla="*/ 9 h 785"/>
                      <a:gd name="T2" fmla="*/ 166 w 426"/>
                      <a:gd name="T3" fmla="*/ 9 h 785"/>
                      <a:gd name="T4" fmla="*/ 166 w 426"/>
                      <a:gd name="T5" fmla="*/ 0 h 785"/>
                      <a:gd name="T6" fmla="*/ 0 w 426"/>
                      <a:gd name="T7" fmla="*/ 2 h 785"/>
                      <a:gd name="T8" fmla="*/ 0 w 426"/>
                      <a:gd name="T9" fmla="*/ 2 h 785"/>
                      <a:gd name="T10" fmla="*/ 0 w 426"/>
                      <a:gd name="T11" fmla="*/ 9 h 785"/>
                      <a:gd name="T12" fmla="*/ 0 w 426"/>
                      <a:gd name="T13" fmla="*/ 9 h 785"/>
                      <a:gd name="T14" fmla="*/ 2 w 426"/>
                      <a:gd name="T15" fmla="*/ 65 h 785"/>
                      <a:gd name="T16" fmla="*/ 6 w 426"/>
                      <a:gd name="T17" fmla="*/ 120 h 785"/>
                      <a:gd name="T18" fmla="*/ 12 w 426"/>
                      <a:gd name="T19" fmla="*/ 174 h 785"/>
                      <a:gd name="T20" fmla="*/ 21 w 426"/>
                      <a:gd name="T21" fmla="*/ 228 h 785"/>
                      <a:gd name="T22" fmla="*/ 33 w 426"/>
                      <a:gd name="T23" fmla="*/ 281 h 785"/>
                      <a:gd name="T24" fmla="*/ 47 w 426"/>
                      <a:gd name="T25" fmla="*/ 333 h 785"/>
                      <a:gd name="T26" fmla="*/ 63 w 426"/>
                      <a:gd name="T27" fmla="*/ 384 h 785"/>
                      <a:gd name="T28" fmla="*/ 82 w 426"/>
                      <a:gd name="T29" fmla="*/ 433 h 785"/>
                      <a:gd name="T30" fmla="*/ 103 w 426"/>
                      <a:gd name="T31" fmla="*/ 482 h 785"/>
                      <a:gd name="T32" fmla="*/ 127 w 426"/>
                      <a:gd name="T33" fmla="*/ 530 h 785"/>
                      <a:gd name="T34" fmla="*/ 151 w 426"/>
                      <a:gd name="T35" fmla="*/ 575 h 785"/>
                      <a:gd name="T36" fmla="*/ 179 w 426"/>
                      <a:gd name="T37" fmla="*/ 620 h 785"/>
                      <a:gd name="T38" fmla="*/ 207 w 426"/>
                      <a:gd name="T39" fmla="*/ 664 h 785"/>
                      <a:gd name="T40" fmla="*/ 239 w 426"/>
                      <a:gd name="T41" fmla="*/ 706 h 785"/>
                      <a:gd name="T42" fmla="*/ 272 w 426"/>
                      <a:gd name="T43" fmla="*/ 746 h 785"/>
                      <a:gd name="T44" fmla="*/ 306 w 426"/>
                      <a:gd name="T45" fmla="*/ 785 h 785"/>
                      <a:gd name="T46" fmla="*/ 426 w 426"/>
                      <a:gd name="T47" fmla="*/ 670 h 785"/>
                      <a:gd name="T48" fmla="*/ 426 w 426"/>
                      <a:gd name="T49" fmla="*/ 670 h 785"/>
                      <a:gd name="T50" fmla="*/ 396 w 426"/>
                      <a:gd name="T51" fmla="*/ 637 h 785"/>
                      <a:gd name="T52" fmla="*/ 369 w 426"/>
                      <a:gd name="T53" fmla="*/ 603 h 785"/>
                      <a:gd name="T54" fmla="*/ 341 w 426"/>
                      <a:gd name="T55" fmla="*/ 566 h 785"/>
                      <a:gd name="T56" fmla="*/ 317 w 426"/>
                      <a:gd name="T57" fmla="*/ 530 h 785"/>
                      <a:gd name="T58" fmla="*/ 293 w 426"/>
                      <a:gd name="T59" fmla="*/ 491 h 785"/>
                      <a:gd name="T60" fmla="*/ 272 w 426"/>
                      <a:gd name="T61" fmla="*/ 452 h 785"/>
                      <a:gd name="T62" fmla="*/ 253 w 426"/>
                      <a:gd name="T63" fmla="*/ 411 h 785"/>
                      <a:gd name="T64" fmla="*/ 235 w 426"/>
                      <a:gd name="T65" fmla="*/ 370 h 785"/>
                      <a:gd name="T66" fmla="*/ 219 w 426"/>
                      <a:gd name="T67" fmla="*/ 328 h 785"/>
                      <a:gd name="T68" fmla="*/ 205 w 426"/>
                      <a:gd name="T69" fmla="*/ 285 h 785"/>
                      <a:gd name="T70" fmla="*/ 193 w 426"/>
                      <a:gd name="T71" fmla="*/ 241 h 785"/>
                      <a:gd name="T72" fmla="*/ 184 w 426"/>
                      <a:gd name="T73" fmla="*/ 195 h 785"/>
                      <a:gd name="T74" fmla="*/ 176 w 426"/>
                      <a:gd name="T75" fmla="*/ 150 h 785"/>
                      <a:gd name="T76" fmla="*/ 170 w 426"/>
                      <a:gd name="T77" fmla="*/ 104 h 785"/>
                      <a:gd name="T78" fmla="*/ 167 w 426"/>
                      <a:gd name="T79" fmla="*/ 57 h 785"/>
                      <a:gd name="T80" fmla="*/ 166 w 426"/>
                      <a:gd name="T81" fmla="*/ 9 h 785"/>
                      <a:gd name="T82" fmla="*/ 166 w 426"/>
                      <a:gd name="T83" fmla="*/ 9 h 7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426" h="785">
                        <a:moveTo>
                          <a:pt x="166" y="9"/>
                        </a:moveTo>
                        <a:lnTo>
                          <a:pt x="166" y="9"/>
                        </a:lnTo>
                        <a:lnTo>
                          <a:pt x="166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9"/>
                        </a:lnTo>
                        <a:lnTo>
                          <a:pt x="2" y="65"/>
                        </a:lnTo>
                        <a:lnTo>
                          <a:pt x="6" y="120"/>
                        </a:lnTo>
                        <a:lnTo>
                          <a:pt x="12" y="174"/>
                        </a:lnTo>
                        <a:lnTo>
                          <a:pt x="21" y="228"/>
                        </a:lnTo>
                        <a:lnTo>
                          <a:pt x="33" y="281"/>
                        </a:lnTo>
                        <a:lnTo>
                          <a:pt x="47" y="333"/>
                        </a:lnTo>
                        <a:lnTo>
                          <a:pt x="63" y="384"/>
                        </a:lnTo>
                        <a:lnTo>
                          <a:pt x="82" y="433"/>
                        </a:lnTo>
                        <a:lnTo>
                          <a:pt x="103" y="482"/>
                        </a:lnTo>
                        <a:lnTo>
                          <a:pt x="127" y="530"/>
                        </a:lnTo>
                        <a:lnTo>
                          <a:pt x="151" y="575"/>
                        </a:lnTo>
                        <a:lnTo>
                          <a:pt x="179" y="620"/>
                        </a:lnTo>
                        <a:lnTo>
                          <a:pt x="207" y="664"/>
                        </a:lnTo>
                        <a:lnTo>
                          <a:pt x="239" y="706"/>
                        </a:lnTo>
                        <a:lnTo>
                          <a:pt x="272" y="746"/>
                        </a:lnTo>
                        <a:lnTo>
                          <a:pt x="306" y="785"/>
                        </a:lnTo>
                        <a:lnTo>
                          <a:pt x="426" y="670"/>
                        </a:lnTo>
                        <a:lnTo>
                          <a:pt x="426" y="670"/>
                        </a:lnTo>
                        <a:lnTo>
                          <a:pt x="396" y="637"/>
                        </a:lnTo>
                        <a:lnTo>
                          <a:pt x="369" y="603"/>
                        </a:lnTo>
                        <a:lnTo>
                          <a:pt x="341" y="566"/>
                        </a:lnTo>
                        <a:lnTo>
                          <a:pt x="317" y="530"/>
                        </a:lnTo>
                        <a:lnTo>
                          <a:pt x="293" y="491"/>
                        </a:lnTo>
                        <a:lnTo>
                          <a:pt x="272" y="452"/>
                        </a:lnTo>
                        <a:lnTo>
                          <a:pt x="253" y="411"/>
                        </a:lnTo>
                        <a:lnTo>
                          <a:pt x="235" y="370"/>
                        </a:lnTo>
                        <a:lnTo>
                          <a:pt x="219" y="328"/>
                        </a:lnTo>
                        <a:lnTo>
                          <a:pt x="205" y="285"/>
                        </a:lnTo>
                        <a:lnTo>
                          <a:pt x="193" y="241"/>
                        </a:lnTo>
                        <a:lnTo>
                          <a:pt x="184" y="195"/>
                        </a:lnTo>
                        <a:lnTo>
                          <a:pt x="176" y="150"/>
                        </a:lnTo>
                        <a:lnTo>
                          <a:pt x="170" y="104"/>
                        </a:lnTo>
                        <a:lnTo>
                          <a:pt x="167" y="57"/>
                        </a:lnTo>
                        <a:lnTo>
                          <a:pt x="166" y="9"/>
                        </a:lnTo>
                        <a:lnTo>
                          <a:pt x="166" y="9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29" name="Freeform 67"/>
                  <p:cNvSpPr>
                    <a:spLocks/>
                  </p:cNvSpPr>
                  <p:nvPr/>
                </p:nvSpPr>
                <p:spPr bwMode="auto">
                  <a:xfrm>
                    <a:off x="4254500" y="4060826"/>
                    <a:ext cx="311150" cy="179388"/>
                  </a:xfrm>
                  <a:custGeom>
                    <a:avLst/>
                    <a:gdLst>
                      <a:gd name="T0" fmla="*/ 114 w 785"/>
                      <a:gd name="T1" fmla="*/ 0 h 450"/>
                      <a:gd name="T2" fmla="*/ 0 w 785"/>
                      <a:gd name="T3" fmla="*/ 118 h 450"/>
                      <a:gd name="T4" fmla="*/ 0 w 785"/>
                      <a:gd name="T5" fmla="*/ 118 h 450"/>
                      <a:gd name="T6" fmla="*/ 37 w 785"/>
                      <a:gd name="T7" fmla="*/ 155 h 450"/>
                      <a:gd name="T8" fmla="*/ 78 w 785"/>
                      <a:gd name="T9" fmla="*/ 190 h 450"/>
                      <a:gd name="T10" fmla="*/ 119 w 785"/>
                      <a:gd name="T11" fmla="*/ 223 h 450"/>
                      <a:gd name="T12" fmla="*/ 164 w 785"/>
                      <a:gd name="T13" fmla="*/ 254 h 450"/>
                      <a:gd name="T14" fmla="*/ 208 w 785"/>
                      <a:gd name="T15" fmla="*/ 284 h 450"/>
                      <a:gd name="T16" fmla="*/ 255 w 785"/>
                      <a:gd name="T17" fmla="*/ 310 h 450"/>
                      <a:gd name="T18" fmla="*/ 303 w 785"/>
                      <a:gd name="T19" fmla="*/ 335 h 450"/>
                      <a:gd name="T20" fmla="*/ 351 w 785"/>
                      <a:gd name="T21" fmla="*/ 358 h 450"/>
                      <a:gd name="T22" fmla="*/ 402 w 785"/>
                      <a:gd name="T23" fmla="*/ 378 h 450"/>
                      <a:gd name="T24" fmla="*/ 453 w 785"/>
                      <a:gd name="T25" fmla="*/ 396 h 450"/>
                      <a:gd name="T26" fmla="*/ 506 w 785"/>
                      <a:gd name="T27" fmla="*/ 411 h 450"/>
                      <a:gd name="T28" fmla="*/ 559 w 785"/>
                      <a:gd name="T29" fmla="*/ 424 h 450"/>
                      <a:gd name="T30" fmla="*/ 614 w 785"/>
                      <a:gd name="T31" fmla="*/ 435 h 450"/>
                      <a:gd name="T32" fmla="*/ 669 w 785"/>
                      <a:gd name="T33" fmla="*/ 443 h 450"/>
                      <a:gd name="T34" fmla="*/ 725 w 785"/>
                      <a:gd name="T35" fmla="*/ 448 h 450"/>
                      <a:gd name="T36" fmla="*/ 782 w 785"/>
                      <a:gd name="T37" fmla="*/ 450 h 450"/>
                      <a:gd name="T38" fmla="*/ 785 w 785"/>
                      <a:gd name="T39" fmla="*/ 284 h 450"/>
                      <a:gd name="T40" fmla="*/ 785 w 785"/>
                      <a:gd name="T41" fmla="*/ 284 h 450"/>
                      <a:gd name="T42" fmla="*/ 735 w 785"/>
                      <a:gd name="T43" fmla="*/ 282 h 450"/>
                      <a:gd name="T44" fmla="*/ 687 w 785"/>
                      <a:gd name="T45" fmla="*/ 279 h 450"/>
                      <a:gd name="T46" fmla="*/ 640 w 785"/>
                      <a:gd name="T47" fmla="*/ 271 h 450"/>
                      <a:gd name="T48" fmla="*/ 593 w 785"/>
                      <a:gd name="T49" fmla="*/ 262 h 450"/>
                      <a:gd name="T50" fmla="*/ 548 w 785"/>
                      <a:gd name="T51" fmla="*/ 251 h 450"/>
                      <a:gd name="T52" fmla="*/ 502 w 785"/>
                      <a:gd name="T53" fmla="*/ 238 h 450"/>
                      <a:gd name="T54" fmla="*/ 459 w 785"/>
                      <a:gd name="T55" fmla="*/ 223 h 450"/>
                      <a:gd name="T56" fmla="*/ 416 w 785"/>
                      <a:gd name="T57" fmla="*/ 206 h 450"/>
                      <a:gd name="T58" fmla="*/ 373 w 785"/>
                      <a:gd name="T59" fmla="*/ 186 h 450"/>
                      <a:gd name="T60" fmla="*/ 333 w 785"/>
                      <a:gd name="T61" fmla="*/ 164 h 450"/>
                      <a:gd name="T62" fmla="*/ 293 w 785"/>
                      <a:gd name="T63" fmla="*/ 141 h 450"/>
                      <a:gd name="T64" fmla="*/ 255 w 785"/>
                      <a:gd name="T65" fmla="*/ 116 h 450"/>
                      <a:gd name="T66" fmla="*/ 217 w 785"/>
                      <a:gd name="T67" fmla="*/ 90 h 450"/>
                      <a:gd name="T68" fmla="*/ 182 w 785"/>
                      <a:gd name="T69" fmla="*/ 61 h 450"/>
                      <a:gd name="T70" fmla="*/ 147 w 785"/>
                      <a:gd name="T71" fmla="*/ 31 h 450"/>
                      <a:gd name="T72" fmla="*/ 114 w 785"/>
                      <a:gd name="T73" fmla="*/ 0 h 450"/>
                      <a:gd name="T74" fmla="*/ 114 w 785"/>
                      <a:gd name="T75" fmla="*/ 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85" h="450">
                        <a:moveTo>
                          <a:pt x="114" y="0"/>
                        </a:move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37" y="155"/>
                        </a:lnTo>
                        <a:lnTo>
                          <a:pt x="78" y="190"/>
                        </a:lnTo>
                        <a:lnTo>
                          <a:pt x="119" y="223"/>
                        </a:lnTo>
                        <a:lnTo>
                          <a:pt x="164" y="254"/>
                        </a:lnTo>
                        <a:lnTo>
                          <a:pt x="208" y="284"/>
                        </a:lnTo>
                        <a:lnTo>
                          <a:pt x="255" y="310"/>
                        </a:lnTo>
                        <a:lnTo>
                          <a:pt x="303" y="335"/>
                        </a:lnTo>
                        <a:lnTo>
                          <a:pt x="351" y="358"/>
                        </a:lnTo>
                        <a:lnTo>
                          <a:pt x="402" y="378"/>
                        </a:lnTo>
                        <a:lnTo>
                          <a:pt x="453" y="396"/>
                        </a:lnTo>
                        <a:lnTo>
                          <a:pt x="506" y="411"/>
                        </a:lnTo>
                        <a:lnTo>
                          <a:pt x="559" y="424"/>
                        </a:lnTo>
                        <a:lnTo>
                          <a:pt x="614" y="435"/>
                        </a:lnTo>
                        <a:lnTo>
                          <a:pt x="669" y="443"/>
                        </a:lnTo>
                        <a:lnTo>
                          <a:pt x="725" y="448"/>
                        </a:lnTo>
                        <a:lnTo>
                          <a:pt x="782" y="450"/>
                        </a:lnTo>
                        <a:lnTo>
                          <a:pt x="785" y="284"/>
                        </a:lnTo>
                        <a:lnTo>
                          <a:pt x="785" y="284"/>
                        </a:lnTo>
                        <a:lnTo>
                          <a:pt x="735" y="282"/>
                        </a:lnTo>
                        <a:lnTo>
                          <a:pt x="687" y="279"/>
                        </a:lnTo>
                        <a:lnTo>
                          <a:pt x="640" y="271"/>
                        </a:lnTo>
                        <a:lnTo>
                          <a:pt x="593" y="262"/>
                        </a:lnTo>
                        <a:lnTo>
                          <a:pt x="548" y="251"/>
                        </a:lnTo>
                        <a:lnTo>
                          <a:pt x="502" y="238"/>
                        </a:lnTo>
                        <a:lnTo>
                          <a:pt x="459" y="223"/>
                        </a:lnTo>
                        <a:lnTo>
                          <a:pt x="416" y="206"/>
                        </a:lnTo>
                        <a:lnTo>
                          <a:pt x="373" y="186"/>
                        </a:lnTo>
                        <a:lnTo>
                          <a:pt x="333" y="164"/>
                        </a:lnTo>
                        <a:lnTo>
                          <a:pt x="293" y="141"/>
                        </a:lnTo>
                        <a:lnTo>
                          <a:pt x="255" y="116"/>
                        </a:lnTo>
                        <a:lnTo>
                          <a:pt x="217" y="90"/>
                        </a:lnTo>
                        <a:lnTo>
                          <a:pt x="182" y="61"/>
                        </a:lnTo>
                        <a:lnTo>
                          <a:pt x="147" y="31"/>
                        </a:lnTo>
                        <a:lnTo>
                          <a:pt x="114" y="0"/>
                        </a:lnTo>
                        <a:lnTo>
                          <a:pt x="114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0" name="Freeform 68"/>
                  <p:cNvSpPr>
                    <a:spLocks/>
                  </p:cNvSpPr>
                  <p:nvPr/>
                </p:nvSpPr>
                <p:spPr bwMode="auto">
                  <a:xfrm>
                    <a:off x="4578350" y="4060826"/>
                    <a:ext cx="312738" cy="179388"/>
                  </a:xfrm>
                  <a:custGeom>
                    <a:avLst/>
                    <a:gdLst>
                      <a:gd name="T0" fmla="*/ 671 w 787"/>
                      <a:gd name="T1" fmla="*/ 0 h 450"/>
                      <a:gd name="T2" fmla="*/ 671 w 787"/>
                      <a:gd name="T3" fmla="*/ 0 h 450"/>
                      <a:gd name="T4" fmla="*/ 638 w 787"/>
                      <a:gd name="T5" fmla="*/ 31 h 450"/>
                      <a:gd name="T6" fmla="*/ 603 w 787"/>
                      <a:gd name="T7" fmla="*/ 61 h 450"/>
                      <a:gd name="T8" fmla="*/ 568 w 787"/>
                      <a:gd name="T9" fmla="*/ 90 h 450"/>
                      <a:gd name="T10" fmla="*/ 530 w 787"/>
                      <a:gd name="T11" fmla="*/ 116 h 450"/>
                      <a:gd name="T12" fmla="*/ 492 w 787"/>
                      <a:gd name="T13" fmla="*/ 141 h 450"/>
                      <a:gd name="T14" fmla="*/ 452 w 787"/>
                      <a:gd name="T15" fmla="*/ 164 h 450"/>
                      <a:gd name="T16" fmla="*/ 412 w 787"/>
                      <a:gd name="T17" fmla="*/ 186 h 450"/>
                      <a:gd name="T18" fmla="*/ 370 w 787"/>
                      <a:gd name="T19" fmla="*/ 206 h 450"/>
                      <a:gd name="T20" fmla="*/ 326 w 787"/>
                      <a:gd name="T21" fmla="*/ 223 h 450"/>
                      <a:gd name="T22" fmla="*/ 283 w 787"/>
                      <a:gd name="T23" fmla="*/ 238 h 450"/>
                      <a:gd name="T24" fmla="*/ 237 w 787"/>
                      <a:gd name="T25" fmla="*/ 251 h 450"/>
                      <a:gd name="T26" fmla="*/ 192 w 787"/>
                      <a:gd name="T27" fmla="*/ 262 h 450"/>
                      <a:gd name="T28" fmla="*/ 145 w 787"/>
                      <a:gd name="T29" fmla="*/ 271 h 450"/>
                      <a:gd name="T30" fmla="*/ 98 w 787"/>
                      <a:gd name="T31" fmla="*/ 279 h 450"/>
                      <a:gd name="T32" fmla="*/ 50 w 787"/>
                      <a:gd name="T33" fmla="*/ 282 h 450"/>
                      <a:gd name="T34" fmla="*/ 0 w 787"/>
                      <a:gd name="T35" fmla="*/ 284 h 450"/>
                      <a:gd name="T36" fmla="*/ 3 w 787"/>
                      <a:gd name="T37" fmla="*/ 450 h 450"/>
                      <a:gd name="T38" fmla="*/ 3 w 787"/>
                      <a:gd name="T39" fmla="*/ 450 h 450"/>
                      <a:gd name="T40" fmla="*/ 60 w 787"/>
                      <a:gd name="T41" fmla="*/ 448 h 450"/>
                      <a:gd name="T42" fmla="*/ 116 w 787"/>
                      <a:gd name="T43" fmla="*/ 443 h 450"/>
                      <a:gd name="T44" fmla="*/ 172 w 787"/>
                      <a:gd name="T45" fmla="*/ 435 h 450"/>
                      <a:gd name="T46" fmla="*/ 226 w 787"/>
                      <a:gd name="T47" fmla="*/ 424 h 450"/>
                      <a:gd name="T48" fmla="*/ 280 w 787"/>
                      <a:gd name="T49" fmla="*/ 411 h 450"/>
                      <a:gd name="T50" fmla="*/ 332 w 787"/>
                      <a:gd name="T51" fmla="*/ 396 h 450"/>
                      <a:gd name="T52" fmla="*/ 383 w 787"/>
                      <a:gd name="T53" fmla="*/ 378 h 450"/>
                      <a:gd name="T54" fmla="*/ 434 w 787"/>
                      <a:gd name="T55" fmla="*/ 358 h 450"/>
                      <a:gd name="T56" fmla="*/ 483 w 787"/>
                      <a:gd name="T57" fmla="*/ 335 h 450"/>
                      <a:gd name="T58" fmla="*/ 530 w 787"/>
                      <a:gd name="T59" fmla="*/ 310 h 450"/>
                      <a:gd name="T60" fmla="*/ 577 w 787"/>
                      <a:gd name="T61" fmla="*/ 284 h 450"/>
                      <a:gd name="T62" fmla="*/ 621 w 787"/>
                      <a:gd name="T63" fmla="*/ 254 h 450"/>
                      <a:gd name="T64" fmla="*/ 666 w 787"/>
                      <a:gd name="T65" fmla="*/ 223 h 450"/>
                      <a:gd name="T66" fmla="*/ 707 w 787"/>
                      <a:gd name="T67" fmla="*/ 190 h 450"/>
                      <a:gd name="T68" fmla="*/ 748 w 787"/>
                      <a:gd name="T69" fmla="*/ 155 h 450"/>
                      <a:gd name="T70" fmla="*/ 787 w 787"/>
                      <a:gd name="T71" fmla="*/ 118 h 450"/>
                      <a:gd name="T72" fmla="*/ 671 w 787"/>
                      <a:gd name="T73" fmla="*/ 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87" h="450">
                        <a:moveTo>
                          <a:pt x="671" y="0"/>
                        </a:moveTo>
                        <a:lnTo>
                          <a:pt x="671" y="0"/>
                        </a:lnTo>
                        <a:lnTo>
                          <a:pt x="638" y="31"/>
                        </a:lnTo>
                        <a:lnTo>
                          <a:pt x="603" y="61"/>
                        </a:lnTo>
                        <a:lnTo>
                          <a:pt x="568" y="90"/>
                        </a:lnTo>
                        <a:lnTo>
                          <a:pt x="530" y="116"/>
                        </a:lnTo>
                        <a:lnTo>
                          <a:pt x="492" y="141"/>
                        </a:lnTo>
                        <a:lnTo>
                          <a:pt x="452" y="164"/>
                        </a:lnTo>
                        <a:lnTo>
                          <a:pt x="412" y="186"/>
                        </a:lnTo>
                        <a:lnTo>
                          <a:pt x="370" y="206"/>
                        </a:lnTo>
                        <a:lnTo>
                          <a:pt x="326" y="223"/>
                        </a:lnTo>
                        <a:lnTo>
                          <a:pt x="283" y="238"/>
                        </a:lnTo>
                        <a:lnTo>
                          <a:pt x="237" y="251"/>
                        </a:lnTo>
                        <a:lnTo>
                          <a:pt x="192" y="262"/>
                        </a:lnTo>
                        <a:lnTo>
                          <a:pt x="145" y="271"/>
                        </a:lnTo>
                        <a:lnTo>
                          <a:pt x="98" y="279"/>
                        </a:lnTo>
                        <a:lnTo>
                          <a:pt x="50" y="282"/>
                        </a:lnTo>
                        <a:lnTo>
                          <a:pt x="0" y="284"/>
                        </a:lnTo>
                        <a:lnTo>
                          <a:pt x="3" y="450"/>
                        </a:lnTo>
                        <a:lnTo>
                          <a:pt x="3" y="450"/>
                        </a:lnTo>
                        <a:lnTo>
                          <a:pt x="60" y="448"/>
                        </a:lnTo>
                        <a:lnTo>
                          <a:pt x="116" y="443"/>
                        </a:lnTo>
                        <a:lnTo>
                          <a:pt x="172" y="435"/>
                        </a:lnTo>
                        <a:lnTo>
                          <a:pt x="226" y="424"/>
                        </a:lnTo>
                        <a:lnTo>
                          <a:pt x="280" y="411"/>
                        </a:lnTo>
                        <a:lnTo>
                          <a:pt x="332" y="396"/>
                        </a:lnTo>
                        <a:lnTo>
                          <a:pt x="383" y="378"/>
                        </a:lnTo>
                        <a:lnTo>
                          <a:pt x="434" y="358"/>
                        </a:lnTo>
                        <a:lnTo>
                          <a:pt x="483" y="335"/>
                        </a:lnTo>
                        <a:lnTo>
                          <a:pt x="530" y="310"/>
                        </a:lnTo>
                        <a:lnTo>
                          <a:pt x="577" y="284"/>
                        </a:lnTo>
                        <a:lnTo>
                          <a:pt x="621" y="254"/>
                        </a:lnTo>
                        <a:lnTo>
                          <a:pt x="666" y="223"/>
                        </a:lnTo>
                        <a:lnTo>
                          <a:pt x="707" y="190"/>
                        </a:lnTo>
                        <a:lnTo>
                          <a:pt x="748" y="155"/>
                        </a:lnTo>
                        <a:lnTo>
                          <a:pt x="787" y="118"/>
                        </a:lnTo>
                        <a:lnTo>
                          <a:pt x="671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1" name="Freeform 69"/>
                  <p:cNvSpPr>
                    <a:spLocks/>
                  </p:cNvSpPr>
                  <p:nvPr/>
                </p:nvSpPr>
                <p:spPr bwMode="auto">
                  <a:xfrm>
                    <a:off x="4264025" y="3338513"/>
                    <a:ext cx="301625" cy="169863"/>
                  </a:xfrm>
                  <a:custGeom>
                    <a:avLst/>
                    <a:gdLst>
                      <a:gd name="T0" fmla="*/ 762 w 762"/>
                      <a:gd name="T1" fmla="*/ 165 h 425"/>
                      <a:gd name="T2" fmla="*/ 759 w 762"/>
                      <a:gd name="T3" fmla="*/ 0 h 425"/>
                      <a:gd name="T4" fmla="*/ 759 w 762"/>
                      <a:gd name="T5" fmla="*/ 0 h 425"/>
                      <a:gd name="T6" fmla="*/ 705 w 762"/>
                      <a:gd name="T7" fmla="*/ 2 h 425"/>
                      <a:gd name="T8" fmla="*/ 650 w 762"/>
                      <a:gd name="T9" fmla="*/ 7 h 425"/>
                      <a:gd name="T10" fmla="*/ 597 w 762"/>
                      <a:gd name="T11" fmla="*/ 14 h 425"/>
                      <a:gd name="T12" fmla="*/ 545 w 762"/>
                      <a:gd name="T13" fmla="*/ 24 h 425"/>
                      <a:gd name="T14" fmla="*/ 493 w 762"/>
                      <a:gd name="T15" fmla="*/ 36 h 425"/>
                      <a:gd name="T16" fmla="*/ 443 w 762"/>
                      <a:gd name="T17" fmla="*/ 50 h 425"/>
                      <a:gd name="T18" fmla="*/ 394 w 762"/>
                      <a:gd name="T19" fmla="*/ 66 h 425"/>
                      <a:gd name="T20" fmla="*/ 344 w 762"/>
                      <a:gd name="T21" fmla="*/ 86 h 425"/>
                      <a:gd name="T22" fmla="*/ 297 w 762"/>
                      <a:gd name="T23" fmla="*/ 106 h 425"/>
                      <a:gd name="T24" fmla="*/ 250 w 762"/>
                      <a:gd name="T25" fmla="*/ 128 h 425"/>
                      <a:gd name="T26" fmla="*/ 206 w 762"/>
                      <a:gd name="T27" fmla="*/ 155 h 425"/>
                      <a:gd name="T28" fmla="*/ 162 w 762"/>
                      <a:gd name="T29" fmla="*/ 181 h 425"/>
                      <a:gd name="T30" fmla="*/ 119 w 762"/>
                      <a:gd name="T31" fmla="*/ 209 h 425"/>
                      <a:gd name="T32" fmla="*/ 79 w 762"/>
                      <a:gd name="T33" fmla="*/ 240 h 425"/>
                      <a:gd name="T34" fmla="*/ 38 w 762"/>
                      <a:gd name="T35" fmla="*/ 273 h 425"/>
                      <a:gd name="T36" fmla="*/ 0 w 762"/>
                      <a:gd name="T37" fmla="*/ 307 h 425"/>
                      <a:gd name="T38" fmla="*/ 116 w 762"/>
                      <a:gd name="T39" fmla="*/ 425 h 425"/>
                      <a:gd name="T40" fmla="*/ 116 w 762"/>
                      <a:gd name="T41" fmla="*/ 425 h 425"/>
                      <a:gd name="T42" fmla="*/ 149 w 762"/>
                      <a:gd name="T43" fmla="*/ 397 h 425"/>
                      <a:gd name="T44" fmla="*/ 183 w 762"/>
                      <a:gd name="T45" fmla="*/ 369 h 425"/>
                      <a:gd name="T46" fmla="*/ 217 w 762"/>
                      <a:gd name="T47" fmla="*/ 343 h 425"/>
                      <a:gd name="T48" fmla="*/ 253 w 762"/>
                      <a:gd name="T49" fmla="*/ 319 h 425"/>
                      <a:gd name="T50" fmla="*/ 291 w 762"/>
                      <a:gd name="T51" fmla="*/ 296 h 425"/>
                      <a:gd name="T52" fmla="*/ 328 w 762"/>
                      <a:gd name="T53" fmla="*/ 274 h 425"/>
                      <a:gd name="T54" fmla="*/ 369 w 762"/>
                      <a:gd name="T55" fmla="*/ 256 h 425"/>
                      <a:gd name="T56" fmla="*/ 409 w 762"/>
                      <a:gd name="T57" fmla="*/ 238 h 425"/>
                      <a:gd name="T58" fmla="*/ 450 w 762"/>
                      <a:gd name="T59" fmla="*/ 222 h 425"/>
                      <a:gd name="T60" fmla="*/ 493 w 762"/>
                      <a:gd name="T61" fmla="*/ 208 h 425"/>
                      <a:gd name="T62" fmla="*/ 535 w 762"/>
                      <a:gd name="T63" fmla="*/ 196 h 425"/>
                      <a:gd name="T64" fmla="*/ 580 w 762"/>
                      <a:gd name="T65" fmla="*/ 186 h 425"/>
                      <a:gd name="T66" fmla="*/ 624 w 762"/>
                      <a:gd name="T67" fmla="*/ 178 h 425"/>
                      <a:gd name="T68" fmla="*/ 670 w 762"/>
                      <a:gd name="T69" fmla="*/ 171 h 425"/>
                      <a:gd name="T70" fmla="*/ 715 w 762"/>
                      <a:gd name="T71" fmla="*/ 168 h 425"/>
                      <a:gd name="T72" fmla="*/ 762 w 762"/>
                      <a:gd name="T73" fmla="*/ 165 h 425"/>
                      <a:gd name="T74" fmla="*/ 762 w 762"/>
                      <a:gd name="T75" fmla="*/ 165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762" h="425">
                        <a:moveTo>
                          <a:pt x="762" y="165"/>
                        </a:moveTo>
                        <a:lnTo>
                          <a:pt x="759" y="0"/>
                        </a:lnTo>
                        <a:lnTo>
                          <a:pt x="759" y="0"/>
                        </a:lnTo>
                        <a:lnTo>
                          <a:pt x="705" y="2"/>
                        </a:lnTo>
                        <a:lnTo>
                          <a:pt x="650" y="7"/>
                        </a:lnTo>
                        <a:lnTo>
                          <a:pt x="597" y="14"/>
                        </a:lnTo>
                        <a:lnTo>
                          <a:pt x="545" y="24"/>
                        </a:lnTo>
                        <a:lnTo>
                          <a:pt x="493" y="36"/>
                        </a:lnTo>
                        <a:lnTo>
                          <a:pt x="443" y="50"/>
                        </a:lnTo>
                        <a:lnTo>
                          <a:pt x="394" y="66"/>
                        </a:lnTo>
                        <a:lnTo>
                          <a:pt x="344" y="86"/>
                        </a:lnTo>
                        <a:lnTo>
                          <a:pt x="297" y="106"/>
                        </a:lnTo>
                        <a:lnTo>
                          <a:pt x="250" y="128"/>
                        </a:lnTo>
                        <a:lnTo>
                          <a:pt x="206" y="155"/>
                        </a:lnTo>
                        <a:lnTo>
                          <a:pt x="162" y="181"/>
                        </a:lnTo>
                        <a:lnTo>
                          <a:pt x="119" y="209"/>
                        </a:lnTo>
                        <a:lnTo>
                          <a:pt x="79" y="240"/>
                        </a:lnTo>
                        <a:lnTo>
                          <a:pt x="38" y="273"/>
                        </a:lnTo>
                        <a:lnTo>
                          <a:pt x="0" y="307"/>
                        </a:lnTo>
                        <a:lnTo>
                          <a:pt x="116" y="425"/>
                        </a:lnTo>
                        <a:lnTo>
                          <a:pt x="116" y="425"/>
                        </a:lnTo>
                        <a:lnTo>
                          <a:pt x="149" y="397"/>
                        </a:lnTo>
                        <a:lnTo>
                          <a:pt x="183" y="369"/>
                        </a:lnTo>
                        <a:lnTo>
                          <a:pt x="217" y="343"/>
                        </a:lnTo>
                        <a:lnTo>
                          <a:pt x="253" y="319"/>
                        </a:lnTo>
                        <a:lnTo>
                          <a:pt x="291" y="296"/>
                        </a:lnTo>
                        <a:lnTo>
                          <a:pt x="328" y="274"/>
                        </a:lnTo>
                        <a:lnTo>
                          <a:pt x="369" y="256"/>
                        </a:lnTo>
                        <a:lnTo>
                          <a:pt x="409" y="238"/>
                        </a:lnTo>
                        <a:lnTo>
                          <a:pt x="450" y="222"/>
                        </a:lnTo>
                        <a:lnTo>
                          <a:pt x="493" y="208"/>
                        </a:lnTo>
                        <a:lnTo>
                          <a:pt x="535" y="196"/>
                        </a:lnTo>
                        <a:lnTo>
                          <a:pt x="580" y="186"/>
                        </a:lnTo>
                        <a:lnTo>
                          <a:pt x="624" y="178"/>
                        </a:lnTo>
                        <a:lnTo>
                          <a:pt x="670" y="171"/>
                        </a:lnTo>
                        <a:lnTo>
                          <a:pt x="715" y="168"/>
                        </a:lnTo>
                        <a:lnTo>
                          <a:pt x="762" y="165"/>
                        </a:lnTo>
                        <a:lnTo>
                          <a:pt x="762" y="165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2" name="Freeform 72" hidden="1"/>
                  <p:cNvSpPr>
                    <a:spLocks/>
                  </p:cNvSpPr>
                  <p:nvPr/>
                </p:nvSpPr>
                <p:spPr bwMode="auto">
                  <a:xfrm>
                    <a:off x="4781550" y="3784601"/>
                    <a:ext cx="123825" cy="231775"/>
                  </a:xfrm>
                  <a:custGeom>
                    <a:avLst/>
                    <a:gdLst>
                      <a:gd name="T0" fmla="*/ 311 w 311"/>
                      <a:gd name="T1" fmla="*/ 1 h 583"/>
                      <a:gd name="T2" fmla="*/ 189 w 311"/>
                      <a:gd name="T3" fmla="*/ 0 h 583"/>
                      <a:gd name="T4" fmla="*/ 189 w 311"/>
                      <a:gd name="T5" fmla="*/ 0 h 583"/>
                      <a:gd name="T6" fmla="*/ 189 w 311"/>
                      <a:gd name="T7" fmla="*/ 13 h 583"/>
                      <a:gd name="T8" fmla="*/ 189 w 311"/>
                      <a:gd name="T9" fmla="*/ 13 h 583"/>
                      <a:gd name="T10" fmla="*/ 189 w 311"/>
                      <a:gd name="T11" fmla="*/ 48 h 583"/>
                      <a:gd name="T12" fmla="*/ 186 w 311"/>
                      <a:gd name="T13" fmla="*/ 82 h 583"/>
                      <a:gd name="T14" fmla="*/ 182 w 311"/>
                      <a:gd name="T15" fmla="*/ 116 h 583"/>
                      <a:gd name="T16" fmla="*/ 176 w 311"/>
                      <a:gd name="T17" fmla="*/ 150 h 583"/>
                      <a:gd name="T18" fmla="*/ 169 w 311"/>
                      <a:gd name="T19" fmla="*/ 182 h 583"/>
                      <a:gd name="T20" fmla="*/ 160 w 311"/>
                      <a:gd name="T21" fmla="*/ 215 h 583"/>
                      <a:gd name="T22" fmla="*/ 150 w 311"/>
                      <a:gd name="T23" fmla="*/ 246 h 583"/>
                      <a:gd name="T24" fmla="*/ 138 w 311"/>
                      <a:gd name="T25" fmla="*/ 277 h 583"/>
                      <a:gd name="T26" fmla="*/ 125 w 311"/>
                      <a:gd name="T27" fmla="*/ 307 h 583"/>
                      <a:gd name="T28" fmla="*/ 111 w 311"/>
                      <a:gd name="T29" fmla="*/ 337 h 583"/>
                      <a:gd name="T30" fmla="*/ 95 w 311"/>
                      <a:gd name="T31" fmla="*/ 366 h 583"/>
                      <a:gd name="T32" fmla="*/ 78 w 311"/>
                      <a:gd name="T33" fmla="*/ 395 h 583"/>
                      <a:gd name="T34" fmla="*/ 61 w 311"/>
                      <a:gd name="T35" fmla="*/ 422 h 583"/>
                      <a:gd name="T36" fmla="*/ 42 w 311"/>
                      <a:gd name="T37" fmla="*/ 448 h 583"/>
                      <a:gd name="T38" fmla="*/ 21 w 311"/>
                      <a:gd name="T39" fmla="*/ 473 h 583"/>
                      <a:gd name="T40" fmla="*/ 0 w 311"/>
                      <a:gd name="T41" fmla="*/ 497 h 583"/>
                      <a:gd name="T42" fmla="*/ 87 w 311"/>
                      <a:gd name="T43" fmla="*/ 583 h 583"/>
                      <a:gd name="T44" fmla="*/ 87 w 311"/>
                      <a:gd name="T45" fmla="*/ 583 h 583"/>
                      <a:gd name="T46" fmla="*/ 113 w 311"/>
                      <a:gd name="T47" fmla="*/ 555 h 583"/>
                      <a:gd name="T48" fmla="*/ 137 w 311"/>
                      <a:gd name="T49" fmla="*/ 525 h 583"/>
                      <a:gd name="T50" fmla="*/ 160 w 311"/>
                      <a:gd name="T51" fmla="*/ 493 h 583"/>
                      <a:gd name="T52" fmla="*/ 181 w 311"/>
                      <a:gd name="T53" fmla="*/ 462 h 583"/>
                      <a:gd name="T54" fmla="*/ 200 w 311"/>
                      <a:gd name="T55" fmla="*/ 428 h 583"/>
                      <a:gd name="T56" fmla="*/ 219 w 311"/>
                      <a:gd name="T57" fmla="*/ 395 h 583"/>
                      <a:gd name="T58" fmla="*/ 236 w 311"/>
                      <a:gd name="T59" fmla="*/ 361 h 583"/>
                      <a:gd name="T60" fmla="*/ 251 w 311"/>
                      <a:gd name="T61" fmla="*/ 324 h 583"/>
                      <a:gd name="T62" fmla="*/ 266 w 311"/>
                      <a:gd name="T63" fmla="*/ 288 h 583"/>
                      <a:gd name="T64" fmla="*/ 277 w 311"/>
                      <a:gd name="T65" fmla="*/ 250 h 583"/>
                      <a:gd name="T66" fmla="*/ 288 w 311"/>
                      <a:gd name="T67" fmla="*/ 212 h 583"/>
                      <a:gd name="T68" fmla="*/ 295 w 311"/>
                      <a:gd name="T69" fmla="*/ 174 h 583"/>
                      <a:gd name="T70" fmla="*/ 302 w 311"/>
                      <a:gd name="T71" fmla="*/ 134 h 583"/>
                      <a:gd name="T72" fmla="*/ 307 w 311"/>
                      <a:gd name="T73" fmla="*/ 95 h 583"/>
                      <a:gd name="T74" fmla="*/ 310 w 311"/>
                      <a:gd name="T75" fmla="*/ 53 h 583"/>
                      <a:gd name="T76" fmla="*/ 311 w 311"/>
                      <a:gd name="T77" fmla="*/ 13 h 583"/>
                      <a:gd name="T78" fmla="*/ 311 w 311"/>
                      <a:gd name="T79" fmla="*/ 13 h 583"/>
                      <a:gd name="T80" fmla="*/ 311 w 311"/>
                      <a:gd name="T81" fmla="*/ 1 h 583"/>
                      <a:gd name="T82" fmla="*/ 311 w 311"/>
                      <a:gd name="T83" fmla="*/ 1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11" h="583">
                        <a:moveTo>
                          <a:pt x="311" y="1"/>
                        </a:moveTo>
                        <a:lnTo>
                          <a:pt x="189" y="0"/>
                        </a:lnTo>
                        <a:lnTo>
                          <a:pt x="189" y="0"/>
                        </a:lnTo>
                        <a:lnTo>
                          <a:pt x="189" y="13"/>
                        </a:lnTo>
                        <a:lnTo>
                          <a:pt x="189" y="13"/>
                        </a:lnTo>
                        <a:lnTo>
                          <a:pt x="189" y="48"/>
                        </a:lnTo>
                        <a:lnTo>
                          <a:pt x="186" y="82"/>
                        </a:lnTo>
                        <a:lnTo>
                          <a:pt x="182" y="116"/>
                        </a:lnTo>
                        <a:lnTo>
                          <a:pt x="176" y="150"/>
                        </a:lnTo>
                        <a:lnTo>
                          <a:pt x="169" y="182"/>
                        </a:lnTo>
                        <a:lnTo>
                          <a:pt x="160" y="215"/>
                        </a:lnTo>
                        <a:lnTo>
                          <a:pt x="150" y="246"/>
                        </a:lnTo>
                        <a:lnTo>
                          <a:pt x="138" y="277"/>
                        </a:lnTo>
                        <a:lnTo>
                          <a:pt x="125" y="307"/>
                        </a:lnTo>
                        <a:lnTo>
                          <a:pt x="111" y="337"/>
                        </a:lnTo>
                        <a:lnTo>
                          <a:pt x="95" y="366"/>
                        </a:lnTo>
                        <a:lnTo>
                          <a:pt x="78" y="395"/>
                        </a:lnTo>
                        <a:lnTo>
                          <a:pt x="61" y="422"/>
                        </a:lnTo>
                        <a:lnTo>
                          <a:pt x="42" y="448"/>
                        </a:lnTo>
                        <a:lnTo>
                          <a:pt x="21" y="473"/>
                        </a:lnTo>
                        <a:lnTo>
                          <a:pt x="0" y="497"/>
                        </a:lnTo>
                        <a:lnTo>
                          <a:pt x="87" y="583"/>
                        </a:lnTo>
                        <a:lnTo>
                          <a:pt x="87" y="583"/>
                        </a:lnTo>
                        <a:lnTo>
                          <a:pt x="113" y="555"/>
                        </a:lnTo>
                        <a:lnTo>
                          <a:pt x="137" y="525"/>
                        </a:lnTo>
                        <a:lnTo>
                          <a:pt x="160" y="493"/>
                        </a:lnTo>
                        <a:lnTo>
                          <a:pt x="181" y="462"/>
                        </a:lnTo>
                        <a:lnTo>
                          <a:pt x="200" y="428"/>
                        </a:lnTo>
                        <a:lnTo>
                          <a:pt x="219" y="395"/>
                        </a:lnTo>
                        <a:lnTo>
                          <a:pt x="236" y="361"/>
                        </a:lnTo>
                        <a:lnTo>
                          <a:pt x="251" y="324"/>
                        </a:lnTo>
                        <a:lnTo>
                          <a:pt x="266" y="288"/>
                        </a:lnTo>
                        <a:lnTo>
                          <a:pt x="277" y="250"/>
                        </a:lnTo>
                        <a:lnTo>
                          <a:pt x="288" y="212"/>
                        </a:lnTo>
                        <a:lnTo>
                          <a:pt x="295" y="174"/>
                        </a:lnTo>
                        <a:lnTo>
                          <a:pt x="302" y="134"/>
                        </a:lnTo>
                        <a:lnTo>
                          <a:pt x="307" y="95"/>
                        </a:lnTo>
                        <a:lnTo>
                          <a:pt x="310" y="53"/>
                        </a:lnTo>
                        <a:lnTo>
                          <a:pt x="311" y="13"/>
                        </a:lnTo>
                        <a:lnTo>
                          <a:pt x="311" y="13"/>
                        </a:lnTo>
                        <a:lnTo>
                          <a:pt x="311" y="1"/>
                        </a:lnTo>
                        <a:lnTo>
                          <a:pt x="311" y="1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3" name="Freeform 73" hidden="1"/>
                  <p:cNvSpPr>
                    <a:spLocks/>
                  </p:cNvSpPr>
                  <p:nvPr/>
                </p:nvSpPr>
                <p:spPr bwMode="auto">
                  <a:xfrm>
                    <a:off x="4335463" y="3989388"/>
                    <a:ext cx="231775" cy="133350"/>
                  </a:xfrm>
                  <a:custGeom>
                    <a:avLst/>
                    <a:gdLst>
                      <a:gd name="T0" fmla="*/ 85 w 584"/>
                      <a:gd name="T1" fmla="*/ 0 h 336"/>
                      <a:gd name="T2" fmla="*/ 0 w 584"/>
                      <a:gd name="T3" fmla="*/ 88 h 336"/>
                      <a:gd name="T4" fmla="*/ 0 w 584"/>
                      <a:gd name="T5" fmla="*/ 88 h 336"/>
                      <a:gd name="T6" fmla="*/ 29 w 584"/>
                      <a:gd name="T7" fmla="*/ 115 h 336"/>
                      <a:gd name="T8" fmla="*/ 59 w 584"/>
                      <a:gd name="T9" fmla="*/ 142 h 336"/>
                      <a:gd name="T10" fmla="*/ 90 w 584"/>
                      <a:gd name="T11" fmla="*/ 166 h 336"/>
                      <a:gd name="T12" fmla="*/ 121 w 584"/>
                      <a:gd name="T13" fmla="*/ 190 h 336"/>
                      <a:gd name="T14" fmla="*/ 155 w 584"/>
                      <a:gd name="T15" fmla="*/ 211 h 336"/>
                      <a:gd name="T16" fmla="*/ 189 w 584"/>
                      <a:gd name="T17" fmla="*/ 231 h 336"/>
                      <a:gd name="T18" fmla="*/ 226 w 584"/>
                      <a:gd name="T19" fmla="*/ 250 h 336"/>
                      <a:gd name="T20" fmla="*/ 262 w 584"/>
                      <a:gd name="T21" fmla="*/ 267 h 336"/>
                      <a:gd name="T22" fmla="*/ 299 w 584"/>
                      <a:gd name="T23" fmla="*/ 282 h 336"/>
                      <a:gd name="T24" fmla="*/ 338 w 584"/>
                      <a:gd name="T25" fmla="*/ 295 h 336"/>
                      <a:gd name="T26" fmla="*/ 377 w 584"/>
                      <a:gd name="T27" fmla="*/ 307 h 336"/>
                      <a:gd name="T28" fmla="*/ 416 w 584"/>
                      <a:gd name="T29" fmla="*/ 316 h 336"/>
                      <a:gd name="T30" fmla="*/ 456 w 584"/>
                      <a:gd name="T31" fmla="*/ 324 h 336"/>
                      <a:gd name="T32" fmla="*/ 498 w 584"/>
                      <a:gd name="T33" fmla="*/ 330 h 336"/>
                      <a:gd name="T34" fmla="*/ 539 w 584"/>
                      <a:gd name="T35" fmla="*/ 334 h 336"/>
                      <a:gd name="T36" fmla="*/ 582 w 584"/>
                      <a:gd name="T37" fmla="*/ 336 h 336"/>
                      <a:gd name="T38" fmla="*/ 584 w 584"/>
                      <a:gd name="T39" fmla="*/ 213 h 336"/>
                      <a:gd name="T40" fmla="*/ 584 w 584"/>
                      <a:gd name="T41" fmla="*/ 213 h 336"/>
                      <a:gd name="T42" fmla="*/ 547 w 584"/>
                      <a:gd name="T43" fmla="*/ 212 h 336"/>
                      <a:gd name="T44" fmla="*/ 512 w 584"/>
                      <a:gd name="T45" fmla="*/ 208 h 336"/>
                      <a:gd name="T46" fmla="*/ 476 w 584"/>
                      <a:gd name="T47" fmla="*/ 204 h 336"/>
                      <a:gd name="T48" fmla="*/ 442 w 584"/>
                      <a:gd name="T49" fmla="*/ 196 h 336"/>
                      <a:gd name="T50" fmla="*/ 408 w 584"/>
                      <a:gd name="T51" fmla="*/ 188 h 336"/>
                      <a:gd name="T52" fmla="*/ 374 w 584"/>
                      <a:gd name="T53" fmla="*/ 178 h 336"/>
                      <a:gd name="T54" fmla="*/ 341 w 584"/>
                      <a:gd name="T55" fmla="*/ 166 h 336"/>
                      <a:gd name="T56" fmla="*/ 309 w 584"/>
                      <a:gd name="T57" fmla="*/ 153 h 336"/>
                      <a:gd name="T58" fmla="*/ 278 w 584"/>
                      <a:gd name="T59" fmla="*/ 139 h 336"/>
                      <a:gd name="T60" fmla="*/ 248 w 584"/>
                      <a:gd name="T61" fmla="*/ 123 h 336"/>
                      <a:gd name="T62" fmla="*/ 218 w 584"/>
                      <a:gd name="T63" fmla="*/ 106 h 336"/>
                      <a:gd name="T64" fmla="*/ 189 w 584"/>
                      <a:gd name="T65" fmla="*/ 87 h 336"/>
                      <a:gd name="T66" fmla="*/ 162 w 584"/>
                      <a:gd name="T67" fmla="*/ 67 h 336"/>
                      <a:gd name="T68" fmla="*/ 136 w 584"/>
                      <a:gd name="T69" fmla="*/ 46 h 336"/>
                      <a:gd name="T70" fmla="*/ 110 w 584"/>
                      <a:gd name="T71" fmla="*/ 23 h 336"/>
                      <a:gd name="T72" fmla="*/ 85 w 584"/>
                      <a:gd name="T73" fmla="*/ 0 h 336"/>
                      <a:gd name="T74" fmla="*/ 85 w 584"/>
                      <a:gd name="T75" fmla="*/ 0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336">
                        <a:moveTo>
                          <a:pt x="85" y="0"/>
                        </a:moveTo>
                        <a:lnTo>
                          <a:pt x="0" y="88"/>
                        </a:lnTo>
                        <a:lnTo>
                          <a:pt x="0" y="88"/>
                        </a:lnTo>
                        <a:lnTo>
                          <a:pt x="29" y="115"/>
                        </a:lnTo>
                        <a:lnTo>
                          <a:pt x="59" y="142"/>
                        </a:lnTo>
                        <a:lnTo>
                          <a:pt x="90" y="166"/>
                        </a:lnTo>
                        <a:lnTo>
                          <a:pt x="121" y="190"/>
                        </a:lnTo>
                        <a:lnTo>
                          <a:pt x="155" y="211"/>
                        </a:lnTo>
                        <a:lnTo>
                          <a:pt x="189" y="231"/>
                        </a:lnTo>
                        <a:lnTo>
                          <a:pt x="226" y="250"/>
                        </a:lnTo>
                        <a:lnTo>
                          <a:pt x="262" y="267"/>
                        </a:lnTo>
                        <a:lnTo>
                          <a:pt x="299" y="282"/>
                        </a:lnTo>
                        <a:lnTo>
                          <a:pt x="338" y="295"/>
                        </a:lnTo>
                        <a:lnTo>
                          <a:pt x="377" y="307"/>
                        </a:lnTo>
                        <a:lnTo>
                          <a:pt x="416" y="316"/>
                        </a:lnTo>
                        <a:lnTo>
                          <a:pt x="456" y="324"/>
                        </a:lnTo>
                        <a:lnTo>
                          <a:pt x="498" y="330"/>
                        </a:lnTo>
                        <a:lnTo>
                          <a:pt x="539" y="334"/>
                        </a:lnTo>
                        <a:lnTo>
                          <a:pt x="582" y="336"/>
                        </a:lnTo>
                        <a:lnTo>
                          <a:pt x="584" y="213"/>
                        </a:lnTo>
                        <a:lnTo>
                          <a:pt x="584" y="213"/>
                        </a:lnTo>
                        <a:lnTo>
                          <a:pt x="547" y="212"/>
                        </a:lnTo>
                        <a:lnTo>
                          <a:pt x="512" y="208"/>
                        </a:lnTo>
                        <a:lnTo>
                          <a:pt x="476" y="204"/>
                        </a:lnTo>
                        <a:lnTo>
                          <a:pt x="442" y="196"/>
                        </a:lnTo>
                        <a:lnTo>
                          <a:pt x="408" y="188"/>
                        </a:lnTo>
                        <a:lnTo>
                          <a:pt x="374" y="178"/>
                        </a:lnTo>
                        <a:lnTo>
                          <a:pt x="341" y="166"/>
                        </a:lnTo>
                        <a:lnTo>
                          <a:pt x="309" y="153"/>
                        </a:lnTo>
                        <a:lnTo>
                          <a:pt x="278" y="139"/>
                        </a:lnTo>
                        <a:lnTo>
                          <a:pt x="248" y="123"/>
                        </a:lnTo>
                        <a:lnTo>
                          <a:pt x="218" y="106"/>
                        </a:lnTo>
                        <a:lnTo>
                          <a:pt x="189" y="87"/>
                        </a:lnTo>
                        <a:lnTo>
                          <a:pt x="162" y="67"/>
                        </a:lnTo>
                        <a:lnTo>
                          <a:pt x="136" y="46"/>
                        </a:lnTo>
                        <a:lnTo>
                          <a:pt x="110" y="23"/>
                        </a:lnTo>
                        <a:lnTo>
                          <a:pt x="85" y="0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4" name="Freeform 74" hidden="1"/>
                  <p:cNvSpPr>
                    <a:spLocks/>
                  </p:cNvSpPr>
                  <p:nvPr/>
                </p:nvSpPr>
                <p:spPr bwMode="auto">
                  <a:xfrm>
                    <a:off x="4770438" y="3552826"/>
                    <a:ext cx="133350" cy="222250"/>
                  </a:xfrm>
                  <a:custGeom>
                    <a:avLst/>
                    <a:gdLst>
                      <a:gd name="T0" fmla="*/ 213 w 336"/>
                      <a:gd name="T1" fmla="*/ 558 h 558"/>
                      <a:gd name="T2" fmla="*/ 336 w 336"/>
                      <a:gd name="T3" fmla="*/ 557 h 558"/>
                      <a:gd name="T4" fmla="*/ 336 w 336"/>
                      <a:gd name="T5" fmla="*/ 557 h 558"/>
                      <a:gd name="T6" fmla="*/ 333 w 336"/>
                      <a:gd name="T7" fmla="*/ 517 h 558"/>
                      <a:gd name="T8" fmla="*/ 328 w 336"/>
                      <a:gd name="T9" fmla="*/ 476 h 558"/>
                      <a:gd name="T10" fmla="*/ 321 w 336"/>
                      <a:gd name="T11" fmla="*/ 437 h 558"/>
                      <a:gd name="T12" fmla="*/ 314 w 336"/>
                      <a:gd name="T13" fmla="*/ 398 h 558"/>
                      <a:gd name="T14" fmla="*/ 303 w 336"/>
                      <a:gd name="T15" fmla="*/ 360 h 558"/>
                      <a:gd name="T16" fmla="*/ 292 w 336"/>
                      <a:gd name="T17" fmla="*/ 323 h 558"/>
                      <a:gd name="T18" fmla="*/ 279 w 336"/>
                      <a:gd name="T19" fmla="*/ 286 h 558"/>
                      <a:gd name="T20" fmla="*/ 263 w 336"/>
                      <a:gd name="T21" fmla="*/ 250 h 558"/>
                      <a:gd name="T22" fmla="*/ 246 w 336"/>
                      <a:gd name="T23" fmla="*/ 216 h 558"/>
                      <a:gd name="T24" fmla="*/ 228 w 336"/>
                      <a:gd name="T25" fmla="*/ 182 h 558"/>
                      <a:gd name="T26" fmla="*/ 208 w 336"/>
                      <a:gd name="T27" fmla="*/ 148 h 558"/>
                      <a:gd name="T28" fmla="*/ 186 w 336"/>
                      <a:gd name="T29" fmla="*/ 117 h 558"/>
                      <a:gd name="T30" fmla="*/ 164 w 336"/>
                      <a:gd name="T31" fmla="*/ 86 h 558"/>
                      <a:gd name="T32" fmla="*/ 141 w 336"/>
                      <a:gd name="T33" fmla="*/ 56 h 558"/>
                      <a:gd name="T34" fmla="*/ 114 w 336"/>
                      <a:gd name="T35" fmla="*/ 27 h 558"/>
                      <a:gd name="T36" fmla="*/ 88 w 336"/>
                      <a:gd name="T37" fmla="*/ 0 h 558"/>
                      <a:gd name="T38" fmla="*/ 0 w 336"/>
                      <a:gd name="T39" fmla="*/ 84 h 558"/>
                      <a:gd name="T40" fmla="*/ 0 w 336"/>
                      <a:gd name="T41" fmla="*/ 84 h 558"/>
                      <a:gd name="T42" fmla="*/ 23 w 336"/>
                      <a:gd name="T43" fmla="*/ 108 h 558"/>
                      <a:gd name="T44" fmla="*/ 44 w 336"/>
                      <a:gd name="T45" fmla="*/ 132 h 558"/>
                      <a:gd name="T46" fmla="*/ 65 w 336"/>
                      <a:gd name="T47" fmla="*/ 157 h 558"/>
                      <a:gd name="T48" fmla="*/ 85 w 336"/>
                      <a:gd name="T49" fmla="*/ 185 h 558"/>
                      <a:gd name="T50" fmla="*/ 103 w 336"/>
                      <a:gd name="T51" fmla="*/ 211 h 558"/>
                      <a:gd name="T52" fmla="*/ 120 w 336"/>
                      <a:gd name="T53" fmla="*/ 239 h 558"/>
                      <a:gd name="T54" fmla="*/ 135 w 336"/>
                      <a:gd name="T55" fmla="*/ 268 h 558"/>
                      <a:gd name="T56" fmla="*/ 150 w 336"/>
                      <a:gd name="T57" fmla="*/ 298 h 558"/>
                      <a:gd name="T58" fmla="*/ 163 w 336"/>
                      <a:gd name="T59" fmla="*/ 328 h 558"/>
                      <a:gd name="T60" fmla="*/ 174 w 336"/>
                      <a:gd name="T61" fmla="*/ 359 h 558"/>
                      <a:gd name="T62" fmla="*/ 185 w 336"/>
                      <a:gd name="T63" fmla="*/ 392 h 558"/>
                      <a:gd name="T64" fmla="*/ 194 w 336"/>
                      <a:gd name="T65" fmla="*/ 423 h 558"/>
                      <a:gd name="T66" fmla="*/ 200 w 336"/>
                      <a:gd name="T67" fmla="*/ 457 h 558"/>
                      <a:gd name="T68" fmla="*/ 207 w 336"/>
                      <a:gd name="T69" fmla="*/ 491 h 558"/>
                      <a:gd name="T70" fmla="*/ 211 w 336"/>
                      <a:gd name="T71" fmla="*/ 524 h 558"/>
                      <a:gd name="T72" fmla="*/ 213 w 336"/>
                      <a:gd name="T73" fmla="*/ 558 h 558"/>
                      <a:gd name="T74" fmla="*/ 213 w 336"/>
                      <a:gd name="T75" fmla="*/ 558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36" h="558">
                        <a:moveTo>
                          <a:pt x="213" y="558"/>
                        </a:moveTo>
                        <a:lnTo>
                          <a:pt x="336" y="557"/>
                        </a:lnTo>
                        <a:lnTo>
                          <a:pt x="336" y="557"/>
                        </a:lnTo>
                        <a:lnTo>
                          <a:pt x="333" y="517"/>
                        </a:lnTo>
                        <a:lnTo>
                          <a:pt x="328" y="476"/>
                        </a:lnTo>
                        <a:lnTo>
                          <a:pt x="321" y="437"/>
                        </a:lnTo>
                        <a:lnTo>
                          <a:pt x="314" y="398"/>
                        </a:lnTo>
                        <a:lnTo>
                          <a:pt x="303" y="360"/>
                        </a:lnTo>
                        <a:lnTo>
                          <a:pt x="292" y="323"/>
                        </a:lnTo>
                        <a:lnTo>
                          <a:pt x="279" y="286"/>
                        </a:lnTo>
                        <a:lnTo>
                          <a:pt x="263" y="250"/>
                        </a:lnTo>
                        <a:lnTo>
                          <a:pt x="246" y="216"/>
                        </a:lnTo>
                        <a:lnTo>
                          <a:pt x="228" y="182"/>
                        </a:lnTo>
                        <a:lnTo>
                          <a:pt x="208" y="148"/>
                        </a:lnTo>
                        <a:lnTo>
                          <a:pt x="186" y="117"/>
                        </a:lnTo>
                        <a:lnTo>
                          <a:pt x="164" y="86"/>
                        </a:lnTo>
                        <a:lnTo>
                          <a:pt x="141" y="56"/>
                        </a:lnTo>
                        <a:lnTo>
                          <a:pt x="114" y="27"/>
                        </a:lnTo>
                        <a:lnTo>
                          <a:pt x="88" y="0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23" y="108"/>
                        </a:lnTo>
                        <a:lnTo>
                          <a:pt x="44" y="132"/>
                        </a:lnTo>
                        <a:lnTo>
                          <a:pt x="65" y="157"/>
                        </a:lnTo>
                        <a:lnTo>
                          <a:pt x="85" y="185"/>
                        </a:lnTo>
                        <a:lnTo>
                          <a:pt x="103" y="211"/>
                        </a:lnTo>
                        <a:lnTo>
                          <a:pt x="120" y="239"/>
                        </a:lnTo>
                        <a:lnTo>
                          <a:pt x="135" y="268"/>
                        </a:lnTo>
                        <a:lnTo>
                          <a:pt x="150" y="298"/>
                        </a:lnTo>
                        <a:lnTo>
                          <a:pt x="163" y="328"/>
                        </a:lnTo>
                        <a:lnTo>
                          <a:pt x="174" y="359"/>
                        </a:lnTo>
                        <a:lnTo>
                          <a:pt x="185" y="392"/>
                        </a:lnTo>
                        <a:lnTo>
                          <a:pt x="194" y="423"/>
                        </a:lnTo>
                        <a:lnTo>
                          <a:pt x="200" y="457"/>
                        </a:lnTo>
                        <a:lnTo>
                          <a:pt x="207" y="491"/>
                        </a:lnTo>
                        <a:lnTo>
                          <a:pt x="211" y="524"/>
                        </a:lnTo>
                        <a:lnTo>
                          <a:pt x="213" y="558"/>
                        </a:lnTo>
                        <a:lnTo>
                          <a:pt x="213" y="558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5" name="Freeform 75" hidden="1"/>
                  <p:cNvSpPr>
                    <a:spLocks/>
                  </p:cNvSpPr>
                  <p:nvPr/>
                </p:nvSpPr>
                <p:spPr bwMode="auto">
                  <a:xfrm>
                    <a:off x="4576763" y="3455988"/>
                    <a:ext cx="222250" cy="123825"/>
                  </a:xfrm>
                  <a:custGeom>
                    <a:avLst/>
                    <a:gdLst>
                      <a:gd name="T0" fmla="*/ 474 w 560"/>
                      <a:gd name="T1" fmla="*/ 312 h 312"/>
                      <a:gd name="T2" fmla="*/ 560 w 560"/>
                      <a:gd name="T3" fmla="*/ 223 h 312"/>
                      <a:gd name="T4" fmla="*/ 560 w 560"/>
                      <a:gd name="T5" fmla="*/ 223 h 312"/>
                      <a:gd name="T6" fmla="*/ 531 w 560"/>
                      <a:gd name="T7" fmla="*/ 198 h 312"/>
                      <a:gd name="T8" fmla="*/ 503 w 560"/>
                      <a:gd name="T9" fmla="*/ 175 h 312"/>
                      <a:gd name="T10" fmla="*/ 473 w 560"/>
                      <a:gd name="T11" fmla="*/ 153 h 312"/>
                      <a:gd name="T12" fmla="*/ 441 w 560"/>
                      <a:gd name="T13" fmla="*/ 132 h 312"/>
                      <a:gd name="T14" fmla="*/ 409 w 560"/>
                      <a:gd name="T15" fmla="*/ 112 h 312"/>
                      <a:gd name="T16" fmla="*/ 375 w 560"/>
                      <a:gd name="T17" fmla="*/ 94 h 312"/>
                      <a:gd name="T18" fmla="*/ 341 w 560"/>
                      <a:gd name="T19" fmla="*/ 77 h 312"/>
                      <a:gd name="T20" fmla="*/ 306 w 560"/>
                      <a:gd name="T21" fmla="*/ 62 h 312"/>
                      <a:gd name="T22" fmla="*/ 271 w 560"/>
                      <a:gd name="T23" fmla="*/ 49 h 312"/>
                      <a:gd name="T24" fmla="*/ 234 w 560"/>
                      <a:gd name="T25" fmla="*/ 37 h 312"/>
                      <a:gd name="T26" fmla="*/ 198 w 560"/>
                      <a:gd name="T27" fmla="*/ 26 h 312"/>
                      <a:gd name="T28" fmla="*/ 160 w 560"/>
                      <a:gd name="T29" fmla="*/ 17 h 312"/>
                      <a:gd name="T30" fmla="*/ 121 w 560"/>
                      <a:gd name="T31" fmla="*/ 11 h 312"/>
                      <a:gd name="T32" fmla="*/ 82 w 560"/>
                      <a:gd name="T33" fmla="*/ 6 h 312"/>
                      <a:gd name="T34" fmla="*/ 43 w 560"/>
                      <a:gd name="T35" fmla="*/ 2 h 312"/>
                      <a:gd name="T36" fmla="*/ 3 w 560"/>
                      <a:gd name="T37" fmla="*/ 0 h 312"/>
                      <a:gd name="T38" fmla="*/ 0 w 560"/>
                      <a:gd name="T39" fmla="*/ 123 h 312"/>
                      <a:gd name="T40" fmla="*/ 0 w 560"/>
                      <a:gd name="T41" fmla="*/ 123 h 312"/>
                      <a:gd name="T42" fmla="*/ 35 w 560"/>
                      <a:gd name="T43" fmla="*/ 124 h 312"/>
                      <a:gd name="T44" fmla="*/ 68 w 560"/>
                      <a:gd name="T45" fmla="*/ 127 h 312"/>
                      <a:gd name="T46" fmla="*/ 102 w 560"/>
                      <a:gd name="T47" fmla="*/ 131 h 312"/>
                      <a:gd name="T48" fmla="*/ 134 w 560"/>
                      <a:gd name="T49" fmla="*/ 137 h 312"/>
                      <a:gd name="T50" fmla="*/ 167 w 560"/>
                      <a:gd name="T51" fmla="*/ 145 h 312"/>
                      <a:gd name="T52" fmla="*/ 198 w 560"/>
                      <a:gd name="T53" fmla="*/ 153 h 312"/>
                      <a:gd name="T54" fmla="*/ 229 w 560"/>
                      <a:gd name="T55" fmla="*/ 163 h 312"/>
                      <a:gd name="T56" fmla="*/ 259 w 560"/>
                      <a:gd name="T57" fmla="*/ 175 h 312"/>
                      <a:gd name="T58" fmla="*/ 289 w 560"/>
                      <a:gd name="T59" fmla="*/ 188 h 312"/>
                      <a:gd name="T60" fmla="*/ 318 w 560"/>
                      <a:gd name="T61" fmla="*/ 202 h 312"/>
                      <a:gd name="T62" fmla="*/ 345 w 560"/>
                      <a:gd name="T63" fmla="*/ 218 h 312"/>
                      <a:gd name="T64" fmla="*/ 374 w 560"/>
                      <a:gd name="T65" fmla="*/ 234 h 312"/>
                      <a:gd name="T66" fmla="*/ 400 w 560"/>
                      <a:gd name="T67" fmla="*/ 252 h 312"/>
                      <a:gd name="T68" fmla="*/ 426 w 560"/>
                      <a:gd name="T69" fmla="*/ 271 h 312"/>
                      <a:gd name="T70" fmla="*/ 451 w 560"/>
                      <a:gd name="T71" fmla="*/ 291 h 312"/>
                      <a:gd name="T72" fmla="*/ 474 w 560"/>
                      <a:gd name="T73" fmla="*/ 312 h 312"/>
                      <a:gd name="T74" fmla="*/ 474 w 560"/>
                      <a:gd name="T75" fmla="*/ 312 h 3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60" h="312">
                        <a:moveTo>
                          <a:pt x="474" y="312"/>
                        </a:moveTo>
                        <a:lnTo>
                          <a:pt x="560" y="223"/>
                        </a:lnTo>
                        <a:lnTo>
                          <a:pt x="560" y="223"/>
                        </a:lnTo>
                        <a:lnTo>
                          <a:pt x="531" y="198"/>
                        </a:lnTo>
                        <a:lnTo>
                          <a:pt x="503" y="175"/>
                        </a:lnTo>
                        <a:lnTo>
                          <a:pt x="473" y="153"/>
                        </a:lnTo>
                        <a:lnTo>
                          <a:pt x="441" y="132"/>
                        </a:lnTo>
                        <a:lnTo>
                          <a:pt x="409" y="112"/>
                        </a:lnTo>
                        <a:lnTo>
                          <a:pt x="375" y="94"/>
                        </a:lnTo>
                        <a:lnTo>
                          <a:pt x="341" y="77"/>
                        </a:lnTo>
                        <a:lnTo>
                          <a:pt x="306" y="62"/>
                        </a:lnTo>
                        <a:lnTo>
                          <a:pt x="271" y="49"/>
                        </a:lnTo>
                        <a:lnTo>
                          <a:pt x="234" y="37"/>
                        </a:lnTo>
                        <a:lnTo>
                          <a:pt x="198" y="26"/>
                        </a:lnTo>
                        <a:lnTo>
                          <a:pt x="160" y="17"/>
                        </a:lnTo>
                        <a:lnTo>
                          <a:pt x="121" y="11"/>
                        </a:lnTo>
                        <a:lnTo>
                          <a:pt x="82" y="6"/>
                        </a:lnTo>
                        <a:lnTo>
                          <a:pt x="43" y="2"/>
                        </a:lnTo>
                        <a:lnTo>
                          <a:pt x="3" y="0"/>
                        </a:lnTo>
                        <a:lnTo>
                          <a:pt x="0" y="123"/>
                        </a:lnTo>
                        <a:lnTo>
                          <a:pt x="0" y="123"/>
                        </a:lnTo>
                        <a:lnTo>
                          <a:pt x="35" y="124"/>
                        </a:lnTo>
                        <a:lnTo>
                          <a:pt x="68" y="127"/>
                        </a:lnTo>
                        <a:lnTo>
                          <a:pt x="102" y="131"/>
                        </a:lnTo>
                        <a:lnTo>
                          <a:pt x="134" y="137"/>
                        </a:lnTo>
                        <a:lnTo>
                          <a:pt x="167" y="145"/>
                        </a:lnTo>
                        <a:lnTo>
                          <a:pt x="198" y="153"/>
                        </a:lnTo>
                        <a:lnTo>
                          <a:pt x="229" y="163"/>
                        </a:lnTo>
                        <a:lnTo>
                          <a:pt x="259" y="175"/>
                        </a:lnTo>
                        <a:lnTo>
                          <a:pt x="289" y="188"/>
                        </a:lnTo>
                        <a:lnTo>
                          <a:pt x="318" y="202"/>
                        </a:lnTo>
                        <a:lnTo>
                          <a:pt x="345" y="218"/>
                        </a:lnTo>
                        <a:lnTo>
                          <a:pt x="374" y="234"/>
                        </a:lnTo>
                        <a:lnTo>
                          <a:pt x="400" y="252"/>
                        </a:lnTo>
                        <a:lnTo>
                          <a:pt x="426" y="271"/>
                        </a:lnTo>
                        <a:lnTo>
                          <a:pt x="451" y="291"/>
                        </a:lnTo>
                        <a:lnTo>
                          <a:pt x="474" y="312"/>
                        </a:lnTo>
                        <a:lnTo>
                          <a:pt x="474" y="312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6" name="Freeform 77" hidden="1"/>
                  <p:cNvSpPr>
                    <a:spLocks/>
                  </p:cNvSpPr>
                  <p:nvPr/>
                </p:nvSpPr>
                <p:spPr bwMode="auto">
                  <a:xfrm>
                    <a:off x="4576763" y="3989388"/>
                    <a:ext cx="231775" cy="133350"/>
                  </a:xfrm>
                  <a:custGeom>
                    <a:avLst/>
                    <a:gdLst>
                      <a:gd name="T0" fmla="*/ 0 w 584"/>
                      <a:gd name="T1" fmla="*/ 213 h 336"/>
                      <a:gd name="T2" fmla="*/ 3 w 584"/>
                      <a:gd name="T3" fmla="*/ 336 h 336"/>
                      <a:gd name="T4" fmla="*/ 3 w 584"/>
                      <a:gd name="T5" fmla="*/ 336 h 336"/>
                      <a:gd name="T6" fmla="*/ 45 w 584"/>
                      <a:gd name="T7" fmla="*/ 334 h 336"/>
                      <a:gd name="T8" fmla="*/ 86 w 584"/>
                      <a:gd name="T9" fmla="*/ 330 h 336"/>
                      <a:gd name="T10" fmla="*/ 128 w 584"/>
                      <a:gd name="T11" fmla="*/ 324 h 336"/>
                      <a:gd name="T12" fmla="*/ 168 w 584"/>
                      <a:gd name="T13" fmla="*/ 316 h 336"/>
                      <a:gd name="T14" fmla="*/ 209 w 584"/>
                      <a:gd name="T15" fmla="*/ 307 h 336"/>
                      <a:gd name="T16" fmla="*/ 248 w 584"/>
                      <a:gd name="T17" fmla="*/ 295 h 336"/>
                      <a:gd name="T18" fmla="*/ 285 w 584"/>
                      <a:gd name="T19" fmla="*/ 282 h 336"/>
                      <a:gd name="T20" fmla="*/ 323 w 584"/>
                      <a:gd name="T21" fmla="*/ 267 h 336"/>
                      <a:gd name="T22" fmla="*/ 358 w 584"/>
                      <a:gd name="T23" fmla="*/ 250 h 336"/>
                      <a:gd name="T24" fmla="*/ 395 w 584"/>
                      <a:gd name="T25" fmla="*/ 231 h 336"/>
                      <a:gd name="T26" fmla="*/ 429 w 584"/>
                      <a:gd name="T27" fmla="*/ 211 h 336"/>
                      <a:gd name="T28" fmla="*/ 463 w 584"/>
                      <a:gd name="T29" fmla="*/ 190 h 336"/>
                      <a:gd name="T30" fmla="*/ 495 w 584"/>
                      <a:gd name="T31" fmla="*/ 166 h 336"/>
                      <a:gd name="T32" fmla="*/ 525 w 584"/>
                      <a:gd name="T33" fmla="*/ 142 h 336"/>
                      <a:gd name="T34" fmla="*/ 555 w 584"/>
                      <a:gd name="T35" fmla="*/ 115 h 336"/>
                      <a:gd name="T36" fmla="*/ 584 w 584"/>
                      <a:gd name="T37" fmla="*/ 88 h 336"/>
                      <a:gd name="T38" fmla="*/ 499 w 584"/>
                      <a:gd name="T39" fmla="*/ 0 h 336"/>
                      <a:gd name="T40" fmla="*/ 499 w 584"/>
                      <a:gd name="T41" fmla="*/ 0 h 336"/>
                      <a:gd name="T42" fmla="*/ 474 w 584"/>
                      <a:gd name="T43" fmla="*/ 23 h 336"/>
                      <a:gd name="T44" fmla="*/ 450 w 584"/>
                      <a:gd name="T45" fmla="*/ 46 h 336"/>
                      <a:gd name="T46" fmla="*/ 422 w 584"/>
                      <a:gd name="T47" fmla="*/ 67 h 336"/>
                      <a:gd name="T48" fmla="*/ 395 w 584"/>
                      <a:gd name="T49" fmla="*/ 87 h 336"/>
                      <a:gd name="T50" fmla="*/ 366 w 584"/>
                      <a:gd name="T51" fmla="*/ 106 h 336"/>
                      <a:gd name="T52" fmla="*/ 336 w 584"/>
                      <a:gd name="T53" fmla="*/ 123 h 336"/>
                      <a:gd name="T54" fmla="*/ 306 w 584"/>
                      <a:gd name="T55" fmla="*/ 139 h 336"/>
                      <a:gd name="T56" fmla="*/ 275 w 584"/>
                      <a:gd name="T57" fmla="*/ 153 h 336"/>
                      <a:gd name="T58" fmla="*/ 243 w 584"/>
                      <a:gd name="T59" fmla="*/ 166 h 336"/>
                      <a:gd name="T60" fmla="*/ 210 w 584"/>
                      <a:gd name="T61" fmla="*/ 178 h 336"/>
                      <a:gd name="T62" fmla="*/ 177 w 584"/>
                      <a:gd name="T63" fmla="*/ 188 h 336"/>
                      <a:gd name="T64" fmla="*/ 142 w 584"/>
                      <a:gd name="T65" fmla="*/ 196 h 336"/>
                      <a:gd name="T66" fmla="*/ 108 w 584"/>
                      <a:gd name="T67" fmla="*/ 204 h 336"/>
                      <a:gd name="T68" fmla="*/ 73 w 584"/>
                      <a:gd name="T69" fmla="*/ 208 h 336"/>
                      <a:gd name="T70" fmla="*/ 37 w 584"/>
                      <a:gd name="T71" fmla="*/ 212 h 336"/>
                      <a:gd name="T72" fmla="*/ 0 w 584"/>
                      <a:gd name="T73" fmla="*/ 213 h 336"/>
                      <a:gd name="T74" fmla="*/ 0 w 584"/>
                      <a:gd name="T75" fmla="*/ 213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84" h="336">
                        <a:moveTo>
                          <a:pt x="0" y="213"/>
                        </a:moveTo>
                        <a:lnTo>
                          <a:pt x="3" y="336"/>
                        </a:lnTo>
                        <a:lnTo>
                          <a:pt x="3" y="336"/>
                        </a:lnTo>
                        <a:lnTo>
                          <a:pt x="45" y="334"/>
                        </a:lnTo>
                        <a:lnTo>
                          <a:pt x="86" y="330"/>
                        </a:lnTo>
                        <a:lnTo>
                          <a:pt x="128" y="324"/>
                        </a:lnTo>
                        <a:lnTo>
                          <a:pt x="168" y="316"/>
                        </a:lnTo>
                        <a:lnTo>
                          <a:pt x="209" y="307"/>
                        </a:lnTo>
                        <a:lnTo>
                          <a:pt x="248" y="295"/>
                        </a:lnTo>
                        <a:lnTo>
                          <a:pt x="285" y="282"/>
                        </a:lnTo>
                        <a:lnTo>
                          <a:pt x="323" y="267"/>
                        </a:lnTo>
                        <a:lnTo>
                          <a:pt x="358" y="250"/>
                        </a:lnTo>
                        <a:lnTo>
                          <a:pt x="395" y="231"/>
                        </a:lnTo>
                        <a:lnTo>
                          <a:pt x="429" y="211"/>
                        </a:lnTo>
                        <a:lnTo>
                          <a:pt x="463" y="190"/>
                        </a:lnTo>
                        <a:lnTo>
                          <a:pt x="495" y="166"/>
                        </a:lnTo>
                        <a:lnTo>
                          <a:pt x="525" y="142"/>
                        </a:lnTo>
                        <a:lnTo>
                          <a:pt x="555" y="115"/>
                        </a:lnTo>
                        <a:lnTo>
                          <a:pt x="584" y="88"/>
                        </a:lnTo>
                        <a:lnTo>
                          <a:pt x="499" y="0"/>
                        </a:lnTo>
                        <a:lnTo>
                          <a:pt x="499" y="0"/>
                        </a:lnTo>
                        <a:lnTo>
                          <a:pt x="474" y="23"/>
                        </a:lnTo>
                        <a:lnTo>
                          <a:pt x="450" y="46"/>
                        </a:lnTo>
                        <a:lnTo>
                          <a:pt x="422" y="67"/>
                        </a:lnTo>
                        <a:lnTo>
                          <a:pt x="395" y="87"/>
                        </a:lnTo>
                        <a:lnTo>
                          <a:pt x="366" y="106"/>
                        </a:lnTo>
                        <a:lnTo>
                          <a:pt x="336" y="123"/>
                        </a:lnTo>
                        <a:lnTo>
                          <a:pt x="306" y="139"/>
                        </a:lnTo>
                        <a:lnTo>
                          <a:pt x="275" y="153"/>
                        </a:lnTo>
                        <a:lnTo>
                          <a:pt x="243" y="166"/>
                        </a:lnTo>
                        <a:lnTo>
                          <a:pt x="210" y="178"/>
                        </a:lnTo>
                        <a:lnTo>
                          <a:pt x="177" y="188"/>
                        </a:lnTo>
                        <a:lnTo>
                          <a:pt x="142" y="196"/>
                        </a:lnTo>
                        <a:lnTo>
                          <a:pt x="108" y="204"/>
                        </a:lnTo>
                        <a:lnTo>
                          <a:pt x="73" y="208"/>
                        </a:lnTo>
                        <a:lnTo>
                          <a:pt x="37" y="212"/>
                        </a:lnTo>
                        <a:lnTo>
                          <a:pt x="0" y="213"/>
                        </a:lnTo>
                        <a:lnTo>
                          <a:pt x="0" y="213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  <p:sp>
                <p:nvSpPr>
                  <p:cNvPr id="237" name="Freeform 11"/>
                  <p:cNvSpPr>
                    <a:spLocks/>
                  </p:cNvSpPr>
                  <p:nvPr/>
                </p:nvSpPr>
                <p:spPr bwMode="auto">
                  <a:xfrm rot="16200000">
                    <a:off x="4958559" y="976820"/>
                    <a:ext cx="979487" cy="1674813"/>
                  </a:xfrm>
                  <a:custGeom>
                    <a:avLst/>
                    <a:gdLst>
                      <a:gd name="T0" fmla="*/ 1430 w 2470"/>
                      <a:gd name="T1" fmla="*/ 0 h 4220"/>
                      <a:gd name="T2" fmla="*/ 1422 w 2470"/>
                      <a:gd name="T3" fmla="*/ 253 h 4220"/>
                      <a:gd name="T4" fmla="*/ 1400 w 2470"/>
                      <a:gd name="T5" fmla="*/ 503 h 4220"/>
                      <a:gd name="T6" fmla="*/ 1367 w 2470"/>
                      <a:gd name="T7" fmla="*/ 749 h 4220"/>
                      <a:gd name="T8" fmla="*/ 1323 w 2470"/>
                      <a:gd name="T9" fmla="*/ 991 h 4220"/>
                      <a:gd name="T10" fmla="*/ 1268 w 2470"/>
                      <a:gd name="T11" fmla="*/ 1229 h 4220"/>
                      <a:gd name="T12" fmla="*/ 1202 w 2470"/>
                      <a:gd name="T13" fmla="*/ 1464 h 4220"/>
                      <a:gd name="T14" fmla="*/ 1125 w 2470"/>
                      <a:gd name="T15" fmla="*/ 1693 h 4220"/>
                      <a:gd name="T16" fmla="*/ 1037 w 2470"/>
                      <a:gd name="T17" fmla="*/ 1917 h 4220"/>
                      <a:gd name="T18" fmla="*/ 940 w 2470"/>
                      <a:gd name="T19" fmla="*/ 2136 h 4220"/>
                      <a:gd name="T20" fmla="*/ 832 w 2470"/>
                      <a:gd name="T21" fmla="*/ 2349 h 4220"/>
                      <a:gd name="T22" fmla="*/ 716 w 2470"/>
                      <a:gd name="T23" fmla="*/ 2558 h 4220"/>
                      <a:gd name="T24" fmla="*/ 590 w 2470"/>
                      <a:gd name="T25" fmla="*/ 2758 h 4220"/>
                      <a:gd name="T26" fmla="*/ 455 w 2470"/>
                      <a:gd name="T27" fmla="*/ 2953 h 4220"/>
                      <a:gd name="T28" fmla="*/ 311 w 2470"/>
                      <a:gd name="T29" fmla="*/ 3142 h 4220"/>
                      <a:gd name="T30" fmla="*/ 159 w 2470"/>
                      <a:gd name="T31" fmla="*/ 3323 h 4220"/>
                      <a:gd name="T32" fmla="*/ 0 w 2470"/>
                      <a:gd name="T33" fmla="*/ 3498 h 4220"/>
                      <a:gd name="T34" fmla="*/ 746 w 2470"/>
                      <a:gd name="T35" fmla="*/ 4220 h 4220"/>
                      <a:gd name="T36" fmla="*/ 844 w 2470"/>
                      <a:gd name="T37" fmla="*/ 4118 h 4220"/>
                      <a:gd name="T38" fmla="*/ 939 w 2470"/>
                      <a:gd name="T39" fmla="*/ 4012 h 4220"/>
                      <a:gd name="T40" fmla="*/ 1031 w 2470"/>
                      <a:gd name="T41" fmla="*/ 3904 h 4220"/>
                      <a:gd name="T42" fmla="*/ 1121 w 2470"/>
                      <a:gd name="T43" fmla="*/ 3793 h 4220"/>
                      <a:gd name="T44" fmla="*/ 1210 w 2470"/>
                      <a:gd name="T45" fmla="*/ 3681 h 4220"/>
                      <a:gd name="T46" fmla="*/ 1294 w 2470"/>
                      <a:gd name="T47" fmla="*/ 3567 h 4220"/>
                      <a:gd name="T48" fmla="*/ 1376 w 2470"/>
                      <a:gd name="T49" fmla="*/ 3451 h 4220"/>
                      <a:gd name="T50" fmla="*/ 1457 w 2470"/>
                      <a:gd name="T51" fmla="*/ 3332 h 4220"/>
                      <a:gd name="T52" fmla="*/ 1534 w 2470"/>
                      <a:gd name="T53" fmla="*/ 3213 h 4220"/>
                      <a:gd name="T54" fmla="*/ 1608 w 2470"/>
                      <a:gd name="T55" fmla="*/ 3090 h 4220"/>
                      <a:gd name="T56" fmla="*/ 1680 w 2470"/>
                      <a:gd name="T57" fmla="*/ 2966 h 4220"/>
                      <a:gd name="T58" fmla="*/ 1749 w 2470"/>
                      <a:gd name="T59" fmla="*/ 2841 h 4220"/>
                      <a:gd name="T60" fmla="*/ 1815 w 2470"/>
                      <a:gd name="T61" fmla="*/ 2714 h 4220"/>
                      <a:gd name="T62" fmla="*/ 1878 w 2470"/>
                      <a:gd name="T63" fmla="*/ 2585 h 4220"/>
                      <a:gd name="T64" fmla="*/ 1938 w 2470"/>
                      <a:gd name="T65" fmla="*/ 2453 h 4220"/>
                      <a:gd name="T66" fmla="*/ 1995 w 2470"/>
                      <a:gd name="T67" fmla="*/ 2321 h 4220"/>
                      <a:gd name="T68" fmla="*/ 2049 w 2470"/>
                      <a:gd name="T69" fmla="*/ 2188 h 4220"/>
                      <a:gd name="T70" fmla="*/ 2100 w 2470"/>
                      <a:gd name="T71" fmla="*/ 2052 h 4220"/>
                      <a:gd name="T72" fmla="*/ 2148 w 2470"/>
                      <a:gd name="T73" fmla="*/ 1914 h 4220"/>
                      <a:gd name="T74" fmla="*/ 2194 w 2470"/>
                      <a:gd name="T75" fmla="*/ 1776 h 4220"/>
                      <a:gd name="T76" fmla="*/ 2236 w 2470"/>
                      <a:gd name="T77" fmla="*/ 1637 h 4220"/>
                      <a:gd name="T78" fmla="*/ 2273 w 2470"/>
                      <a:gd name="T79" fmla="*/ 1495 h 4220"/>
                      <a:gd name="T80" fmla="*/ 2309 w 2470"/>
                      <a:gd name="T81" fmla="*/ 1353 h 4220"/>
                      <a:gd name="T82" fmla="*/ 2340 w 2470"/>
                      <a:gd name="T83" fmla="*/ 1209 h 4220"/>
                      <a:gd name="T84" fmla="*/ 2368 w 2470"/>
                      <a:gd name="T85" fmla="*/ 1064 h 4220"/>
                      <a:gd name="T86" fmla="*/ 2393 w 2470"/>
                      <a:gd name="T87" fmla="*/ 917 h 4220"/>
                      <a:gd name="T88" fmla="*/ 2415 w 2470"/>
                      <a:gd name="T89" fmla="*/ 770 h 4220"/>
                      <a:gd name="T90" fmla="*/ 2434 w 2470"/>
                      <a:gd name="T91" fmla="*/ 621 h 4220"/>
                      <a:gd name="T92" fmla="*/ 2448 w 2470"/>
                      <a:gd name="T93" fmla="*/ 472 h 4220"/>
                      <a:gd name="T94" fmla="*/ 2458 w 2470"/>
                      <a:gd name="T95" fmla="*/ 322 h 4220"/>
                      <a:gd name="T96" fmla="*/ 2466 w 2470"/>
                      <a:gd name="T97" fmla="*/ 170 h 4220"/>
                      <a:gd name="T98" fmla="*/ 2470 w 2470"/>
                      <a:gd name="T99" fmla="*/ 17 h 4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470" h="4220">
                        <a:moveTo>
                          <a:pt x="1430" y="0"/>
                        </a:moveTo>
                        <a:lnTo>
                          <a:pt x="1430" y="0"/>
                        </a:lnTo>
                        <a:lnTo>
                          <a:pt x="1427" y="128"/>
                        </a:lnTo>
                        <a:lnTo>
                          <a:pt x="1422" y="253"/>
                        </a:lnTo>
                        <a:lnTo>
                          <a:pt x="1413" y="379"/>
                        </a:lnTo>
                        <a:lnTo>
                          <a:pt x="1400" y="503"/>
                        </a:lnTo>
                        <a:lnTo>
                          <a:pt x="1385" y="627"/>
                        </a:lnTo>
                        <a:lnTo>
                          <a:pt x="1367" y="749"/>
                        </a:lnTo>
                        <a:lnTo>
                          <a:pt x="1346" y="871"/>
                        </a:lnTo>
                        <a:lnTo>
                          <a:pt x="1323" y="991"/>
                        </a:lnTo>
                        <a:lnTo>
                          <a:pt x="1297" y="1111"/>
                        </a:lnTo>
                        <a:lnTo>
                          <a:pt x="1268" y="1229"/>
                        </a:lnTo>
                        <a:lnTo>
                          <a:pt x="1236" y="1348"/>
                        </a:lnTo>
                        <a:lnTo>
                          <a:pt x="1202" y="1464"/>
                        </a:lnTo>
                        <a:lnTo>
                          <a:pt x="1164" y="1578"/>
                        </a:lnTo>
                        <a:lnTo>
                          <a:pt x="1125" y="1693"/>
                        </a:lnTo>
                        <a:lnTo>
                          <a:pt x="1082" y="1805"/>
                        </a:lnTo>
                        <a:lnTo>
                          <a:pt x="1037" y="1917"/>
                        </a:lnTo>
                        <a:lnTo>
                          <a:pt x="990" y="2028"/>
                        </a:lnTo>
                        <a:lnTo>
                          <a:pt x="940" y="2136"/>
                        </a:lnTo>
                        <a:lnTo>
                          <a:pt x="887" y="2244"/>
                        </a:lnTo>
                        <a:lnTo>
                          <a:pt x="832" y="2349"/>
                        </a:lnTo>
                        <a:lnTo>
                          <a:pt x="775" y="2453"/>
                        </a:lnTo>
                        <a:lnTo>
                          <a:pt x="716" y="2558"/>
                        </a:lnTo>
                        <a:lnTo>
                          <a:pt x="654" y="2658"/>
                        </a:lnTo>
                        <a:lnTo>
                          <a:pt x="590" y="2758"/>
                        </a:lnTo>
                        <a:lnTo>
                          <a:pt x="524" y="2857"/>
                        </a:lnTo>
                        <a:lnTo>
                          <a:pt x="455" y="2953"/>
                        </a:lnTo>
                        <a:lnTo>
                          <a:pt x="384" y="3048"/>
                        </a:lnTo>
                        <a:lnTo>
                          <a:pt x="311" y="3142"/>
                        </a:lnTo>
                        <a:lnTo>
                          <a:pt x="237" y="3233"/>
                        </a:lnTo>
                        <a:lnTo>
                          <a:pt x="159" y="3323"/>
                        </a:lnTo>
                        <a:lnTo>
                          <a:pt x="81" y="3412"/>
                        </a:lnTo>
                        <a:lnTo>
                          <a:pt x="0" y="3498"/>
                        </a:lnTo>
                        <a:lnTo>
                          <a:pt x="746" y="4220"/>
                        </a:lnTo>
                        <a:lnTo>
                          <a:pt x="746" y="4220"/>
                        </a:lnTo>
                        <a:lnTo>
                          <a:pt x="796" y="4170"/>
                        </a:lnTo>
                        <a:lnTo>
                          <a:pt x="844" y="4118"/>
                        </a:lnTo>
                        <a:lnTo>
                          <a:pt x="892" y="4064"/>
                        </a:lnTo>
                        <a:lnTo>
                          <a:pt x="939" y="4012"/>
                        </a:lnTo>
                        <a:lnTo>
                          <a:pt x="986" y="3957"/>
                        </a:lnTo>
                        <a:lnTo>
                          <a:pt x="1031" y="3904"/>
                        </a:lnTo>
                        <a:lnTo>
                          <a:pt x="1077" y="3849"/>
                        </a:lnTo>
                        <a:lnTo>
                          <a:pt x="1121" y="3793"/>
                        </a:lnTo>
                        <a:lnTo>
                          <a:pt x="1165" y="3737"/>
                        </a:lnTo>
                        <a:lnTo>
                          <a:pt x="1210" y="3681"/>
                        </a:lnTo>
                        <a:lnTo>
                          <a:pt x="1253" y="3624"/>
                        </a:lnTo>
                        <a:lnTo>
                          <a:pt x="1294" y="3567"/>
                        </a:lnTo>
                        <a:lnTo>
                          <a:pt x="1336" y="3509"/>
                        </a:lnTo>
                        <a:lnTo>
                          <a:pt x="1376" y="3451"/>
                        </a:lnTo>
                        <a:lnTo>
                          <a:pt x="1417" y="3392"/>
                        </a:lnTo>
                        <a:lnTo>
                          <a:pt x="1457" y="3332"/>
                        </a:lnTo>
                        <a:lnTo>
                          <a:pt x="1496" y="3272"/>
                        </a:lnTo>
                        <a:lnTo>
                          <a:pt x="1534" y="3213"/>
                        </a:lnTo>
                        <a:lnTo>
                          <a:pt x="1572" y="3151"/>
                        </a:lnTo>
                        <a:lnTo>
                          <a:pt x="1608" y="3090"/>
                        </a:lnTo>
                        <a:lnTo>
                          <a:pt x="1645" y="3029"/>
                        </a:lnTo>
                        <a:lnTo>
                          <a:pt x="1680" y="2966"/>
                        </a:lnTo>
                        <a:lnTo>
                          <a:pt x="1715" y="2904"/>
                        </a:lnTo>
                        <a:lnTo>
                          <a:pt x="1749" y="2841"/>
                        </a:lnTo>
                        <a:lnTo>
                          <a:pt x="1783" y="2778"/>
                        </a:lnTo>
                        <a:lnTo>
                          <a:pt x="1815" y="2714"/>
                        </a:lnTo>
                        <a:lnTo>
                          <a:pt x="1846" y="2649"/>
                        </a:lnTo>
                        <a:lnTo>
                          <a:pt x="1878" y="2585"/>
                        </a:lnTo>
                        <a:lnTo>
                          <a:pt x="1909" y="2520"/>
                        </a:lnTo>
                        <a:lnTo>
                          <a:pt x="1938" y="2453"/>
                        </a:lnTo>
                        <a:lnTo>
                          <a:pt x="1967" y="2387"/>
                        </a:lnTo>
                        <a:lnTo>
                          <a:pt x="1995" y="2321"/>
                        </a:lnTo>
                        <a:lnTo>
                          <a:pt x="2022" y="2254"/>
                        </a:lnTo>
                        <a:lnTo>
                          <a:pt x="2049" y="2188"/>
                        </a:lnTo>
                        <a:lnTo>
                          <a:pt x="2076" y="2120"/>
                        </a:lnTo>
                        <a:lnTo>
                          <a:pt x="2100" y="2052"/>
                        </a:lnTo>
                        <a:lnTo>
                          <a:pt x="2125" y="1983"/>
                        </a:lnTo>
                        <a:lnTo>
                          <a:pt x="2148" y="1914"/>
                        </a:lnTo>
                        <a:lnTo>
                          <a:pt x="2172" y="1845"/>
                        </a:lnTo>
                        <a:lnTo>
                          <a:pt x="2194" y="1776"/>
                        </a:lnTo>
                        <a:lnTo>
                          <a:pt x="2215" y="1706"/>
                        </a:lnTo>
                        <a:lnTo>
                          <a:pt x="2236" y="1637"/>
                        </a:lnTo>
                        <a:lnTo>
                          <a:pt x="2255" y="1565"/>
                        </a:lnTo>
                        <a:lnTo>
                          <a:pt x="2273" y="1495"/>
                        </a:lnTo>
                        <a:lnTo>
                          <a:pt x="2292" y="1423"/>
                        </a:lnTo>
                        <a:lnTo>
                          <a:pt x="2309" y="1353"/>
                        </a:lnTo>
                        <a:lnTo>
                          <a:pt x="2324" y="1280"/>
                        </a:lnTo>
                        <a:lnTo>
                          <a:pt x="2340" y="1209"/>
                        </a:lnTo>
                        <a:lnTo>
                          <a:pt x="2355" y="1137"/>
                        </a:lnTo>
                        <a:lnTo>
                          <a:pt x="2368" y="1064"/>
                        </a:lnTo>
                        <a:lnTo>
                          <a:pt x="2381" y="991"/>
                        </a:lnTo>
                        <a:lnTo>
                          <a:pt x="2393" y="917"/>
                        </a:lnTo>
                        <a:lnTo>
                          <a:pt x="2405" y="844"/>
                        </a:lnTo>
                        <a:lnTo>
                          <a:pt x="2415" y="770"/>
                        </a:lnTo>
                        <a:lnTo>
                          <a:pt x="2424" y="696"/>
                        </a:lnTo>
                        <a:lnTo>
                          <a:pt x="2434" y="621"/>
                        </a:lnTo>
                        <a:lnTo>
                          <a:pt x="2441" y="547"/>
                        </a:lnTo>
                        <a:lnTo>
                          <a:pt x="2448" y="472"/>
                        </a:lnTo>
                        <a:lnTo>
                          <a:pt x="2454" y="397"/>
                        </a:lnTo>
                        <a:lnTo>
                          <a:pt x="2458" y="322"/>
                        </a:lnTo>
                        <a:lnTo>
                          <a:pt x="2463" y="246"/>
                        </a:lnTo>
                        <a:lnTo>
                          <a:pt x="2466" y="170"/>
                        </a:lnTo>
                        <a:lnTo>
                          <a:pt x="2469" y="94"/>
                        </a:lnTo>
                        <a:lnTo>
                          <a:pt x="2470" y="17"/>
                        </a:lnTo>
                        <a:lnTo>
                          <a:pt x="1430" y="0"/>
                        </a:lnTo>
                        <a:close/>
                      </a:path>
                    </a:pathLst>
                  </a:custGeom>
                  <a:gradFill>
                    <a:gsLst>
                      <a:gs pos="100000">
                        <a:srgbClr val="0072C6"/>
                      </a:gs>
                      <a:gs pos="9000">
                        <a:srgbClr val="00B0F0"/>
                      </a:gs>
                    </a:gsLst>
                    <a:path path="circle">
                      <a:fillToRect l="50000" t="50000" r="50000" b="50000"/>
                    </a:path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  <a:extLst/>
                </p:spPr>
                <p:txBody>
                  <a:bodyPr rtlCol="0" anchor="ctr"/>
                  <a:lstStyle/>
                  <a:p>
                    <a:pPr algn="ctr"/>
                    <a:endParaRPr lang="fr-FR" kern="0">
                      <a:solidFill>
                        <a:prstClr val="white"/>
                      </a:solidFill>
                      <a:latin typeface="华文细黑"/>
                      <a:ea typeface="微软雅黑"/>
                    </a:endParaRPr>
                  </a:p>
                </p:txBody>
              </p:sp>
            </p:grpSp>
            <p:sp>
              <p:nvSpPr>
                <p:cNvPr id="185" name="矩形 184"/>
                <p:cNvSpPr/>
                <p:nvPr/>
              </p:nvSpPr>
              <p:spPr>
                <a:xfrm>
                  <a:off x="4418878" y="2255798"/>
                  <a:ext cx="34740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spc="50" dirty="0" smtClean="0">
                      <a:ln w="11430"/>
                      <a:solidFill>
                        <a:schemeClr val="bg1">
                          <a:lumMod val="9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微软雅黑" pitchFamily="34" charset="-122"/>
                      <a:cs typeface="Times New Roman" panose="02020603050405020304" pitchFamily="18" charset="0"/>
                    </a:rPr>
                    <a:t>幽门螺杆菌精准医疗</a:t>
                  </a:r>
                  <a:endParaRPr lang="zh-CN" altLang="en-US" sz="28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grpSp>
            <p:nvGrpSpPr>
              <p:cNvPr id="12" name="组合 11"/>
              <p:cNvGrpSpPr>
                <a:grpSpLocks noChangeAspect="1"/>
              </p:cNvGrpSpPr>
              <p:nvPr/>
            </p:nvGrpSpPr>
            <p:grpSpPr>
              <a:xfrm>
                <a:off x="3813435" y="2371569"/>
                <a:ext cx="358758" cy="360000"/>
                <a:chOff x="2124075" y="1324483"/>
                <a:chExt cx="4895851" cy="4912805"/>
              </a:xfrm>
            </p:grpSpPr>
            <p:sp>
              <p:nvSpPr>
                <p:cNvPr id="132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3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4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5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6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7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8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9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0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1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2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3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4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5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6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7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8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49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0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1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2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3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4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5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6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7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8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59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0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1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2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3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4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5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6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7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8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69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0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1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2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3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4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5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6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7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8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9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80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81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82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83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13" name="组合 12"/>
              <p:cNvGrpSpPr>
                <a:grpSpLocks noChangeAspect="1"/>
              </p:cNvGrpSpPr>
              <p:nvPr/>
            </p:nvGrpSpPr>
            <p:grpSpPr>
              <a:xfrm>
                <a:off x="3821360" y="3804494"/>
                <a:ext cx="358758" cy="360000"/>
                <a:chOff x="2124075" y="1324483"/>
                <a:chExt cx="4895851" cy="4912805"/>
              </a:xfrm>
            </p:grpSpPr>
            <p:sp>
              <p:nvSpPr>
                <p:cNvPr id="80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1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2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3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4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5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6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7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8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89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0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1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2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3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4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5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6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7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8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99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0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1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2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3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4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5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6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7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8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09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0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1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2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3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4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5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6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7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8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19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0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1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2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3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4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5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6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7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8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29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0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31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14" name="组合 13"/>
              <p:cNvGrpSpPr>
                <a:grpSpLocks noChangeAspect="1"/>
              </p:cNvGrpSpPr>
              <p:nvPr/>
            </p:nvGrpSpPr>
            <p:grpSpPr>
              <a:xfrm>
                <a:off x="3823335" y="3058344"/>
                <a:ext cx="358758" cy="360000"/>
                <a:chOff x="2124075" y="1324483"/>
                <a:chExt cx="4895851" cy="4912805"/>
              </a:xfrm>
            </p:grpSpPr>
            <p:sp>
              <p:nvSpPr>
                <p:cNvPr id="28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9" name="Freeform 7"/>
                <p:cNvSpPr>
                  <a:spLocks/>
                </p:cNvSpPr>
                <p:nvPr/>
              </p:nvSpPr>
              <p:spPr bwMode="auto">
                <a:xfrm>
                  <a:off x="2863850" y="5246688"/>
                  <a:ext cx="1674813" cy="990600"/>
                </a:xfrm>
                <a:custGeom>
                  <a:avLst/>
                  <a:gdLst>
                    <a:gd name="T0" fmla="*/ 0 w 4220"/>
                    <a:gd name="T1" fmla="*/ 746 h 2495"/>
                    <a:gd name="T2" fmla="*/ 52 w 4220"/>
                    <a:gd name="T3" fmla="*/ 796 h 2495"/>
                    <a:gd name="T4" fmla="*/ 157 w 4220"/>
                    <a:gd name="T5" fmla="*/ 893 h 2495"/>
                    <a:gd name="T6" fmla="*/ 263 w 4220"/>
                    <a:gd name="T7" fmla="*/ 988 h 2495"/>
                    <a:gd name="T8" fmla="*/ 371 w 4220"/>
                    <a:gd name="T9" fmla="*/ 1080 h 2495"/>
                    <a:gd name="T10" fmla="*/ 483 w 4220"/>
                    <a:gd name="T11" fmla="*/ 1169 h 2495"/>
                    <a:gd name="T12" fmla="*/ 595 w 4220"/>
                    <a:gd name="T13" fmla="*/ 1257 h 2495"/>
                    <a:gd name="T14" fmla="*/ 711 w 4220"/>
                    <a:gd name="T15" fmla="*/ 1341 h 2495"/>
                    <a:gd name="T16" fmla="*/ 828 w 4220"/>
                    <a:gd name="T17" fmla="*/ 1423 h 2495"/>
                    <a:gd name="T18" fmla="*/ 947 w 4220"/>
                    <a:gd name="T19" fmla="*/ 1503 h 2495"/>
                    <a:gd name="T20" fmla="*/ 1068 w 4220"/>
                    <a:gd name="T21" fmla="*/ 1580 h 2495"/>
                    <a:gd name="T22" fmla="*/ 1190 w 4220"/>
                    <a:gd name="T23" fmla="*/ 1654 h 2495"/>
                    <a:gd name="T24" fmla="*/ 1315 w 4220"/>
                    <a:gd name="T25" fmla="*/ 1724 h 2495"/>
                    <a:gd name="T26" fmla="*/ 1442 w 4220"/>
                    <a:gd name="T27" fmla="*/ 1793 h 2495"/>
                    <a:gd name="T28" fmla="*/ 1571 w 4220"/>
                    <a:gd name="T29" fmla="*/ 1858 h 2495"/>
                    <a:gd name="T30" fmla="*/ 1699 w 4220"/>
                    <a:gd name="T31" fmla="*/ 1921 h 2495"/>
                    <a:gd name="T32" fmla="*/ 1832 w 4220"/>
                    <a:gd name="T33" fmla="*/ 1981 h 2495"/>
                    <a:gd name="T34" fmla="*/ 1965 w 4220"/>
                    <a:gd name="T35" fmla="*/ 2037 h 2495"/>
                    <a:gd name="T36" fmla="*/ 2099 w 4220"/>
                    <a:gd name="T37" fmla="*/ 2090 h 2495"/>
                    <a:gd name="T38" fmla="*/ 2236 w 4220"/>
                    <a:gd name="T39" fmla="*/ 2141 h 2495"/>
                    <a:gd name="T40" fmla="*/ 2374 w 4220"/>
                    <a:gd name="T41" fmla="*/ 2188 h 2495"/>
                    <a:gd name="T42" fmla="*/ 2513 w 4220"/>
                    <a:gd name="T43" fmla="*/ 2232 h 2495"/>
                    <a:gd name="T44" fmla="*/ 2654 w 4220"/>
                    <a:gd name="T45" fmla="*/ 2272 h 2495"/>
                    <a:gd name="T46" fmla="*/ 2796 w 4220"/>
                    <a:gd name="T47" fmla="*/ 2310 h 2495"/>
                    <a:gd name="T48" fmla="*/ 2939 w 4220"/>
                    <a:gd name="T49" fmla="*/ 2344 h 2495"/>
                    <a:gd name="T50" fmla="*/ 3083 w 4220"/>
                    <a:gd name="T51" fmla="*/ 2375 h 2495"/>
                    <a:gd name="T52" fmla="*/ 3229 w 4220"/>
                    <a:gd name="T53" fmla="*/ 2403 h 2495"/>
                    <a:gd name="T54" fmla="*/ 3376 w 4220"/>
                    <a:gd name="T55" fmla="*/ 2426 h 2495"/>
                    <a:gd name="T56" fmla="*/ 3525 w 4220"/>
                    <a:gd name="T57" fmla="*/ 2447 h 2495"/>
                    <a:gd name="T58" fmla="*/ 3673 w 4220"/>
                    <a:gd name="T59" fmla="*/ 2464 h 2495"/>
                    <a:gd name="T60" fmla="*/ 3824 w 4220"/>
                    <a:gd name="T61" fmla="*/ 2477 h 2495"/>
                    <a:gd name="T62" fmla="*/ 3975 w 4220"/>
                    <a:gd name="T63" fmla="*/ 2487 h 2495"/>
                    <a:gd name="T64" fmla="*/ 4128 w 4220"/>
                    <a:gd name="T65" fmla="*/ 2494 h 2495"/>
                    <a:gd name="T66" fmla="*/ 4220 w 4220"/>
                    <a:gd name="T67" fmla="*/ 1456 h 2495"/>
                    <a:gd name="T68" fmla="*/ 4094 w 4220"/>
                    <a:gd name="T69" fmla="*/ 1452 h 2495"/>
                    <a:gd name="T70" fmla="*/ 3841 w 4220"/>
                    <a:gd name="T71" fmla="*/ 1435 h 2495"/>
                    <a:gd name="T72" fmla="*/ 3594 w 4220"/>
                    <a:gd name="T73" fmla="*/ 1408 h 2495"/>
                    <a:gd name="T74" fmla="*/ 3349 w 4220"/>
                    <a:gd name="T75" fmla="*/ 1367 h 2495"/>
                    <a:gd name="T76" fmla="*/ 3108 w 4220"/>
                    <a:gd name="T77" fmla="*/ 1315 h 2495"/>
                    <a:gd name="T78" fmla="*/ 2873 w 4220"/>
                    <a:gd name="T79" fmla="*/ 1253 h 2495"/>
                    <a:gd name="T80" fmla="*/ 2641 w 4220"/>
                    <a:gd name="T81" fmla="*/ 1180 h 2495"/>
                    <a:gd name="T82" fmla="*/ 2414 w 4220"/>
                    <a:gd name="T83" fmla="*/ 1097 h 2495"/>
                    <a:gd name="T84" fmla="*/ 2192 w 4220"/>
                    <a:gd name="T85" fmla="*/ 1003 h 2495"/>
                    <a:gd name="T86" fmla="*/ 1975 w 4220"/>
                    <a:gd name="T87" fmla="*/ 899 h 2495"/>
                    <a:gd name="T88" fmla="*/ 1766 w 4220"/>
                    <a:gd name="T89" fmla="*/ 784 h 2495"/>
                    <a:gd name="T90" fmla="*/ 1561 w 4220"/>
                    <a:gd name="T91" fmla="*/ 662 h 2495"/>
                    <a:gd name="T92" fmla="*/ 1364 w 4220"/>
                    <a:gd name="T93" fmla="*/ 529 h 2495"/>
                    <a:gd name="T94" fmla="*/ 1172 w 4220"/>
                    <a:gd name="T95" fmla="*/ 388 h 2495"/>
                    <a:gd name="T96" fmla="*/ 987 w 4220"/>
                    <a:gd name="T97" fmla="*/ 240 h 2495"/>
                    <a:gd name="T98" fmla="*/ 810 w 4220"/>
                    <a:gd name="T99" fmla="*/ 81 h 2495"/>
                    <a:gd name="T100" fmla="*/ 724 w 4220"/>
                    <a:gd name="T101" fmla="*/ 0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724" y="0"/>
                      </a:moveTo>
                      <a:lnTo>
                        <a:pt x="0" y="746"/>
                      </a:lnTo>
                      <a:lnTo>
                        <a:pt x="0" y="746"/>
                      </a:lnTo>
                      <a:lnTo>
                        <a:pt x="52" y="796"/>
                      </a:lnTo>
                      <a:lnTo>
                        <a:pt x="105" y="845"/>
                      </a:lnTo>
                      <a:lnTo>
                        <a:pt x="157" y="893"/>
                      </a:lnTo>
                      <a:lnTo>
                        <a:pt x="210" y="940"/>
                      </a:lnTo>
                      <a:lnTo>
                        <a:pt x="263" y="988"/>
                      </a:lnTo>
                      <a:lnTo>
                        <a:pt x="317" y="1034"/>
                      </a:lnTo>
                      <a:lnTo>
                        <a:pt x="371" y="1080"/>
                      </a:lnTo>
                      <a:lnTo>
                        <a:pt x="427" y="1125"/>
                      </a:lnTo>
                      <a:lnTo>
                        <a:pt x="483" y="1169"/>
                      </a:lnTo>
                      <a:lnTo>
                        <a:pt x="539" y="1214"/>
                      </a:lnTo>
                      <a:lnTo>
                        <a:pt x="595" y="1257"/>
                      </a:lnTo>
                      <a:lnTo>
                        <a:pt x="653" y="1300"/>
                      </a:lnTo>
                      <a:lnTo>
                        <a:pt x="711" y="1341"/>
                      </a:lnTo>
                      <a:lnTo>
                        <a:pt x="770" y="1383"/>
                      </a:lnTo>
                      <a:lnTo>
                        <a:pt x="828" y="1423"/>
                      </a:lnTo>
                      <a:lnTo>
                        <a:pt x="887" y="1464"/>
                      </a:lnTo>
                      <a:lnTo>
                        <a:pt x="947" y="1503"/>
                      </a:lnTo>
                      <a:lnTo>
                        <a:pt x="1007" y="1542"/>
                      </a:lnTo>
                      <a:lnTo>
                        <a:pt x="1068" y="1580"/>
                      </a:lnTo>
                      <a:lnTo>
                        <a:pt x="1129" y="1617"/>
                      </a:lnTo>
                      <a:lnTo>
                        <a:pt x="1190" y="1654"/>
                      </a:lnTo>
                      <a:lnTo>
                        <a:pt x="1253" y="1689"/>
                      </a:lnTo>
                      <a:lnTo>
                        <a:pt x="1315" y="1724"/>
                      </a:lnTo>
                      <a:lnTo>
                        <a:pt x="1378" y="1759"/>
                      </a:lnTo>
                      <a:lnTo>
                        <a:pt x="1442" y="1793"/>
                      </a:lnTo>
                      <a:lnTo>
                        <a:pt x="1505" y="1826"/>
                      </a:lnTo>
                      <a:lnTo>
                        <a:pt x="1571" y="1858"/>
                      </a:lnTo>
                      <a:lnTo>
                        <a:pt x="1634" y="1890"/>
                      </a:lnTo>
                      <a:lnTo>
                        <a:pt x="1699" y="1921"/>
                      </a:lnTo>
                      <a:lnTo>
                        <a:pt x="1766" y="1951"/>
                      </a:lnTo>
                      <a:lnTo>
                        <a:pt x="1832" y="1981"/>
                      </a:lnTo>
                      <a:lnTo>
                        <a:pt x="1899" y="2009"/>
                      </a:lnTo>
                      <a:lnTo>
                        <a:pt x="1965" y="2037"/>
                      </a:lnTo>
                      <a:lnTo>
                        <a:pt x="2031" y="2064"/>
                      </a:lnTo>
                      <a:lnTo>
                        <a:pt x="2099" y="2090"/>
                      </a:lnTo>
                      <a:lnTo>
                        <a:pt x="2168" y="2116"/>
                      </a:lnTo>
                      <a:lnTo>
                        <a:pt x="2236" y="2141"/>
                      </a:lnTo>
                      <a:lnTo>
                        <a:pt x="2305" y="2164"/>
                      </a:lnTo>
                      <a:lnTo>
                        <a:pt x="2374" y="2188"/>
                      </a:lnTo>
                      <a:lnTo>
                        <a:pt x="2443" y="2210"/>
                      </a:lnTo>
                      <a:lnTo>
                        <a:pt x="2513" y="2232"/>
                      </a:lnTo>
                      <a:lnTo>
                        <a:pt x="2583" y="2253"/>
                      </a:lnTo>
                      <a:lnTo>
                        <a:pt x="2654" y="2272"/>
                      </a:lnTo>
                      <a:lnTo>
                        <a:pt x="2724" y="2292"/>
                      </a:lnTo>
                      <a:lnTo>
                        <a:pt x="2796" y="2310"/>
                      </a:lnTo>
                      <a:lnTo>
                        <a:pt x="2867" y="2327"/>
                      </a:lnTo>
                      <a:lnTo>
                        <a:pt x="2939" y="2344"/>
                      </a:lnTo>
                      <a:lnTo>
                        <a:pt x="3011" y="2360"/>
                      </a:lnTo>
                      <a:lnTo>
                        <a:pt x="3083" y="2375"/>
                      </a:lnTo>
                      <a:lnTo>
                        <a:pt x="3156" y="2390"/>
                      </a:lnTo>
                      <a:lnTo>
                        <a:pt x="3229" y="2403"/>
                      </a:lnTo>
                      <a:lnTo>
                        <a:pt x="3302" y="2414"/>
                      </a:lnTo>
                      <a:lnTo>
                        <a:pt x="3376" y="2426"/>
                      </a:lnTo>
                      <a:lnTo>
                        <a:pt x="3451" y="2438"/>
                      </a:lnTo>
                      <a:lnTo>
                        <a:pt x="3525" y="2447"/>
                      </a:lnTo>
                      <a:lnTo>
                        <a:pt x="3599" y="2456"/>
                      </a:lnTo>
                      <a:lnTo>
                        <a:pt x="3673" y="2464"/>
                      </a:lnTo>
                      <a:lnTo>
                        <a:pt x="3749" y="2472"/>
                      </a:lnTo>
                      <a:lnTo>
                        <a:pt x="3824" y="2477"/>
                      </a:lnTo>
                      <a:lnTo>
                        <a:pt x="3900" y="2483"/>
                      </a:lnTo>
                      <a:lnTo>
                        <a:pt x="3975" y="2487"/>
                      </a:lnTo>
                      <a:lnTo>
                        <a:pt x="4051" y="2491"/>
                      </a:lnTo>
                      <a:lnTo>
                        <a:pt x="4128" y="2494"/>
                      </a:lnTo>
                      <a:lnTo>
                        <a:pt x="4204" y="2495"/>
                      </a:lnTo>
                      <a:lnTo>
                        <a:pt x="4220" y="1456"/>
                      </a:lnTo>
                      <a:lnTo>
                        <a:pt x="4220" y="1456"/>
                      </a:lnTo>
                      <a:lnTo>
                        <a:pt x="4094" y="1452"/>
                      </a:lnTo>
                      <a:lnTo>
                        <a:pt x="3967" y="1446"/>
                      </a:lnTo>
                      <a:lnTo>
                        <a:pt x="3841" y="1435"/>
                      </a:lnTo>
                      <a:lnTo>
                        <a:pt x="3717" y="1423"/>
                      </a:lnTo>
                      <a:lnTo>
                        <a:pt x="3594" y="1408"/>
                      </a:lnTo>
                      <a:lnTo>
                        <a:pt x="3470" y="1388"/>
                      </a:lnTo>
                      <a:lnTo>
                        <a:pt x="3349" y="1367"/>
                      </a:lnTo>
                      <a:lnTo>
                        <a:pt x="3228" y="1343"/>
                      </a:lnTo>
                      <a:lnTo>
                        <a:pt x="3108" y="1315"/>
                      </a:lnTo>
                      <a:lnTo>
                        <a:pt x="2990" y="1285"/>
                      </a:lnTo>
                      <a:lnTo>
                        <a:pt x="2873" y="1253"/>
                      </a:lnTo>
                      <a:lnTo>
                        <a:pt x="2755" y="1218"/>
                      </a:lnTo>
                      <a:lnTo>
                        <a:pt x="2641" y="1180"/>
                      </a:lnTo>
                      <a:lnTo>
                        <a:pt x="2526" y="1140"/>
                      </a:lnTo>
                      <a:lnTo>
                        <a:pt x="2414" y="1097"/>
                      </a:lnTo>
                      <a:lnTo>
                        <a:pt x="2302" y="1051"/>
                      </a:lnTo>
                      <a:lnTo>
                        <a:pt x="2192" y="1003"/>
                      </a:lnTo>
                      <a:lnTo>
                        <a:pt x="2084" y="952"/>
                      </a:lnTo>
                      <a:lnTo>
                        <a:pt x="1975" y="899"/>
                      </a:lnTo>
                      <a:lnTo>
                        <a:pt x="1870" y="843"/>
                      </a:lnTo>
                      <a:lnTo>
                        <a:pt x="1766" y="784"/>
                      </a:lnTo>
                      <a:lnTo>
                        <a:pt x="1663" y="724"/>
                      </a:lnTo>
                      <a:lnTo>
                        <a:pt x="1561" y="662"/>
                      </a:lnTo>
                      <a:lnTo>
                        <a:pt x="1461" y="597"/>
                      </a:lnTo>
                      <a:lnTo>
                        <a:pt x="1364" y="529"/>
                      </a:lnTo>
                      <a:lnTo>
                        <a:pt x="1267" y="460"/>
                      </a:lnTo>
                      <a:lnTo>
                        <a:pt x="1172" y="388"/>
                      </a:lnTo>
                      <a:lnTo>
                        <a:pt x="1078" y="315"/>
                      </a:lnTo>
                      <a:lnTo>
                        <a:pt x="987" y="240"/>
                      </a:lnTo>
                      <a:lnTo>
                        <a:pt x="897" y="162"/>
                      </a:lnTo>
                      <a:lnTo>
                        <a:pt x="810" y="81"/>
                      </a:lnTo>
                      <a:lnTo>
                        <a:pt x="724" y="0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0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1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2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3" name="Freeform 11"/>
                <p:cNvSpPr>
                  <a:spLocks/>
                </p:cNvSpPr>
                <p:nvPr/>
              </p:nvSpPr>
              <p:spPr bwMode="auto">
                <a:xfrm>
                  <a:off x="6040438" y="3811588"/>
                  <a:ext cx="979488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4" name="Freeform 12"/>
                <p:cNvSpPr>
                  <a:spLocks/>
                </p:cNvSpPr>
                <p:nvPr/>
              </p:nvSpPr>
              <p:spPr bwMode="auto">
                <a:xfrm>
                  <a:off x="2124075" y="2081213"/>
                  <a:ext cx="990600" cy="1665288"/>
                </a:xfrm>
                <a:custGeom>
                  <a:avLst/>
                  <a:gdLst>
                    <a:gd name="T0" fmla="*/ 1749 w 2495"/>
                    <a:gd name="T1" fmla="*/ 0 h 4197"/>
                    <a:gd name="T2" fmla="*/ 1699 w 2495"/>
                    <a:gd name="T3" fmla="*/ 52 h 4197"/>
                    <a:gd name="T4" fmla="*/ 1603 w 2495"/>
                    <a:gd name="T5" fmla="*/ 155 h 4197"/>
                    <a:gd name="T6" fmla="*/ 1508 w 2495"/>
                    <a:gd name="T7" fmla="*/ 262 h 4197"/>
                    <a:gd name="T8" fmla="*/ 1417 w 2495"/>
                    <a:gd name="T9" fmla="*/ 370 h 4197"/>
                    <a:gd name="T10" fmla="*/ 1327 w 2495"/>
                    <a:gd name="T11" fmla="*/ 481 h 4197"/>
                    <a:gd name="T12" fmla="*/ 1240 w 2495"/>
                    <a:gd name="T13" fmla="*/ 593 h 4197"/>
                    <a:gd name="T14" fmla="*/ 1156 w 2495"/>
                    <a:gd name="T15" fmla="*/ 707 h 4197"/>
                    <a:gd name="T16" fmla="*/ 1074 w 2495"/>
                    <a:gd name="T17" fmla="*/ 823 h 4197"/>
                    <a:gd name="T18" fmla="*/ 995 w 2495"/>
                    <a:gd name="T19" fmla="*/ 942 h 4197"/>
                    <a:gd name="T20" fmla="*/ 918 w 2495"/>
                    <a:gd name="T21" fmla="*/ 1063 h 4197"/>
                    <a:gd name="T22" fmla="*/ 845 w 2495"/>
                    <a:gd name="T23" fmla="*/ 1184 h 4197"/>
                    <a:gd name="T24" fmla="*/ 774 w 2495"/>
                    <a:gd name="T25" fmla="*/ 1309 h 4197"/>
                    <a:gd name="T26" fmla="*/ 706 w 2495"/>
                    <a:gd name="T27" fmla="*/ 1434 h 4197"/>
                    <a:gd name="T28" fmla="*/ 641 w 2495"/>
                    <a:gd name="T29" fmla="*/ 1561 h 4197"/>
                    <a:gd name="T30" fmla="*/ 578 w 2495"/>
                    <a:gd name="T31" fmla="*/ 1690 h 4197"/>
                    <a:gd name="T32" fmla="*/ 518 w 2495"/>
                    <a:gd name="T33" fmla="*/ 1822 h 4197"/>
                    <a:gd name="T34" fmla="*/ 462 w 2495"/>
                    <a:gd name="T35" fmla="*/ 1953 h 4197"/>
                    <a:gd name="T36" fmla="*/ 409 w 2495"/>
                    <a:gd name="T37" fmla="*/ 2088 h 4197"/>
                    <a:gd name="T38" fmla="*/ 358 w 2495"/>
                    <a:gd name="T39" fmla="*/ 2223 h 4197"/>
                    <a:gd name="T40" fmla="*/ 311 w 2495"/>
                    <a:gd name="T41" fmla="*/ 2360 h 4197"/>
                    <a:gd name="T42" fmla="*/ 267 w 2495"/>
                    <a:gd name="T43" fmla="*/ 2499 h 4197"/>
                    <a:gd name="T44" fmla="*/ 227 w 2495"/>
                    <a:gd name="T45" fmla="*/ 2638 h 4197"/>
                    <a:gd name="T46" fmla="*/ 189 w 2495"/>
                    <a:gd name="T47" fmla="*/ 2779 h 4197"/>
                    <a:gd name="T48" fmla="*/ 154 w 2495"/>
                    <a:gd name="T49" fmla="*/ 2922 h 4197"/>
                    <a:gd name="T50" fmla="*/ 123 w 2495"/>
                    <a:gd name="T51" fmla="*/ 3065 h 4197"/>
                    <a:gd name="T52" fmla="*/ 95 w 2495"/>
                    <a:gd name="T53" fmla="*/ 3211 h 4197"/>
                    <a:gd name="T54" fmla="*/ 71 w 2495"/>
                    <a:gd name="T55" fmla="*/ 3357 h 4197"/>
                    <a:gd name="T56" fmla="*/ 50 w 2495"/>
                    <a:gd name="T57" fmla="*/ 3504 h 4197"/>
                    <a:gd name="T58" fmla="*/ 33 w 2495"/>
                    <a:gd name="T59" fmla="*/ 3653 h 4197"/>
                    <a:gd name="T60" fmla="*/ 19 w 2495"/>
                    <a:gd name="T61" fmla="*/ 3802 h 4197"/>
                    <a:gd name="T62" fmla="*/ 8 w 2495"/>
                    <a:gd name="T63" fmla="*/ 3952 h 4197"/>
                    <a:gd name="T64" fmla="*/ 2 w 2495"/>
                    <a:gd name="T65" fmla="*/ 4103 h 4197"/>
                    <a:gd name="T66" fmla="*/ 1039 w 2495"/>
                    <a:gd name="T67" fmla="*/ 4197 h 4197"/>
                    <a:gd name="T68" fmla="*/ 1043 w 2495"/>
                    <a:gd name="T69" fmla="*/ 4071 h 4197"/>
                    <a:gd name="T70" fmla="*/ 1061 w 2495"/>
                    <a:gd name="T71" fmla="*/ 3821 h 4197"/>
                    <a:gd name="T72" fmla="*/ 1090 w 2495"/>
                    <a:gd name="T73" fmla="*/ 3573 h 4197"/>
                    <a:gd name="T74" fmla="*/ 1130 w 2495"/>
                    <a:gd name="T75" fmla="*/ 3331 h 4197"/>
                    <a:gd name="T76" fmla="*/ 1182 w 2495"/>
                    <a:gd name="T77" fmla="*/ 3091 h 4197"/>
                    <a:gd name="T78" fmla="*/ 1245 w 2495"/>
                    <a:gd name="T79" fmla="*/ 2857 h 4197"/>
                    <a:gd name="T80" fmla="*/ 1319 w 2495"/>
                    <a:gd name="T81" fmla="*/ 2628 h 4197"/>
                    <a:gd name="T82" fmla="*/ 1403 w 2495"/>
                    <a:gd name="T83" fmla="*/ 2403 h 4197"/>
                    <a:gd name="T84" fmla="*/ 1496 w 2495"/>
                    <a:gd name="T85" fmla="*/ 2183 h 4197"/>
                    <a:gd name="T86" fmla="*/ 1600 w 2495"/>
                    <a:gd name="T87" fmla="*/ 1968 h 4197"/>
                    <a:gd name="T88" fmla="*/ 1714 w 2495"/>
                    <a:gd name="T89" fmla="*/ 1758 h 4197"/>
                    <a:gd name="T90" fmla="*/ 1836 w 2495"/>
                    <a:gd name="T91" fmla="*/ 1556 h 4197"/>
                    <a:gd name="T92" fmla="*/ 1968 w 2495"/>
                    <a:gd name="T93" fmla="*/ 1360 h 4197"/>
                    <a:gd name="T94" fmla="*/ 2108 w 2495"/>
                    <a:gd name="T95" fmla="*/ 1170 h 4197"/>
                    <a:gd name="T96" fmla="*/ 2257 w 2495"/>
                    <a:gd name="T97" fmla="*/ 986 h 4197"/>
                    <a:gd name="T98" fmla="*/ 2414 w 2495"/>
                    <a:gd name="T99" fmla="*/ 810 h 4197"/>
                    <a:gd name="T100" fmla="*/ 2495 w 2495"/>
                    <a:gd name="T101" fmla="*/ 724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2495" y="724"/>
                      </a:moveTo>
                      <a:lnTo>
                        <a:pt x="1749" y="0"/>
                      </a:lnTo>
                      <a:lnTo>
                        <a:pt x="1749" y="0"/>
                      </a:lnTo>
                      <a:lnTo>
                        <a:pt x="1699" y="52"/>
                      </a:lnTo>
                      <a:lnTo>
                        <a:pt x="1650" y="103"/>
                      </a:lnTo>
                      <a:lnTo>
                        <a:pt x="1603" y="155"/>
                      </a:lnTo>
                      <a:lnTo>
                        <a:pt x="1555" y="209"/>
                      </a:lnTo>
                      <a:lnTo>
                        <a:pt x="1508" y="262"/>
                      </a:lnTo>
                      <a:lnTo>
                        <a:pt x="1462" y="315"/>
                      </a:lnTo>
                      <a:lnTo>
                        <a:pt x="1417" y="370"/>
                      </a:lnTo>
                      <a:lnTo>
                        <a:pt x="1371" y="425"/>
                      </a:lnTo>
                      <a:lnTo>
                        <a:pt x="1327" y="481"/>
                      </a:lnTo>
                      <a:lnTo>
                        <a:pt x="1283" y="537"/>
                      </a:lnTo>
                      <a:lnTo>
                        <a:pt x="1240" y="593"/>
                      </a:lnTo>
                      <a:lnTo>
                        <a:pt x="1198" y="650"/>
                      </a:lnTo>
                      <a:lnTo>
                        <a:pt x="1156" y="707"/>
                      </a:lnTo>
                      <a:lnTo>
                        <a:pt x="1115" y="765"/>
                      </a:lnTo>
                      <a:lnTo>
                        <a:pt x="1074" y="823"/>
                      </a:lnTo>
                      <a:lnTo>
                        <a:pt x="1034" y="883"/>
                      </a:lnTo>
                      <a:lnTo>
                        <a:pt x="995" y="942"/>
                      </a:lnTo>
                      <a:lnTo>
                        <a:pt x="957" y="1002"/>
                      </a:lnTo>
                      <a:lnTo>
                        <a:pt x="918" y="1063"/>
                      </a:lnTo>
                      <a:lnTo>
                        <a:pt x="882" y="1123"/>
                      </a:lnTo>
                      <a:lnTo>
                        <a:pt x="845" y="1184"/>
                      </a:lnTo>
                      <a:lnTo>
                        <a:pt x="809" y="1246"/>
                      </a:lnTo>
                      <a:lnTo>
                        <a:pt x="774" y="1309"/>
                      </a:lnTo>
                      <a:lnTo>
                        <a:pt x="740" y="1371"/>
                      </a:lnTo>
                      <a:lnTo>
                        <a:pt x="706" y="1434"/>
                      </a:lnTo>
                      <a:lnTo>
                        <a:pt x="673" y="1498"/>
                      </a:lnTo>
                      <a:lnTo>
                        <a:pt x="641" y="1561"/>
                      </a:lnTo>
                      <a:lnTo>
                        <a:pt x="610" y="1625"/>
                      </a:lnTo>
                      <a:lnTo>
                        <a:pt x="578" y="1690"/>
                      </a:lnTo>
                      <a:lnTo>
                        <a:pt x="548" y="1756"/>
                      </a:lnTo>
                      <a:lnTo>
                        <a:pt x="518" y="1822"/>
                      </a:lnTo>
                      <a:lnTo>
                        <a:pt x="490" y="1887"/>
                      </a:lnTo>
                      <a:lnTo>
                        <a:pt x="462" y="1953"/>
                      </a:lnTo>
                      <a:lnTo>
                        <a:pt x="435" y="2021"/>
                      </a:lnTo>
                      <a:lnTo>
                        <a:pt x="409" y="2088"/>
                      </a:lnTo>
                      <a:lnTo>
                        <a:pt x="383" y="2155"/>
                      </a:lnTo>
                      <a:lnTo>
                        <a:pt x="358" y="2223"/>
                      </a:lnTo>
                      <a:lnTo>
                        <a:pt x="335" y="2292"/>
                      </a:lnTo>
                      <a:lnTo>
                        <a:pt x="311" y="2360"/>
                      </a:lnTo>
                      <a:lnTo>
                        <a:pt x="289" y="2429"/>
                      </a:lnTo>
                      <a:lnTo>
                        <a:pt x="267" y="2499"/>
                      </a:lnTo>
                      <a:lnTo>
                        <a:pt x="246" y="2568"/>
                      </a:lnTo>
                      <a:lnTo>
                        <a:pt x="227" y="2638"/>
                      </a:lnTo>
                      <a:lnTo>
                        <a:pt x="207" y="2709"/>
                      </a:lnTo>
                      <a:lnTo>
                        <a:pt x="189" y="2779"/>
                      </a:lnTo>
                      <a:lnTo>
                        <a:pt x="171" y="2851"/>
                      </a:lnTo>
                      <a:lnTo>
                        <a:pt x="154" y="2922"/>
                      </a:lnTo>
                      <a:lnTo>
                        <a:pt x="138" y="2994"/>
                      </a:lnTo>
                      <a:lnTo>
                        <a:pt x="123" y="3065"/>
                      </a:lnTo>
                      <a:lnTo>
                        <a:pt x="108" y="3138"/>
                      </a:lnTo>
                      <a:lnTo>
                        <a:pt x="95" y="3211"/>
                      </a:lnTo>
                      <a:lnTo>
                        <a:pt x="82" y="3284"/>
                      </a:lnTo>
                      <a:lnTo>
                        <a:pt x="71" y="3357"/>
                      </a:lnTo>
                      <a:lnTo>
                        <a:pt x="60" y="3430"/>
                      </a:lnTo>
                      <a:lnTo>
                        <a:pt x="50" y="3504"/>
                      </a:lnTo>
                      <a:lnTo>
                        <a:pt x="41" y="3578"/>
                      </a:lnTo>
                      <a:lnTo>
                        <a:pt x="33" y="3653"/>
                      </a:lnTo>
                      <a:lnTo>
                        <a:pt x="25" y="3727"/>
                      </a:lnTo>
                      <a:lnTo>
                        <a:pt x="19" y="3802"/>
                      </a:lnTo>
                      <a:lnTo>
                        <a:pt x="13" y="3877"/>
                      </a:lnTo>
                      <a:lnTo>
                        <a:pt x="8" y="3952"/>
                      </a:lnTo>
                      <a:lnTo>
                        <a:pt x="6" y="4028"/>
                      </a:lnTo>
                      <a:lnTo>
                        <a:pt x="2" y="4103"/>
                      </a:lnTo>
                      <a:lnTo>
                        <a:pt x="0" y="4180"/>
                      </a:lnTo>
                      <a:lnTo>
                        <a:pt x="1039" y="4197"/>
                      </a:lnTo>
                      <a:lnTo>
                        <a:pt x="1039" y="4197"/>
                      </a:lnTo>
                      <a:lnTo>
                        <a:pt x="1043" y="4071"/>
                      </a:lnTo>
                      <a:lnTo>
                        <a:pt x="1051" y="3944"/>
                      </a:lnTo>
                      <a:lnTo>
                        <a:pt x="1061" y="3821"/>
                      </a:lnTo>
                      <a:lnTo>
                        <a:pt x="1074" y="3697"/>
                      </a:lnTo>
                      <a:lnTo>
                        <a:pt x="1090" y="3573"/>
                      </a:lnTo>
                      <a:lnTo>
                        <a:pt x="1110" y="3452"/>
                      </a:lnTo>
                      <a:lnTo>
                        <a:pt x="1130" y="3331"/>
                      </a:lnTo>
                      <a:lnTo>
                        <a:pt x="1155" y="3211"/>
                      </a:lnTo>
                      <a:lnTo>
                        <a:pt x="1182" y="3091"/>
                      </a:lnTo>
                      <a:lnTo>
                        <a:pt x="1212" y="2974"/>
                      </a:lnTo>
                      <a:lnTo>
                        <a:pt x="1245" y="2857"/>
                      </a:lnTo>
                      <a:lnTo>
                        <a:pt x="1281" y="2741"/>
                      </a:lnTo>
                      <a:lnTo>
                        <a:pt x="1319" y="2628"/>
                      </a:lnTo>
                      <a:lnTo>
                        <a:pt x="1360" y="2515"/>
                      </a:lnTo>
                      <a:lnTo>
                        <a:pt x="1403" y="2403"/>
                      </a:lnTo>
                      <a:lnTo>
                        <a:pt x="1448" y="2292"/>
                      </a:lnTo>
                      <a:lnTo>
                        <a:pt x="1496" y="2183"/>
                      </a:lnTo>
                      <a:lnTo>
                        <a:pt x="1547" y="2075"/>
                      </a:lnTo>
                      <a:lnTo>
                        <a:pt x="1600" y="1968"/>
                      </a:lnTo>
                      <a:lnTo>
                        <a:pt x="1656" y="1862"/>
                      </a:lnTo>
                      <a:lnTo>
                        <a:pt x="1714" y="1758"/>
                      </a:lnTo>
                      <a:lnTo>
                        <a:pt x="1774" y="1657"/>
                      </a:lnTo>
                      <a:lnTo>
                        <a:pt x="1836" y="1556"/>
                      </a:lnTo>
                      <a:lnTo>
                        <a:pt x="1901" y="1457"/>
                      </a:lnTo>
                      <a:lnTo>
                        <a:pt x="1968" y="1360"/>
                      </a:lnTo>
                      <a:lnTo>
                        <a:pt x="2038" y="1263"/>
                      </a:lnTo>
                      <a:lnTo>
                        <a:pt x="2108" y="1170"/>
                      </a:lnTo>
                      <a:lnTo>
                        <a:pt x="2181" y="1077"/>
                      </a:lnTo>
                      <a:lnTo>
                        <a:pt x="2257" y="986"/>
                      </a:lnTo>
                      <a:lnTo>
                        <a:pt x="2335" y="896"/>
                      </a:lnTo>
                      <a:lnTo>
                        <a:pt x="2414" y="810"/>
                      </a:lnTo>
                      <a:lnTo>
                        <a:pt x="2495" y="724"/>
                      </a:lnTo>
                      <a:lnTo>
                        <a:pt x="2495" y="72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5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6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7" name="Freeform 15"/>
                <p:cNvSpPr>
                  <a:spLocks/>
                </p:cNvSpPr>
                <p:nvPr/>
              </p:nvSpPr>
              <p:spPr bwMode="auto">
                <a:xfrm>
                  <a:off x="4598988" y="1816101"/>
                  <a:ext cx="1341438" cy="774700"/>
                </a:xfrm>
                <a:custGeom>
                  <a:avLst/>
                  <a:gdLst>
                    <a:gd name="T0" fmla="*/ 3380 w 3380"/>
                    <a:gd name="T1" fmla="*/ 1387 h 1954"/>
                    <a:gd name="T2" fmla="*/ 3298 w 3380"/>
                    <a:gd name="T3" fmla="*/ 1309 h 1954"/>
                    <a:gd name="T4" fmla="*/ 3126 w 3380"/>
                    <a:gd name="T5" fmla="*/ 1159 h 1954"/>
                    <a:gd name="T6" fmla="*/ 2948 w 3380"/>
                    <a:gd name="T7" fmla="*/ 1016 h 1954"/>
                    <a:gd name="T8" fmla="*/ 2763 w 3380"/>
                    <a:gd name="T9" fmla="*/ 882 h 1954"/>
                    <a:gd name="T10" fmla="*/ 2573 w 3380"/>
                    <a:gd name="T11" fmla="*/ 757 h 1954"/>
                    <a:gd name="T12" fmla="*/ 2375 w 3380"/>
                    <a:gd name="T13" fmla="*/ 639 h 1954"/>
                    <a:gd name="T14" fmla="*/ 2173 w 3380"/>
                    <a:gd name="T15" fmla="*/ 530 h 1954"/>
                    <a:gd name="T16" fmla="*/ 1965 w 3380"/>
                    <a:gd name="T17" fmla="*/ 431 h 1954"/>
                    <a:gd name="T18" fmla="*/ 1751 w 3380"/>
                    <a:gd name="T19" fmla="*/ 341 h 1954"/>
                    <a:gd name="T20" fmla="*/ 1532 w 3380"/>
                    <a:gd name="T21" fmla="*/ 262 h 1954"/>
                    <a:gd name="T22" fmla="*/ 1310 w 3380"/>
                    <a:gd name="T23" fmla="*/ 191 h 1954"/>
                    <a:gd name="T24" fmla="*/ 1082 w 3380"/>
                    <a:gd name="T25" fmla="*/ 133 h 1954"/>
                    <a:gd name="T26" fmla="*/ 852 w 3380"/>
                    <a:gd name="T27" fmla="*/ 83 h 1954"/>
                    <a:gd name="T28" fmla="*/ 616 w 3380"/>
                    <a:gd name="T29" fmla="*/ 46 h 1954"/>
                    <a:gd name="T30" fmla="*/ 378 w 3380"/>
                    <a:gd name="T31" fmla="*/ 18 h 1954"/>
                    <a:gd name="T32" fmla="*/ 135 w 3380"/>
                    <a:gd name="T33" fmla="*/ 3 h 1954"/>
                    <a:gd name="T34" fmla="*/ 0 w 3380"/>
                    <a:gd name="T35" fmla="*/ 789 h 1954"/>
                    <a:gd name="T36" fmla="*/ 103 w 3380"/>
                    <a:gd name="T37" fmla="*/ 793 h 1954"/>
                    <a:gd name="T38" fmla="*/ 306 w 3380"/>
                    <a:gd name="T39" fmla="*/ 806 h 1954"/>
                    <a:gd name="T40" fmla="*/ 508 w 3380"/>
                    <a:gd name="T41" fmla="*/ 828 h 1954"/>
                    <a:gd name="T42" fmla="*/ 704 w 3380"/>
                    <a:gd name="T43" fmla="*/ 861 h 1954"/>
                    <a:gd name="T44" fmla="*/ 900 w 3380"/>
                    <a:gd name="T45" fmla="*/ 901 h 1954"/>
                    <a:gd name="T46" fmla="*/ 1090 w 3380"/>
                    <a:gd name="T47" fmla="*/ 951 h 1954"/>
                    <a:gd name="T48" fmla="*/ 1277 w 3380"/>
                    <a:gd name="T49" fmla="*/ 1009 h 1954"/>
                    <a:gd name="T50" fmla="*/ 1461 w 3380"/>
                    <a:gd name="T51" fmla="*/ 1077 h 1954"/>
                    <a:gd name="T52" fmla="*/ 1641 w 3380"/>
                    <a:gd name="T53" fmla="*/ 1152 h 1954"/>
                    <a:gd name="T54" fmla="*/ 1815 w 3380"/>
                    <a:gd name="T55" fmla="*/ 1236 h 1954"/>
                    <a:gd name="T56" fmla="*/ 1986 w 3380"/>
                    <a:gd name="T57" fmla="*/ 1326 h 1954"/>
                    <a:gd name="T58" fmla="*/ 2151 w 3380"/>
                    <a:gd name="T59" fmla="*/ 1425 h 1954"/>
                    <a:gd name="T60" fmla="*/ 2312 w 3380"/>
                    <a:gd name="T61" fmla="*/ 1530 h 1954"/>
                    <a:gd name="T62" fmla="*/ 2467 w 3380"/>
                    <a:gd name="T63" fmla="*/ 1643 h 1954"/>
                    <a:gd name="T64" fmla="*/ 2617 w 3380"/>
                    <a:gd name="T65" fmla="*/ 1763 h 1954"/>
                    <a:gd name="T66" fmla="*/ 2761 w 3380"/>
                    <a:gd name="T67" fmla="*/ 1889 h 1954"/>
                    <a:gd name="T68" fmla="*/ 2830 w 3380"/>
                    <a:gd name="T69" fmla="*/ 1954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0" h="1954">
                      <a:moveTo>
                        <a:pt x="2830" y="1954"/>
                      </a:moveTo>
                      <a:lnTo>
                        <a:pt x="3380" y="1387"/>
                      </a:lnTo>
                      <a:lnTo>
                        <a:pt x="3380" y="1387"/>
                      </a:lnTo>
                      <a:lnTo>
                        <a:pt x="3298" y="1309"/>
                      </a:lnTo>
                      <a:lnTo>
                        <a:pt x="3212" y="1233"/>
                      </a:lnTo>
                      <a:lnTo>
                        <a:pt x="3126" y="1159"/>
                      </a:lnTo>
                      <a:lnTo>
                        <a:pt x="3038" y="1086"/>
                      </a:lnTo>
                      <a:lnTo>
                        <a:pt x="2948" y="1016"/>
                      </a:lnTo>
                      <a:lnTo>
                        <a:pt x="2857" y="948"/>
                      </a:lnTo>
                      <a:lnTo>
                        <a:pt x="2763" y="882"/>
                      </a:lnTo>
                      <a:lnTo>
                        <a:pt x="2668" y="818"/>
                      </a:lnTo>
                      <a:lnTo>
                        <a:pt x="2573" y="757"/>
                      </a:lnTo>
                      <a:lnTo>
                        <a:pt x="2474" y="697"/>
                      </a:lnTo>
                      <a:lnTo>
                        <a:pt x="2375" y="639"/>
                      </a:lnTo>
                      <a:lnTo>
                        <a:pt x="2275" y="583"/>
                      </a:lnTo>
                      <a:lnTo>
                        <a:pt x="2173" y="530"/>
                      </a:lnTo>
                      <a:lnTo>
                        <a:pt x="2069" y="479"/>
                      </a:lnTo>
                      <a:lnTo>
                        <a:pt x="1965" y="431"/>
                      </a:lnTo>
                      <a:lnTo>
                        <a:pt x="1858" y="385"/>
                      </a:lnTo>
                      <a:lnTo>
                        <a:pt x="1751" y="341"/>
                      </a:lnTo>
                      <a:lnTo>
                        <a:pt x="1642" y="301"/>
                      </a:lnTo>
                      <a:lnTo>
                        <a:pt x="1532" y="262"/>
                      </a:lnTo>
                      <a:lnTo>
                        <a:pt x="1422" y="225"/>
                      </a:lnTo>
                      <a:lnTo>
                        <a:pt x="1310" y="191"/>
                      </a:lnTo>
                      <a:lnTo>
                        <a:pt x="1197" y="161"/>
                      </a:lnTo>
                      <a:lnTo>
                        <a:pt x="1082" y="133"/>
                      </a:lnTo>
                      <a:lnTo>
                        <a:pt x="967" y="107"/>
                      </a:lnTo>
                      <a:lnTo>
                        <a:pt x="852" y="83"/>
                      </a:lnTo>
                      <a:lnTo>
                        <a:pt x="734" y="64"/>
                      </a:lnTo>
                      <a:lnTo>
                        <a:pt x="616" y="46"/>
                      </a:lnTo>
                      <a:lnTo>
                        <a:pt x="497" y="31"/>
                      </a:lnTo>
                      <a:lnTo>
                        <a:pt x="378" y="18"/>
                      </a:lnTo>
                      <a:lnTo>
                        <a:pt x="257" y="9"/>
                      </a:lnTo>
                      <a:lnTo>
                        <a:pt x="135" y="3"/>
                      </a:lnTo>
                      <a:lnTo>
                        <a:pt x="13" y="0"/>
                      </a:lnTo>
                      <a:lnTo>
                        <a:pt x="0" y="789"/>
                      </a:lnTo>
                      <a:lnTo>
                        <a:pt x="0" y="789"/>
                      </a:lnTo>
                      <a:lnTo>
                        <a:pt x="103" y="793"/>
                      </a:lnTo>
                      <a:lnTo>
                        <a:pt x="206" y="798"/>
                      </a:lnTo>
                      <a:lnTo>
                        <a:pt x="306" y="806"/>
                      </a:lnTo>
                      <a:lnTo>
                        <a:pt x="408" y="815"/>
                      </a:lnTo>
                      <a:lnTo>
                        <a:pt x="508" y="828"/>
                      </a:lnTo>
                      <a:lnTo>
                        <a:pt x="607" y="842"/>
                      </a:lnTo>
                      <a:lnTo>
                        <a:pt x="704" y="861"/>
                      </a:lnTo>
                      <a:lnTo>
                        <a:pt x="802" y="879"/>
                      </a:lnTo>
                      <a:lnTo>
                        <a:pt x="900" y="901"/>
                      </a:lnTo>
                      <a:lnTo>
                        <a:pt x="995" y="925"/>
                      </a:lnTo>
                      <a:lnTo>
                        <a:pt x="1090" y="951"/>
                      </a:lnTo>
                      <a:lnTo>
                        <a:pt x="1185" y="979"/>
                      </a:lnTo>
                      <a:lnTo>
                        <a:pt x="1277" y="1009"/>
                      </a:lnTo>
                      <a:lnTo>
                        <a:pt x="1370" y="1042"/>
                      </a:lnTo>
                      <a:lnTo>
                        <a:pt x="1461" y="1077"/>
                      </a:lnTo>
                      <a:lnTo>
                        <a:pt x="1551" y="1113"/>
                      </a:lnTo>
                      <a:lnTo>
                        <a:pt x="1641" y="1152"/>
                      </a:lnTo>
                      <a:lnTo>
                        <a:pt x="1728" y="1193"/>
                      </a:lnTo>
                      <a:lnTo>
                        <a:pt x="1815" y="1236"/>
                      </a:lnTo>
                      <a:lnTo>
                        <a:pt x="1901" y="1280"/>
                      </a:lnTo>
                      <a:lnTo>
                        <a:pt x="1986" y="1326"/>
                      </a:lnTo>
                      <a:lnTo>
                        <a:pt x="2069" y="1375"/>
                      </a:lnTo>
                      <a:lnTo>
                        <a:pt x="2151" y="1425"/>
                      </a:lnTo>
                      <a:lnTo>
                        <a:pt x="2232" y="1477"/>
                      </a:lnTo>
                      <a:lnTo>
                        <a:pt x="2312" y="1530"/>
                      </a:lnTo>
                      <a:lnTo>
                        <a:pt x="2390" y="1586"/>
                      </a:lnTo>
                      <a:lnTo>
                        <a:pt x="2467" y="1643"/>
                      </a:lnTo>
                      <a:lnTo>
                        <a:pt x="2543" y="1702"/>
                      </a:lnTo>
                      <a:lnTo>
                        <a:pt x="2617" y="1763"/>
                      </a:lnTo>
                      <a:lnTo>
                        <a:pt x="2690" y="1826"/>
                      </a:lnTo>
                      <a:lnTo>
                        <a:pt x="2761" y="1889"/>
                      </a:lnTo>
                      <a:lnTo>
                        <a:pt x="2830" y="1954"/>
                      </a:lnTo>
                      <a:lnTo>
                        <a:pt x="2830" y="195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8" name="Freeform 16"/>
                <p:cNvSpPr>
                  <a:spLocks/>
                </p:cNvSpPr>
                <p:nvPr/>
              </p:nvSpPr>
              <p:spPr bwMode="auto">
                <a:xfrm>
                  <a:off x="2598738" y="2411413"/>
                  <a:ext cx="785813" cy="1341438"/>
                </a:xfrm>
                <a:custGeom>
                  <a:avLst/>
                  <a:gdLst>
                    <a:gd name="T0" fmla="*/ 1412 w 1979"/>
                    <a:gd name="T1" fmla="*/ 0 h 3380"/>
                    <a:gd name="T2" fmla="*/ 1333 w 1979"/>
                    <a:gd name="T3" fmla="*/ 83 h 3380"/>
                    <a:gd name="T4" fmla="*/ 1181 w 1979"/>
                    <a:gd name="T5" fmla="*/ 254 h 3380"/>
                    <a:gd name="T6" fmla="*/ 1037 w 1979"/>
                    <a:gd name="T7" fmla="*/ 432 h 3380"/>
                    <a:gd name="T8" fmla="*/ 901 w 1979"/>
                    <a:gd name="T9" fmla="*/ 616 h 3380"/>
                    <a:gd name="T10" fmla="*/ 774 w 1979"/>
                    <a:gd name="T11" fmla="*/ 807 h 3380"/>
                    <a:gd name="T12" fmla="*/ 654 w 1979"/>
                    <a:gd name="T13" fmla="*/ 1004 h 3380"/>
                    <a:gd name="T14" fmla="*/ 544 w 1979"/>
                    <a:gd name="T15" fmla="*/ 1206 h 3380"/>
                    <a:gd name="T16" fmla="*/ 444 w 1979"/>
                    <a:gd name="T17" fmla="*/ 1414 h 3380"/>
                    <a:gd name="T18" fmla="*/ 353 w 1979"/>
                    <a:gd name="T19" fmla="*/ 1628 h 3380"/>
                    <a:gd name="T20" fmla="*/ 271 w 1979"/>
                    <a:gd name="T21" fmla="*/ 1846 h 3380"/>
                    <a:gd name="T22" fmla="*/ 199 w 1979"/>
                    <a:gd name="T23" fmla="*/ 2069 h 3380"/>
                    <a:gd name="T24" fmla="*/ 138 w 1979"/>
                    <a:gd name="T25" fmla="*/ 2297 h 3380"/>
                    <a:gd name="T26" fmla="*/ 89 w 1979"/>
                    <a:gd name="T27" fmla="*/ 2529 h 3380"/>
                    <a:gd name="T28" fmla="*/ 48 w 1979"/>
                    <a:gd name="T29" fmla="*/ 2764 h 3380"/>
                    <a:gd name="T30" fmla="*/ 21 w 1979"/>
                    <a:gd name="T31" fmla="*/ 3003 h 3380"/>
                    <a:gd name="T32" fmla="*/ 4 w 1979"/>
                    <a:gd name="T33" fmla="*/ 3245 h 3380"/>
                    <a:gd name="T34" fmla="*/ 789 w 1979"/>
                    <a:gd name="T35" fmla="*/ 3380 h 3380"/>
                    <a:gd name="T36" fmla="*/ 793 w 1979"/>
                    <a:gd name="T37" fmla="*/ 3277 h 3380"/>
                    <a:gd name="T38" fmla="*/ 807 w 1979"/>
                    <a:gd name="T39" fmla="*/ 3074 h 3380"/>
                    <a:gd name="T40" fmla="*/ 831 w 1979"/>
                    <a:gd name="T41" fmla="*/ 2872 h 3380"/>
                    <a:gd name="T42" fmla="*/ 865 w 1979"/>
                    <a:gd name="T43" fmla="*/ 2675 h 3380"/>
                    <a:gd name="T44" fmla="*/ 908 w 1979"/>
                    <a:gd name="T45" fmla="*/ 2481 h 3380"/>
                    <a:gd name="T46" fmla="*/ 958 w 1979"/>
                    <a:gd name="T47" fmla="*/ 2289 h 3380"/>
                    <a:gd name="T48" fmla="*/ 1018 w 1979"/>
                    <a:gd name="T49" fmla="*/ 2102 h 3380"/>
                    <a:gd name="T50" fmla="*/ 1087 w 1979"/>
                    <a:gd name="T51" fmla="*/ 1918 h 3380"/>
                    <a:gd name="T52" fmla="*/ 1164 w 1979"/>
                    <a:gd name="T53" fmla="*/ 1738 h 3380"/>
                    <a:gd name="T54" fmla="*/ 1249 w 1979"/>
                    <a:gd name="T55" fmla="*/ 1564 h 3380"/>
                    <a:gd name="T56" fmla="*/ 1341 w 1979"/>
                    <a:gd name="T57" fmla="*/ 1393 h 3380"/>
                    <a:gd name="T58" fmla="*/ 1441 w 1979"/>
                    <a:gd name="T59" fmla="*/ 1228 h 3380"/>
                    <a:gd name="T60" fmla="*/ 1550 w 1979"/>
                    <a:gd name="T61" fmla="*/ 1068 h 3380"/>
                    <a:gd name="T62" fmla="*/ 1664 w 1979"/>
                    <a:gd name="T63" fmla="*/ 913 h 3380"/>
                    <a:gd name="T64" fmla="*/ 1785 w 1979"/>
                    <a:gd name="T65" fmla="*/ 763 h 3380"/>
                    <a:gd name="T66" fmla="*/ 1913 w 1979"/>
                    <a:gd name="T67" fmla="*/ 620 h 3380"/>
                    <a:gd name="T68" fmla="*/ 1979 w 1979"/>
                    <a:gd name="T69" fmla="*/ 55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79" h="3380">
                      <a:moveTo>
                        <a:pt x="1979" y="550"/>
                      </a:moveTo>
                      <a:lnTo>
                        <a:pt x="1412" y="0"/>
                      </a:lnTo>
                      <a:lnTo>
                        <a:pt x="1412" y="0"/>
                      </a:lnTo>
                      <a:lnTo>
                        <a:pt x="1333" y="83"/>
                      </a:lnTo>
                      <a:lnTo>
                        <a:pt x="1257" y="168"/>
                      </a:lnTo>
                      <a:lnTo>
                        <a:pt x="1181" y="254"/>
                      </a:lnTo>
                      <a:lnTo>
                        <a:pt x="1108" y="342"/>
                      </a:lnTo>
                      <a:lnTo>
                        <a:pt x="1037" y="432"/>
                      </a:lnTo>
                      <a:lnTo>
                        <a:pt x="968" y="523"/>
                      </a:lnTo>
                      <a:lnTo>
                        <a:pt x="901" y="616"/>
                      </a:lnTo>
                      <a:lnTo>
                        <a:pt x="836" y="711"/>
                      </a:lnTo>
                      <a:lnTo>
                        <a:pt x="774" y="807"/>
                      </a:lnTo>
                      <a:lnTo>
                        <a:pt x="712" y="905"/>
                      </a:lnTo>
                      <a:lnTo>
                        <a:pt x="654" y="1004"/>
                      </a:lnTo>
                      <a:lnTo>
                        <a:pt x="598" y="1104"/>
                      </a:lnTo>
                      <a:lnTo>
                        <a:pt x="544" y="1206"/>
                      </a:lnTo>
                      <a:lnTo>
                        <a:pt x="492" y="1310"/>
                      </a:lnTo>
                      <a:lnTo>
                        <a:pt x="444" y="1414"/>
                      </a:lnTo>
                      <a:lnTo>
                        <a:pt x="397" y="1521"/>
                      </a:lnTo>
                      <a:lnTo>
                        <a:pt x="353" y="1628"/>
                      </a:lnTo>
                      <a:lnTo>
                        <a:pt x="310" y="1737"/>
                      </a:lnTo>
                      <a:lnTo>
                        <a:pt x="271" y="1846"/>
                      </a:lnTo>
                      <a:lnTo>
                        <a:pt x="235" y="1957"/>
                      </a:lnTo>
                      <a:lnTo>
                        <a:pt x="199" y="2069"/>
                      </a:lnTo>
                      <a:lnTo>
                        <a:pt x="168" y="2182"/>
                      </a:lnTo>
                      <a:lnTo>
                        <a:pt x="138" y="2297"/>
                      </a:lnTo>
                      <a:lnTo>
                        <a:pt x="112" y="2411"/>
                      </a:lnTo>
                      <a:lnTo>
                        <a:pt x="89" y="2529"/>
                      </a:lnTo>
                      <a:lnTo>
                        <a:pt x="68" y="2646"/>
                      </a:lnTo>
                      <a:lnTo>
                        <a:pt x="48" y="2764"/>
                      </a:lnTo>
                      <a:lnTo>
                        <a:pt x="33" y="2883"/>
                      </a:lnTo>
                      <a:lnTo>
                        <a:pt x="21" y="3003"/>
                      </a:lnTo>
                      <a:lnTo>
                        <a:pt x="11" y="3124"/>
                      </a:lnTo>
                      <a:lnTo>
                        <a:pt x="4" y="3245"/>
                      </a:lnTo>
                      <a:lnTo>
                        <a:pt x="0" y="3367"/>
                      </a:lnTo>
                      <a:lnTo>
                        <a:pt x="789" y="3380"/>
                      </a:lnTo>
                      <a:lnTo>
                        <a:pt x="789" y="3380"/>
                      </a:lnTo>
                      <a:lnTo>
                        <a:pt x="793" y="3277"/>
                      </a:lnTo>
                      <a:lnTo>
                        <a:pt x="800" y="3176"/>
                      </a:lnTo>
                      <a:lnTo>
                        <a:pt x="807" y="3074"/>
                      </a:lnTo>
                      <a:lnTo>
                        <a:pt x="818" y="2973"/>
                      </a:lnTo>
                      <a:lnTo>
                        <a:pt x="831" y="2872"/>
                      </a:lnTo>
                      <a:lnTo>
                        <a:pt x="846" y="2773"/>
                      </a:lnTo>
                      <a:lnTo>
                        <a:pt x="865" y="2675"/>
                      </a:lnTo>
                      <a:lnTo>
                        <a:pt x="884" y="2577"/>
                      </a:lnTo>
                      <a:lnTo>
                        <a:pt x="908" y="2481"/>
                      </a:lnTo>
                      <a:lnTo>
                        <a:pt x="932" y="2384"/>
                      </a:lnTo>
                      <a:lnTo>
                        <a:pt x="958" y="2289"/>
                      </a:lnTo>
                      <a:lnTo>
                        <a:pt x="987" y="2194"/>
                      </a:lnTo>
                      <a:lnTo>
                        <a:pt x="1018" y="2102"/>
                      </a:lnTo>
                      <a:lnTo>
                        <a:pt x="1052" y="2009"/>
                      </a:lnTo>
                      <a:lnTo>
                        <a:pt x="1087" y="1918"/>
                      </a:lnTo>
                      <a:lnTo>
                        <a:pt x="1125" y="1828"/>
                      </a:lnTo>
                      <a:lnTo>
                        <a:pt x="1164" y="1738"/>
                      </a:lnTo>
                      <a:lnTo>
                        <a:pt x="1206" y="1651"/>
                      </a:lnTo>
                      <a:lnTo>
                        <a:pt x="1249" y="1564"/>
                      </a:lnTo>
                      <a:lnTo>
                        <a:pt x="1294" y="1478"/>
                      </a:lnTo>
                      <a:lnTo>
                        <a:pt x="1341" y="1393"/>
                      </a:lnTo>
                      <a:lnTo>
                        <a:pt x="1391" y="1310"/>
                      </a:lnTo>
                      <a:lnTo>
                        <a:pt x="1441" y="1228"/>
                      </a:lnTo>
                      <a:lnTo>
                        <a:pt x="1495" y="1147"/>
                      </a:lnTo>
                      <a:lnTo>
                        <a:pt x="1550" y="1068"/>
                      </a:lnTo>
                      <a:lnTo>
                        <a:pt x="1605" y="990"/>
                      </a:lnTo>
                      <a:lnTo>
                        <a:pt x="1664" y="913"/>
                      </a:lnTo>
                      <a:lnTo>
                        <a:pt x="1724" y="837"/>
                      </a:lnTo>
                      <a:lnTo>
                        <a:pt x="1785" y="763"/>
                      </a:lnTo>
                      <a:lnTo>
                        <a:pt x="1848" y="690"/>
                      </a:lnTo>
                      <a:lnTo>
                        <a:pt x="1913" y="620"/>
                      </a:lnTo>
                      <a:lnTo>
                        <a:pt x="1979" y="550"/>
                      </a:lnTo>
                      <a:lnTo>
                        <a:pt x="1979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39" name="Freeform 17"/>
                <p:cNvSpPr>
                  <a:spLocks/>
                </p:cNvSpPr>
                <p:nvPr/>
              </p:nvSpPr>
              <p:spPr bwMode="auto">
                <a:xfrm>
                  <a:off x="3194050" y="4978401"/>
                  <a:ext cx="1350963" cy="784225"/>
                </a:xfrm>
                <a:custGeom>
                  <a:avLst/>
                  <a:gdLst>
                    <a:gd name="T0" fmla="*/ 0 w 3405"/>
                    <a:gd name="T1" fmla="*/ 568 h 1979"/>
                    <a:gd name="T2" fmla="*/ 83 w 3405"/>
                    <a:gd name="T3" fmla="*/ 646 h 1979"/>
                    <a:gd name="T4" fmla="*/ 255 w 3405"/>
                    <a:gd name="T5" fmla="*/ 799 h 1979"/>
                    <a:gd name="T6" fmla="*/ 435 w 3405"/>
                    <a:gd name="T7" fmla="*/ 944 h 1979"/>
                    <a:gd name="T8" fmla="*/ 620 w 3405"/>
                    <a:gd name="T9" fmla="*/ 1081 h 1979"/>
                    <a:gd name="T10" fmla="*/ 812 w 3405"/>
                    <a:gd name="T11" fmla="*/ 1209 h 1979"/>
                    <a:gd name="T12" fmla="*/ 1010 w 3405"/>
                    <a:gd name="T13" fmla="*/ 1328 h 1979"/>
                    <a:gd name="T14" fmla="*/ 1215 w 3405"/>
                    <a:gd name="T15" fmla="*/ 1439 h 1979"/>
                    <a:gd name="T16" fmla="*/ 1424 w 3405"/>
                    <a:gd name="T17" fmla="*/ 1540 h 1979"/>
                    <a:gd name="T18" fmla="*/ 1639 w 3405"/>
                    <a:gd name="T19" fmla="*/ 1631 h 1979"/>
                    <a:gd name="T20" fmla="*/ 1859 w 3405"/>
                    <a:gd name="T21" fmla="*/ 1712 h 1979"/>
                    <a:gd name="T22" fmla="*/ 2084 w 3405"/>
                    <a:gd name="T23" fmla="*/ 1784 h 1979"/>
                    <a:gd name="T24" fmla="*/ 2314 w 3405"/>
                    <a:gd name="T25" fmla="*/ 1844 h 1979"/>
                    <a:gd name="T26" fmla="*/ 2547 w 3405"/>
                    <a:gd name="T27" fmla="*/ 1893 h 1979"/>
                    <a:gd name="T28" fmla="*/ 2784 w 3405"/>
                    <a:gd name="T29" fmla="*/ 1932 h 1979"/>
                    <a:gd name="T30" fmla="*/ 3024 w 3405"/>
                    <a:gd name="T31" fmla="*/ 1959 h 1979"/>
                    <a:gd name="T32" fmla="*/ 3269 w 3405"/>
                    <a:gd name="T33" fmla="*/ 1975 h 1979"/>
                    <a:gd name="T34" fmla="*/ 3405 w 3405"/>
                    <a:gd name="T35" fmla="*/ 1190 h 1979"/>
                    <a:gd name="T36" fmla="*/ 3300 w 3405"/>
                    <a:gd name="T37" fmla="*/ 1186 h 1979"/>
                    <a:gd name="T38" fmla="*/ 3095 w 3405"/>
                    <a:gd name="T39" fmla="*/ 1173 h 1979"/>
                    <a:gd name="T40" fmla="*/ 2893 w 3405"/>
                    <a:gd name="T41" fmla="*/ 1150 h 1979"/>
                    <a:gd name="T42" fmla="*/ 2692 w 3405"/>
                    <a:gd name="T43" fmla="*/ 1117 h 1979"/>
                    <a:gd name="T44" fmla="*/ 2496 w 3405"/>
                    <a:gd name="T45" fmla="*/ 1075 h 1979"/>
                    <a:gd name="T46" fmla="*/ 2303 w 3405"/>
                    <a:gd name="T47" fmla="*/ 1025 h 1979"/>
                    <a:gd name="T48" fmla="*/ 2114 w 3405"/>
                    <a:gd name="T49" fmla="*/ 965 h 1979"/>
                    <a:gd name="T50" fmla="*/ 1930 w 3405"/>
                    <a:gd name="T51" fmla="*/ 896 h 1979"/>
                    <a:gd name="T52" fmla="*/ 1749 w 3405"/>
                    <a:gd name="T53" fmla="*/ 819 h 1979"/>
                    <a:gd name="T54" fmla="*/ 1571 w 3405"/>
                    <a:gd name="T55" fmla="*/ 734 h 1979"/>
                    <a:gd name="T56" fmla="*/ 1400 w 3405"/>
                    <a:gd name="T57" fmla="*/ 640 h 1979"/>
                    <a:gd name="T58" fmla="*/ 1233 w 3405"/>
                    <a:gd name="T59" fmla="*/ 540 h 1979"/>
                    <a:gd name="T60" fmla="*/ 1072 w 3405"/>
                    <a:gd name="T61" fmla="*/ 432 h 1979"/>
                    <a:gd name="T62" fmla="*/ 915 w 3405"/>
                    <a:gd name="T63" fmla="*/ 318 h 1979"/>
                    <a:gd name="T64" fmla="*/ 764 w 3405"/>
                    <a:gd name="T65" fmla="*/ 195 h 1979"/>
                    <a:gd name="T66" fmla="*/ 620 w 3405"/>
                    <a:gd name="T67" fmla="*/ 66 h 1979"/>
                    <a:gd name="T68" fmla="*/ 549 w 3405"/>
                    <a:gd name="T69" fmla="*/ 0 h 1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405" h="1979">
                      <a:moveTo>
                        <a:pt x="549" y="0"/>
                      </a:moveTo>
                      <a:lnTo>
                        <a:pt x="0" y="568"/>
                      </a:lnTo>
                      <a:lnTo>
                        <a:pt x="0" y="568"/>
                      </a:lnTo>
                      <a:lnTo>
                        <a:pt x="83" y="646"/>
                      </a:lnTo>
                      <a:lnTo>
                        <a:pt x="169" y="724"/>
                      </a:lnTo>
                      <a:lnTo>
                        <a:pt x="255" y="799"/>
                      </a:lnTo>
                      <a:lnTo>
                        <a:pt x="344" y="872"/>
                      </a:lnTo>
                      <a:lnTo>
                        <a:pt x="435" y="944"/>
                      </a:lnTo>
                      <a:lnTo>
                        <a:pt x="526" y="1014"/>
                      </a:lnTo>
                      <a:lnTo>
                        <a:pt x="620" y="1081"/>
                      </a:lnTo>
                      <a:lnTo>
                        <a:pt x="716" y="1146"/>
                      </a:lnTo>
                      <a:lnTo>
                        <a:pt x="812" y="1209"/>
                      </a:lnTo>
                      <a:lnTo>
                        <a:pt x="910" y="1269"/>
                      </a:lnTo>
                      <a:lnTo>
                        <a:pt x="1010" y="1328"/>
                      </a:lnTo>
                      <a:lnTo>
                        <a:pt x="1112" y="1385"/>
                      </a:lnTo>
                      <a:lnTo>
                        <a:pt x="1215" y="1439"/>
                      </a:lnTo>
                      <a:lnTo>
                        <a:pt x="1319" y="1491"/>
                      </a:lnTo>
                      <a:lnTo>
                        <a:pt x="1424" y="1540"/>
                      </a:lnTo>
                      <a:lnTo>
                        <a:pt x="1531" y="1587"/>
                      </a:lnTo>
                      <a:lnTo>
                        <a:pt x="1639" y="1631"/>
                      </a:lnTo>
                      <a:lnTo>
                        <a:pt x="1749" y="1673"/>
                      </a:lnTo>
                      <a:lnTo>
                        <a:pt x="1859" y="1712"/>
                      </a:lnTo>
                      <a:lnTo>
                        <a:pt x="1971" y="1749"/>
                      </a:lnTo>
                      <a:lnTo>
                        <a:pt x="2084" y="1784"/>
                      </a:lnTo>
                      <a:lnTo>
                        <a:pt x="2198" y="1815"/>
                      </a:lnTo>
                      <a:lnTo>
                        <a:pt x="2314" y="1844"/>
                      </a:lnTo>
                      <a:lnTo>
                        <a:pt x="2429" y="1870"/>
                      </a:lnTo>
                      <a:lnTo>
                        <a:pt x="2547" y="1893"/>
                      </a:lnTo>
                      <a:lnTo>
                        <a:pt x="2665" y="1914"/>
                      </a:lnTo>
                      <a:lnTo>
                        <a:pt x="2784" y="1932"/>
                      </a:lnTo>
                      <a:lnTo>
                        <a:pt x="2903" y="1948"/>
                      </a:lnTo>
                      <a:lnTo>
                        <a:pt x="3024" y="1959"/>
                      </a:lnTo>
                      <a:lnTo>
                        <a:pt x="3147" y="1970"/>
                      </a:lnTo>
                      <a:lnTo>
                        <a:pt x="3269" y="1975"/>
                      </a:lnTo>
                      <a:lnTo>
                        <a:pt x="3392" y="1979"/>
                      </a:lnTo>
                      <a:lnTo>
                        <a:pt x="3405" y="1190"/>
                      </a:lnTo>
                      <a:lnTo>
                        <a:pt x="3405" y="1190"/>
                      </a:lnTo>
                      <a:lnTo>
                        <a:pt x="3300" y="1186"/>
                      </a:lnTo>
                      <a:lnTo>
                        <a:pt x="3198" y="1181"/>
                      </a:lnTo>
                      <a:lnTo>
                        <a:pt x="3095" y="1173"/>
                      </a:lnTo>
                      <a:lnTo>
                        <a:pt x="2993" y="1163"/>
                      </a:lnTo>
                      <a:lnTo>
                        <a:pt x="2893" y="1150"/>
                      </a:lnTo>
                      <a:lnTo>
                        <a:pt x="2793" y="1135"/>
                      </a:lnTo>
                      <a:lnTo>
                        <a:pt x="2692" y="1117"/>
                      </a:lnTo>
                      <a:lnTo>
                        <a:pt x="2595" y="1097"/>
                      </a:lnTo>
                      <a:lnTo>
                        <a:pt x="2496" y="1075"/>
                      </a:lnTo>
                      <a:lnTo>
                        <a:pt x="2400" y="1051"/>
                      </a:lnTo>
                      <a:lnTo>
                        <a:pt x="2303" y="1025"/>
                      </a:lnTo>
                      <a:lnTo>
                        <a:pt x="2208" y="996"/>
                      </a:lnTo>
                      <a:lnTo>
                        <a:pt x="2114" y="965"/>
                      </a:lnTo>
                      <a:lnTo>
                        <a:pt x="2021" y="931"/>
                      </a:lnTo>
                      <a:lnTo>
                        <a:pt x="1930" y="896"/>
                      </a:lnTo>
                      <a:lnTo>
                        <a:pt x="1838" y="858"/>
                      </a:lnTo>
                      <a:lnTo>
                        <a:pt x="1749" y="819"/>
                      </a:lnTo>
                      <a:lnTo>
                        <a:pt x="1660" y="777"/>
                      </a:lnTo>
                      <a:lnTo>
                        <a:pt x="1571" y="734"/>
                      </a:lnTo>
                      <a:lnTo>
                        <a:pt x="1486" y="689"/>
                      </a:lnTo>
                      <a:lnTo>
                        <a:pt x="1400" y="640"/>
                      </a:lnTo>
                      <a:lnTo>
                        <a:pt x="1316" y="591"/>
                      </a:lnTo>
                      <a:lnTo>
                        <a:pt x="1233" y="540"/>
                      </a:lnTo>
                      <a:lnTo>
                        <a:pt x="1152" y="487"/>
                      </a:lnTo>
                      <a:lnTo>
                        <a:pt x="1072" y="432"/>
                      </a:lnTo>
                      <a:lnTo>
                        <a:pt x="992" y="376"/>
                      </a:lnTo>
                      <a:lnTo>
                        <a:pt x="915" y="318"/>
                      </a:lnTo>
                      <a:lnTo>
                        <a:pt x="840" y="258"/>
                      </a:lnTo>
                      <a:lnTo>
                        <a:pt x="764" y="195"/>
                      </a:lnTo>
                      <a:lnTo>
                        <a:pt x="691" y="131"/>
                      </a:lnTo>
                      <a:lnTo>
                        <a:pt x="620" y="66"/>
                      </a:lnTo>
                      <a:lnTo>
                        <a:pt x="549" y="0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0" name="Freeform 21"/>
                <p:cNvSpPr>
                  <a:spLocks/>
                </p:cNvSpPr>
                <p:nvPr/>
              </p:nvSpPr>
              <p:spPr bwMode="auto">
                <a:xfrm>
                  <a:off x="5770563" y="3805238"/>
                  <a:ext cx="776288" cy="1352550"/>
                </a:xfrm>
                <a:custGeom>
                  <a:avLst/>
                  <a:gdLst>
                    <a:gd name="T0" fmla="*/ 566 w 1954"/>
                    <a:gd name="T1" fmla="*/ 3405 h 3405"/>
                    <a:gd name="T2" fmla="*/ 646 w 1954"/>
                    <a:gd name="T3" fmla="*/ 3321 h 3405"/>
                    <a:gd name="T4" fmla="*/ 797 w 1954"/>
                    <a:gd name="T5" fmla="*/ 3149 h 3405"/>
                    <a:gd name="T6" fmla="*/ 940 w 1954"/>
                    <a:gd name="T7" fmla="*/ 2970 h 3405"/>
                    <a:gd name="T8" fmla="*/ 1075 w 1954"/>
                    <a:gd name="T9" fmla="*/ 2784 h 3405"/>
                    <a:gd name="T10" fmla="*/ 1202 w 1954"/>
                    <a:gd name="T11" fmla="*/ 2591 h 3405"/>
                    <a:gd name="T12" fmla="*/ 1319 w 1954"/>
                    <a:gd name="T13" fmla="*/ 2393 h 3405"/>
                    <a:gd name="T14" fmla="*/ 1428 w 1954"/>
                    <a:gd name="T15" fmla="*/ 2188 h 3405"/>
                    <a:gd name="T16" fmla="*/ 1527 w 1954"/>
                    <a:gd name="T17" fmla="*/ 1979 h 3405"/>
                    <a:gd name="T18" fmla="*/ 1617 w 1954"/>
                    <a:gd name="T19" fmla="*/ 1764 h 3405"/>
                    <a:gd name="T20" fmla="*/ 1696 w 1954"/>
                    <a:gd name="T21" fmla="*/ 1544 h 3405"/>
                    <a:gd name="T22" fmla="*/ 1765 w 1954"/>
                    <a:gd name="T23" fmla="*/ 1320 h 3405"/>
                    <a:gd name="T24" fmla="*/ 1825 w 1954"/>
                    <a:gd name="T25" fmla="*/ 1091 h 3405"/>
                    <a:gd name="T26" fmla="*/ 1873 w 1954"/>
                    <a:gd name="T27" fmla="*/ 858 h 3405"/>
                    <a:gd name="T28" fmla="*/ 1911 w 1954"/>
                    <a:gd name="T29" fmla="*/ 621 h 3405"/>
                    <a:gd name="T30" fmla="*/ 1937 w 1954"/>
                    <a:gd name="T31" fmla="*/ 380 h 3405"/>
                    <a:gd name="T32" fmla="*/ 1952 w 1954"/>
                    <a:gd name="T33" fmla="*/ 136 h 3405"/>
                    <a:gd name="T34" fmla="*/ 1164 w 1954"/>
                    <a:gd name="T35" fmla="*/ 0 h 3405"/>
                    <a:gd name="T36" fmla="*/ 1163 w 1954"/>
                    <a:gd name="T37" fmla="*/ 104 h 3405"/>
                    <a:gd name="T38" fmla="*/ 1150 w 1954"/>
                    <a:gd name="T39" fmla="*/ 310 h 3405"/>
                    <a:gd name="T40" fmla="*/ 1129 w 1954"/>
                    <a:gd name="T41" fmla="*/ 511 h 3405"/>
                    <a:gd name="T42" fmla="*/ 1097 w 1954"/>
                    <a:gd name="T43" fmla="*/ 711 h 3405"/>
                    <a:gd name="T44" fmla="*/ 1057 w 1954"/>
                    <a:gd name="T45" fmla="*/ 907 h 3405"/>
                    <a:gd name="T46" fmla="*/ 1006 w 1954"/>
                    <a:gd name="T47" fmla="*/ 1100 h 3405"/>
                    <a:gd name="T48" fmla="*/ 949 w 1954"/>
                    <a:gd name="T49" fmla="*/ 1289 h 3405"/>
                    <a:gd name="T50" fmla="*/ 881 w 1954"/>
                    <a:gd name="T51" fmla="*/ 1474 h 3405"/>
                    <a:gd name="T52" fmla="*/ 806 w 1954"/>
                    <a:gd name="T53" fmla="*/ 1655 h 3405"/>
                    <a:gd name="T54" fmla="*/ 722 w 1954"/>
                    <a:gd name="T55" fmla="*/ 1832 h 3405"/>
                    <a:gd name="T56" fmla="*/ 631 w 1954"/>
                    <a:gd name="T57" fmla="*/ 2004 h 3405"/>
                    <a:gd name="T58" fmla="*/ 532 w 1954"/>
                    <a:gd name="T59" fmla="*/ 2170 h 3405"/>
                    <a:gd name="T60" fmla="*/ 427 w 1954"/>
                    <a:gd name="T61" fmla="*/ 2333 h 3405"/>
                    <a:gd name="T62" fmla="*/ 312 w 1954"/>
                    <a:gd name="T63" fmla="*/ 2489 h 3405"/>
                    <a:gd name="T64" fmla="*/ 193 w 1954"/>
                    <a:gd name="T65" fmla="*/ 2640 h 3405"/>
                    <a:gd name="T66" fmla="*/ 65 w 1954"/>
                    <a:gd name="T67" fmla="*/ 2785 h 3405"/>
                    <a:gd name="T68" fmla="*/ 0 w 1954"/>
                    <a:gd name="T69" fmla="*/ 2855 h 3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3405">
                      <a:moveTo>
                        <a:pt x="0" y="2855"/>
                      </a:moveTo>
                      <a:lnTo>
                        <a:pt x="566" y="3405"/>
                      </a:lnTo>
                      <a:lnTo>
                        <a:pt x="566" y="3405"/>
                      </a:lnTo>
                      <a:lnTo>
                        <a:pt x="646" y="3321"/>
                      </a:lnTo>
                      <a:lnTo>
                        <a:pt x="722" y="3237"/>
                      </a:lnTo>
                      <a:lnTo>
                        <a:pt x="797" y="3149"/>
                      </a:lnTo>
                      <a:lnTo>
                        <a:pt x="870" y="3060"/>
                      </a:lnTo>
                      <a:lnTo>
                        <a:pt x="940" y="2970"/>
                      </a:lnTo>
                      <a:lnTo>
                        <a:pt x="1009" y="2877"/>
                      </a:lnTo>
                      <a:lnTo>
                        <a:pt x="1075" y="2784"/>
                      </a:lnTo>
                      <a:lnTo>
                        <a:pt x="1139" y="2688"/>
                      </a:lnTo>
                      <a:lnTo>
                        <a:pt x="1202" y="2591"/>
                      </a:lnTo>
                      <a:lnTo>
                        <a:pt x="1261" y="2493"/>
                      </a:lnTo>
                      <a:lnTo>
                        <a:pt x="1319" y="2393"/>
                      </a:lnTo>
                      <a:lnTo>
                        <a:pt x="1375" y="2291"/>
                      </a:lnTo>
                      <a:lnTo>
                        <a:pt x="1428" y="2188"/>
                      </a:lnTo>
                      <a:lnTo>
                        <a:pt x="1479" y="2084"/>
                      </a:lnTo>
                      <a:lnTo>
                        <a:pt x="1527" y="1979"/>
                      </a:lnTo>
                      <a:lnTo>
                        <a:pt x="1573" y="1872"/>
                      </a:lnTo>
                      <a:lnTo>
                        <a:pt x="1617" y="1764"/>
                      </a:lnTo>
                      <a:lnTo>
                        <a:pt x="1657" y="1655"/>
                      </a:lnTo>
                      <a:lnTo>
                        <a:pt x="1696" y="1544"/>
                      </a:lnTo>
                      <a:lnTo>
                        <a:pt x="1733" y="1432"/>
                      </a:lnTo>
                      <a:lnTo>
                        <a:pt x="1765" y="1320"/>
                      </a:lnTo>
                      <a:lnTo>
                        <a:pt x="1797" y="1205"/>
                      </a:lnTo>
                      <a:lnTo>
                        <a:pt x="1825" y="1091"/>
                      </a:lnTo>
                      <a:lnTo>
                        <a:pt x="1850" y="975"/>
                      </a:lnTo>
                      <a:lnTo>
                        <a:pt x="1873" y="858"/>
                      </a:lnTo>
                      <a:lnTo>
                        <a:pt x="1893" y="739"/>
                      </a:lnTo>
                      <a:lnTo>
                        <a:pt x="1911" y="621"/>
                      </a:lnTo>
                      <a:lnTo>
                        <a:pt x="1925" y="501"/>
                      </a:lnTo>
                      <a:lnTo>
                        <a:pt x="1937" y="380"/>
                      </a:lnTo>
                      <a:lnTo>
                        <a:pt x="1945" y="259"/>
                      </a:lnTo>
                      <a:lnTo>
                        <a:pt x="1952" y="136"/>
                      </a:lnTo>
                      <a:lnTo>
                        <a:pt x="1954" y="13"/>
                      </a:lnTo>
                      <a:lnTo>
                        <a:pt x="1164" y="0"/>
                      </a:lnTo>
                      <a:lnTo>
                        <a:pt x="1164" y="0"/>
                      </a:lnTo>
                      <a:lnTo>
                        <a:pt x="1163" y="104"/>
                      </a:lnTo>
                      <a:lnTo>
                        <a:pt x="1157" y="207"/>
                      </a:lnTo>
                      <a:lnTo>
                        <a:pt x="1150" y="310"/>
                      </a:lnTo>
                      <a:lnTo>
                        <a:pt x="1140" y="411"/>
                      </a:lnTo>
                      <a:lnTo>
                        <a:pt x="1129" y="511"/>
                      </a:lnTo>
                      <a:lnTo>
                        <a:pt x="1114" y="612"/>
                      </a:lnTo>
                      <a:lnTo>
                        <a:pt x="1097" y="711"/>
                      </a:lnTo>
                      <a:lnTo>
                        <a:pt x="1078" y="810"/>
                      </a:lnTo>
                      <a:lnTo>
                        <a:pt x="1057" y="907"/>
                      </a:lnTo>
                      <a:lnTo>
                        <a:pt x="1032" y="1004"/>
                      </a:lnTo>
                      <a:lnTo>
                        <a:pt x="1006" y="1100"/>
                      </a:lnTo>
                      <a:lnTo>
                        <a:pt x="979" y="1195"/>
                      </a:lnTo>
                      <a:lnTo>
                        <a:pt x="949" y="1289"/>
                      </a:lnTo>
                      <a:lnTo>
                        <a:pt x="916" y="1382"/>
                      </a:lnTo>
                      <a:lnTo>
                        <a:pt x="881" y="1474"/>
                      </a:lnTo>
                      <a:lnTo>
                        <a:pt x="845" y="1565"/>
                      </a:lnTo>
                      <a:lnTo>
                        <a:pt x="806" y="1655"/>
                      </a:lnTo>
                      <a:lnTo>
                        <a:pt x="765" y="1743"/>
                      </a:lnTo>
                      <a:lnTo>
                        <a:pt x="722" y="1832"/>
                      </a:lnTo>
                      <a:lnTo>
                        <a:pt x="678" y="1918"/>
                      </a:lnTo>
                      <a:lnTo>
                        <a:pt x="631" y="2004"/>
                      </a:lnTo>
                      <a:lnTo>
                        <a:pt x="583" y="2087"/>
                      </a:lnTo>
                      <a:lnTo>
                        <a:pt x="532" y="2170"/>
                      </a:lnTo>
                      <a:lnTo>
                        <a:pt x="480" y="2252"/>
                      </a:lnTo>
                      <a:lnTo>
                        <a:pt x="427" y="2333"/>
                      </a:lnTo>
                      <a:lnTo>
                        <a:pt x="371" y="2411"/>
                      </a:lnTo>
                      <a:lnTo>
                        <a:pt x="312" y="2489"/>
                      </a:lnTo>
                      <a:lnTo>
                        <a:pt x="254" y="2565"/>
                      </a:lnTo>
                      <a:lnTo>
                        <a:pt x="193" y="2640"/>
                      </a:lnTo>
                      <a:lnTo>
                        <a:pt x="130" y="2713"/>
                      </a:lnTo>
                      <a:lnTo>
                        <a:pt x="65" y="2785"/>
                      </a:lnTo>
                      <a:lnTo>
                        <a:pt x="0" y="2855"/>
                      </a:lnTo>
                      <a:lnTo>
                        <a:pt x="0" y="28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1" name="Freeform 22"/>
                <p:cNvSpPr>
                  <a:spLocks/>
                </p:cNvSpPr>
                <p:nvPr/>
              </p:nvSpPr>
              <p:spPr bwMode="auto">
                <a:xfrm>
                  <a:off x="5534025" y="3800476"/>
                  <a:ext cx="630238" cy="1090613"/>
                </a:xfrm>
                <a:custGeom>
                  <a:avLst/>
                  <a:gdLst>
                    <a:gd name="T0" fmla="*/ 469 w 1586"/>
                    <a:gd name="T1" fmla="*/ 2747 h 2747"/>
                    <a:gd name="T2" fmla="*/ 532 w 1586"/>
                    <a:gd name="T3" fmla="*/ 2679 h 2747"/>
                    <a:gd name="T4" fmla="*/ 655 w 1586"/>
                    <a:gd name="T5" fmla="*/ 2541 h 2747"/>
                    <a:gd name="T6" fmla="*/ 769 w 1586"/>
                    <a:gd name="T7" fmla="*/ 2395 h 2747"/>
                    <a:gd name="T8" fmla="*/ 879 w 1586"/>
                    <a:gd name="T9" fmla="*/ 2246 h 2747"/>
                    <a:gd name="T10" fmla="*/ 980 w 1586"/>
                    <a:gd name="T11" fmla="*/ 2091 h 2747"/>
                    <a:gd name="T12" fmla="*/ 1075 w 1586"/>
                    <a:gd name="T13" fmla="*/ 1931 h 2747"/>
                    <a:gd name="T14" fmla="*/ 1163 w 1586"/>
                    <a:gd name="T15" fmla="*/ 1765 h 2747"/>
                    <a:gd name="T16" fmla="*/ 1242 w 1586"/>
                    <a:gd name="T17" fmla="*/ 1596 h 2747"/>
                    <a:gd name="T18" fmla="*/ 1315 w 1586"/>
                    <a:gd name="T19" fmla="*/ 1423 h 2747"/>
                    <a:gd name="T20" fmla="*/ 1379 w 1586"/>
                    <a:gd name="T21" fmla="*/ 1246 h 2747"/>
                    <a:gd name="T22" fmla="*/ 1435 w 1586"/>
                    <a:gd name="T23" fmla="*/ 1065 h 2747"/>
                    <a:gd name="T24" fmla="*/ 1482 w 1586"/>
                    <a:gd name="T25" fmla="*/ 880 h 2747"/>
                    <a:gd name="T26" fmla="*/ 1521 w 1586"/>
                    <a:gd name="T27" fmla="*/ 691 h 2747"/>
                    <a:gd name="T28" fmla="*/ 1551 w 1586"/>
                    <a:gd name="T29" fmla="*/ 501 h 2747"/>
                    <a:gd name="T30" fmla="*/ 1571 w 1586"/>
                    <a:gd name="T31" fmla="*/ 307 h 2747"/>
                    <a:gd name="T32" fmla="*/ 1583 w 1586"/>
                    <a:gd name="T33" fmla="*/ 110 h 2747"/>
                    <a:gd name="T34" fmla="*/ 932 w 1586"/>
                    <a:gd name="T35" fmla="*/ 0 h 2747"/>
                    <a:gd name="T36" fmla="*/ 929 w 1586"/>
                    <a:gd name="T37" fmla="*/ 83 h 2747"/>
                    <a:gd name="T38" fmla="*/ 920 w 1586"/>
                    <a:gd name="T39" fmla="*/ 248 h 2747"/>
                    <a:gd name="T40" fmla="*/ 903 w 1586"/>
                    <a:gd name="T41" fmla="*/ 410 h 2747"/>
                    <a:gd name="T42" fmla="*/ 879 w 1586"/>
                    <a:gd name="T43" fmla="*/ 570 h 2747"/>
                    <a:gd name="T44" fmla="*/ 846 w 1586"/>
                    <a:gd name="T45" fmla="*/ 728 h 2747"/>
                    <a:gd name="T46" fmla="*/ 807 w 1586"/>
                    <a:gd name="T47" fmla="*/ 882 h 2747"/>
                    <a:gd name="T48" fmla="*/ 760 w 1586"/>
                    <a:gd name="T49" fmla="*/ 1035 h 2747"/>
                    <a:gd name="T50" fmla="*/ 707 w 1586"/>
                    <a:gd name="T51" fmla="*/ 1183 h 2747"/>
                    <a:gd name="T52" fmla="*/ 646 w 1586"/>
                    <a:gd name="T53" fmla="*/ 1329 h 2747"/>
                    <a:gd name="T54" fmla="*/ 579 w 1586"/>
                    <a:gd name="T55" fmla="*/ 1470 h 2747"/>
                    <a:gd name="T56" fmla="*/ 506 w 1586"/>
                    <a:gd name="T57" fmla="*/ 1608 h 2747"/>
                    <a:gd name="T58" fmla="*/ 427 w 1586"/>
                    <a:gd name="T59" fmla="*/ 1742 h 2747"/>
                    <a:gd name="T60" fmla="*/ 342 w 1586"/>
                    <a:gd name="T61" fmla="*/ 1872 h 2747"/>
                    <a:gd name="T62" fmla="*/ 251 w 1586"/>
                    <a:gd name="T63" fmla="*/ 1998 h 2747"/>
                    <a:gd name="T64" fmla="*/ 155 w 1586"/>
                    <a:gd name="T65" fmla="*/ 2119 h 2747"/>
                    <a:gd name="T66" fmla="*/ 53 w 1586"/>
                    <a:gd name="T67" fmla="*/ 2237 h 2747"/>
                    <a:gd name="T68" fmla="*/ 0 w 1586"/>
                    <a:gd name="T69" fmla="*/ 2293 h 2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586" h="2747">
                      <a:moveTo>
                        <a:pt x="0" y="2293"/>
                      </a:moveTo>
                      <a:lnTo>
                        <a:pt x="469" y="2747"/>
                      </a:lnTo>
                      <a:lnTo>
                        <a:pt x="469" y="2747"/>
                      </a:lnTo>
                      <a:lnTo>
                        <a:pt x="532" y="2679"/>
                      </a:lnTo>
                      <a:lnTo>
                        <a:pt x="594" y="2612"/>
                      </a:lnTo>
                      <a:lnTo>
                        <a:pt x="655" y="2541"/>
                      </a:lnTo>
                      <a:lnTo>
                        <a:pt x="713" y="2468"/>
                      </a:lnTo>
                      <a:lnTo>
                        <a:pt x="769" y="2395"/>
                      </a:lnTo>
                      <a:lnTo>
                        <a:pt x="825" y="2321"/>
                      </a:lnTo>
                      <a:lnTo>
                        <a:pt x="879" y="2246"/>
                      </a:lnTo>
                      <a:lnTo>
                        <a:pt x="931" y="2169"/>
                      </a:lnTo>
                      <a:lnTo>
                        <a:pt x="980" y="2091"/>
                      </a:lnTo>
                      <a:lnTo>
                        <a:pt x="1028" y="2011"/>
                      </a:lnTo>
                      <a:lnTo>
                        <a:pt x="1075" y="1931"/>
                      </a:lnTo>
                      <a:lnTo>
                        <a:pt x="1120" y="1849"/>
                      </a:lnTo>
                      <a:lnTo>
                        <a:pt x="1163" y="1765"/>
                      </a:lnTo>
                      <a:lnTo>
                        <a:pt x="1203" y="1682"/>
                      </a:lnTo>
                      <a:lnTo>
                        <a:pt x="1242" y="1596"/>
                      </a:lnTo>
                      <a:lnTo>
                        <a:pt x="1280" y="1510"/>
                      </a:lnTo>
                      <a:lnTo>
                        <a:pt x="1315" y="1423"/>
                      </a:lnTo>
                      <a:lnTo>
                        <a:pt x="1347" y="1334"/>
                      </a:lnTo>
                      <a:lnTo>
                        <a:pt x="1379" y="1246"/>
                      </a:lnTo>
                      <a:lnTo>
                        <a:pt x="1407" y="1156"/>
                      </a:lnTo>
                      <a:lnTo>
                        <a:pt x="1435" y="1065"/>
                      </a:lnTo>
                      <a:lnTo>
                        <a:pt x="1459" y="972"/>
                      </a:lnTo>
                      <a:lnTo>
                        <a:pt x="1482" y="880"/>
                      </a:lnTo>
                      <a:lnTo>
                        <a:pt x="1502" y="786"/>
                      </a:lnTo>
                      <a:lnTo>
                        <a:pt x="1521" y="691"/>
                      </a:lnTo>
                      <a:lnTo>
                        <a:pt x="1536" y="596"/>
                      </a:lnTo>
                      <a:lnTo>
                        <a:pt x="1551" y="501"/>
                      </a:lnTo>
                      <a:lnTo>
                        <a:pt x="1562" y="403"/>
                      </a:lnTo>
                      <a:lnTo>
                        <a:pt x="1571" y="307"/>
                      </a:lnTo>
                      <a:lnTo>
                        <a:pt x="1578" y="208"/>
                      </a:lnTo>
                      <a:lnTo>
                        <a:pt x="1583" y="110"/>
                      </a:lnTo>
                      <a:lnTo>
                        <a:pt x="1586" y="10"/>
                      </a:lnTo>
                      <a:lnTo>
                        <a:pt x="932" y="0"/>
                      </a:lnTo>
                      <a:lnTo>
                        <a:pt x="932" y="0"/>
                      </a:lnTo>
                      <a:lnTo>
                        <a:pt x="929" y="83"/>
                      </a:lnTo>
                      <a:lnTo>
                        <a:pt x="927" y="166"/>
                      </a:lnTo>
                      <a:lnTo>
                        <a:pt x="920" y="248"/>
                      </a:lnTo>
                      <a:lnTo>
                        <a:pt x="913" y="329"/>
                      </a:lnTo>
                      <a:lnTo>
                        <a:pt x="903" y="410"/>
                      </a:lnTo>
                      <a:lnTo>
                        <a:pt x="892" y="491"/>
                      </a:lnTo>
                      <a:lnTo>
                        <a:pt x="879" y="570"/>
                      </a:lnTo>
                      <a:lnTo>
                        <a:pt x="863" y="649"/>
                      </a:lnTo>
                      <a:lnTo>
                        <a:pt x="846" y="728"/>
                      </a:lnTo>
                      <a:lnTo>
                        <a:pt x="828" y="806"/>
                      </a:lnTo>
                      <a:lnTo>
                        <a:pt x="807" y="882"/>
                      </a:lnTo>
                      <a:lnTo>
                        <a:pt x="784" y="959"/>
                      </a:lnTo>
                      <a:lnTo>
                        <a:pt x="760" y="1035"/>
                      </a:lnTo>
                      <a:lnTo>
                        <a:pt x="734" y="1109"/>
                      </a:lnTo>
                      <a:lnTo>
                        <a:pt x="707" y="1183"/>
                      </a:lnTo>
                      <a:lnTo>
                        <a:pt x="677" y="1256"/>
                      </a:lnTo>
                      <a:lnTo>
                        <a:pt x="646" y="1329"/>
                      </a:lnTo>
                      <a:lnTo>
                        <a:pt x="613" y="1399"/>
                      </a:lnTo>
                      <a:lnTo>
                        <a:pt x="579" y="1470"/>
                      </a:lnTo>
                      <a:lnTo>
                        <a:pt x="544" y="1540"/>
                      </a:lnTo>
                      <a:lnTo>
                        <a:pt x="506" y="1608"/>
                      </a:lnTo>
                      <a:lnTo>
                        <a:pt x="467" y="1675"/>
                      </a:lnTo>
                      <a:lnTo>
                        <a:pt x="427" y="1742"/>
                      </a:lnTo>
                      <a:lnTo>
                        <a:pt x="385" y="1808"/>
                      </a:lnTo>
                      <a:lnTo>
                        <a:pt x="342" y="1872"/>
                      </a:lnTo>
                      <a:lnTo>
                        <a:pt x="297" y="1936"/>
                      </a:lnTo>
                      <a:lnTo>
                        <a:pt x="251" y="1998"/>
                      </a:lnTo>
                      <a:lnTo>
                        <a:pt x="203" y="2060"/>
                      </a:lnTo>
                      <a:lnTo>
                        <a:pt x="155" y="2119"/>
                      </a:lnTo>
                      <a:lnTo>
                        <a:pt x="104" y="2178"/>
                      </a:lnTo>
                      <a:lnTo>
                        <a:pt x="53" y="2237"/>
                      </a:lnTo>
                      <a:lnTo>
                        <a:pt x="0" y="2293"/>
                      </a:lnTo>
                      <a:lnTo>
                        <a:pt x="0" y="229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2" name="Freeform 24"/>
                <p:cNvSpPr>
                  <a:spLocks/>
                </p:cNvSpPr>
                <p:nvPr/>
              </p:nvSpPr>
              <p:spPr bwMode="auto">
                <a:xfrm>
                  <a:off x="4594225" y="2197101"/>
                  <a:ext cx="1079500" cy="630238"/>
                </a:xfrm>
                <a:custGeom>
                  <a:avLst/>
                  <a:gdLst>
                    <a:gd name="T0" fmla="*/ 0 w 2722"/>
                    <a:gd name="T1" fmla="*/ 653 h 1586"/>
                    <a:gd name="T2" fmla="*/ 164 w 2722"/>
                    <a:gd name="T3" fmla="*/ 660 h 1586"/>
                    <a:gd name="T4" fmla="*/ 326 w 2722"/>
                    <a:gd name="T5" fmla="*/ 674 h 1586"/>
                    <a:gd name="T6" fmla="*/ 486 w 2722"/>
                    <a:gd name="T7" fmla="*/ 696 h 1586"/>
                    <a:gd name="T8" fmla="*/ 643 w 2722"/>
                    <a:gd name="T9" fmla="*/ 725 h 1586"/>
                    <a:gd name="T10" fmla="*/ 797 w 2722"/>
                    <a:gd name="T11" fmla="*/ 761 h 1586"/>
                    <a:gd name="T12" fmla="*/ 949 w 2722"/>
                    <a:gd name="T13" fmla="*/ 806 h 1586"/>
                    <a:gd name="T14" fmla="*/ 1098 w 2722"/>
                    <a:gd name="T15" fmla="*/ 855 h 1586"/>
                    <a:gd name="T16" fmla="*/ 1242 w 2722"/>
                    <a:gd name="T17" fmla="*/ 912 h 1586"/>
                    <a:gd name="T18" fmla="*/ 1384 w 2722"/>
                    <a:gd name="T19" fmla="*/ 976 h 1586"/>
                    <a:gd name="T20" fmla="*/ 1523 w 2722"/>
                    <a:gd name="T21" fmla="*/ 1045 h 1586"/>
                    <a:gd name="T22" fmla="*/ 1657 w 2722"/>
                    <a:gd name="T23" fmla="*/ 1121 h 1586"/>
                    <a:gd name="T24" fmla="*/ 1788 w 2722"/>
                    <a:gd name="T25" fmla="*/ 1203 h 1586"/>
                    <a:gd name="T26" fmla="*/ 1915 w 2722"/>
                    <a:gd name="T27" fmla="*/ 1290 h 1586"/>
                    <a:gd name="T28" fmla="*/ 2038 w 2722"/>
                    <a:gd name="T29" fmla="*/ 1384 h 1586"/>
                    <a:gd name="T30" fmla="*/ 2155 w 2722"/>
                    <a:gd name="T31" fmla="*/ 1481 h 1586"/>
                    <a:gd name="T32" fmla="*/ 2268 w 2722"/>
                    <a:gd name="T33" fmla="*/ 1586 h 1586"/>
                    <a:gd name="T34" fmla="*/ 2722 w 2722"/>
                    <a:gd name="T35" fmla="*/ 1115 h 1586"/>
                    <a:gd name="T36" fmla="*/ 2587 w 2722"/>
                    <a:gd name="T37" fmla="*/ 992 h 1586"/>
                    <a:gd name="T38" fmla="*/ 2446 w 2722"/>
                    <a:gd name="T39" fmla="*/ 875 h 1586"/>
                    <a:gd name="T40" fmla="*/ 2301 w 2722"/>
                    <a:gd name="T41" fmla="*/ 763 h 1586"/>
                    <a:gd name="T42" fmla="*/ 2150 w 2722"/>
                    <a:gd name="T43" fmla="*/ 658 h 1586"/>
                    <a:gd name="T44" fmla="*/ 1993 w 2722"/>
                    <a:gd name="T45" fmla="*/ 559 h 1586"/>
                    <a:gd name="T46" fmla="*/ 1832 w 2722"/>
                    <a:gd name="T47" fmla="*/ 470 h 1586"/>
                    <a:gd name="T48" fmla="*/ 1667 w 2722"/>
                    <a:gd name="T49" fmla="*/ 386 h 1586"/>
                    <a:gd name="T50" fmla="*/ 1496 w 2722"/>
                    <a:gd name="T51" fmla="*/ 309 h 1586"/>
                    <a:gd name="T52" fmla="*/ 1323 w 2722"/>
                    <a:gd name="T53" fmla="*/ 242 h 1586"/>
                    <a:gd name="T54" fmla="*/ 1144 w 2722"/>
                    <a:gd name="T55" fmla="*/ 182 h 1586"/>
                    <a:gd name="T56" fmla="*/ 963 w 2722"/>
                    <a:gd name="T57" fmla="*/ 130 h 1586"/>
                    <a:gd name="T58" fmla="*/ 779 w 2722"/>
                    <a:gd name="T59" fmla="*/ 86 h 1586"/>
                    <a:gd name="T60" fmla="*/ 591 w 2722"/>
                    <a:gd name="T61" fmla="*/ 50 h 1586"/>
                    <a:gd name="T62" fmla="*/ 401 w 2722"/>
                    <a:gd name="T63" fmla="*/ 24 h 1586"/>
                    <a:gd name="T64" fmla="*/ 207 w 2722"/>
                    <a:gd name="T65" fmla="*/ 7 h 1586"/>
                    <a:gd name="T66" fmla="*/ 10 w 2722"/>
                    <a:gd name="T67" fmla="*/ 0 h 1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22" h="1586">
                      <a:moveTo>
                        <a:pt x="0" y="653"/>
                      </a:moveTo>
                      <a:lnTo>
                        <a:pt x="0" y="653"/>
                      </a:lnTo>
                      <a:lnTo>
                        <a:pt x="82" y="656"/>
                      </a:lnTo>
                      <a:lnTo>
                        <a:pt x="164" y="660"/>
                      </a:lnTo>
                      <a:lnTo>
                        <a:pt x="245" y="666"/>
                      </a:lnTo>
                      <a:lnTo>
                        <a:pt x="326" y="674"/>
                      </a:lnTo>
                      <a:lnTo>
                        <a:pt x="406" y="684"/>
                      </a:lnTo>
                      <a:lnTo>
                        <a:pt x="486" y="696"/>
                      </a:lnTo>
                      <a:lnTo>
                        <a:pt x="564" y="709"/>
                      </a:lnTo>
                      <a:lnTo>
                        <a:pt x="643" y="725"/>
                      </a:lnTo>
                      <a:lnTo>
                        <a:pt x="720" y="743"/>
                      </a:lnTo>
                      <a:lnTo>
                        <a:pt x="797" y="761"/>
                      </a:lnTo>
                      <a:lnTo>
                        <a:pt x="874" y="782"/>
                      </a:lnTo>
                      <a:lnTo>
                        <a:pt x="949" y="806"/>
                      </a:lnTo>
                      <a:lnTo>
                        <a:pt x="1023" y="829"/>
                      </a:lnTo>
                      <a:lnTo>
                        <a:pt x="1098" y="855"/>
                      </a:lnTo>
                      <a:lnTo>
                        <a:pt x="1170" y="882"/>
                      </a:lnTo>
                      <a:lnTo>
                        <a:pt x="1242" y="912"/>
                      </a:lnTo>
                      <a:lnTo>
                        <a:pt x="1314" y="944"/>
                      </a:lnTo>
                      <a:lnTo>
                        <a:pt x="1384" y="976"/>
                      </a:lnTo>
                      <a:lnTo>
                        <a:pt x="1454" y="1010"/>
                      </a:lnTo>
                      <a:lnTo>
                        <a:pt x="1523" y="1045"/>
                      </a:lnTo>
                      <a:lnTo>
                        <a:pt x="1591" y="1083"/>
                      </a:lnTo>
                      <a:lnTo>
                        <a:pt x="1657" y="1121"/>
                      </a:lnTo>
                      <a:lnTo>
                        <a:pt x="1724" y="1161"/>
                      </a:lnTo>
                      <a:lnTo>
                        <a:pt x="1788" y="1203"/>
                      </a:lnTo>
                      <a:lnTo>
                        <a:pt x="1851" y="1246"/>
                      </a:lnTo>
                      <a:lnTo>
                        <a:pt x="1915" y="1290"/>
                      </a:lnTo>
                      <a:lnTo>
                        <a:pt x="1976" y="1337"/>
                      </a:lnTo>
                      <a:lnTo>
                        <a:pt x="2038" y="1384"/>
                      </a:lnTo>
                      <a:lnTo>
                        <a:pt x="2096" y="1432"/>
                      </a:lnTo>
                      <a:lnTo>
                        <a:pt x="2155" y="1481"/>
                      </a:lnTo>
                      <a:lnTo>
                        <a:pt x="2212" y="1533"/>
                      </a:lnTo>
                      <a:lnTo>
                        <a:pt x="2268" y="1586"/>
                      </a:lnTo>
                      <a:lnTo>
                        <a:pt x="2722" y="1115"/>
                      </a:lnTo>
                      <a:lnTo>
                        <a:pt x="2722" y="1115"/>
                      </a:lnTo>
                      <a:lnTo>
                        <a:pt x="2656" y="1053"/>
                      </a:lnTo>
                      <a:lnTo>
                        <a:pt x="2587" y="992"/>
                      </a:lnTo>
                      <a:lnTo>
                        <a:pt x="2518" y="932"/>
                      </a:lnTo>
                      <a:lnTo>
                        <a:pt x="2446" y="875"/>
                      </a:lnTo>
                      <a:lnTo>
                        <a:pt x="2373" y="817"/>
                      </a:lnTo>
                      <a:lnTo>
                        <a:pt x="2301" y="763"/>
                      </a:lnTo>
                      <a:lnTo>
                        <a:pt x="2225" y="709"/>
                      </a:lnTo>
                      <a:lnTo>
                        <a:pt x="2150" y="658"/>
                      </a:lnTo>
                      <a:lnTo>
                        <a:pt x="2071" y="608"/>
                      </a:lnTo>
                      <a:lnTo>
                        <a:pt x="1993" y="559"/>
                      </a:lnTo>
                      <a:lnTo>
                        <a:pt x="1913" y="514"/>
                      </a:lnTo>
                      <a:lnTo>
                        <a:pt x="1832" y="470"/>
                      </a:lnTo>
                      <a:lnTo>
                        <a:pt x="1750" y="427"/>
                      </a:lnTo>
                      <a:lnTo>
                        <a:pt x="1667" y="386"/>
                      </a:lnTo>
                      <a:lnTo>
                        <a:pt x="1582" y="347"/>
                      </a:lnTo>
                      <a:lnTo>
                        <a:pt x="1496" y="309"/>
                      </a:lnTo>
                      <a:lnTo>
                        <a:pt x="1410" y="274"/>
                      </a:lnTo>
                      <a:lnTo>
                        <a:pt x="1323" y="242"/>
                      </a:lnTo>
                      <a:lnTo>
                        <a:pt x="1234" y="211"/>
                      </a:lnTo>
                      <a:lnTo>
                        <a:pt x="1144" y="182"/>
                      </a:lnTo>
                      <a:lnTo>
                        <a:pt x="1055" y="155"/>
                      </a:lnTo>
                      <a:lnTo>
                        <a:pt x="963" y="130"/>
                      </a:lnTo>
                      <a:lnTo>
                        <a:pt x="872" y="106"/>
                      </a:lnTo>
                      <a:lnTo>
                        <a:pt x="779" y="86"/>
                      </a:lnTo>
                      <a:lnTo>
                        <a:pt x="685" y="67"/>
                      </a:lnTo>
                      <a:lnTo>
                        <a:pt x="591" y="50"/>
                      </a:lnTo>
                      <a:lnTo>
                        <a:pt x="496" y="37"/>
                      </a:lnTo>
                      <a:lnTo>
                        <a:pt x="401" y="24"/>
                      </a:lnTo>
                      <a:lnTo>
                        <a:pt x="303" y="15"/>
                      </a:lnTo>
                      <a:lnTo>
                        <a:pt x="207" y="7"/>
                      </a:lnTo>
                      <a:lnTo>
                        <a:pt x="109" y="2"/>
                      </a:lnTo>
                      <a:lnTo>
                        <a:pt x="10" y="0"/>
                      </a:lnTo>
                      <a:lnTo>
                        <a:pt x="0" y="65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3" name="Freeform 27"/>
                <p:cNvSpPr>
                  <a:spLocks/>
                </p:cNvSpPr>
                <p:nvPr/>
              </p:nvSpPr>
              <p:spPr bwMode="auto">
                <a:xfrm>
                  <a:off x="2981325" y="2676526"/>
                  <a:ext cx="638175" cy="1081088"/>
                </a:xfrm>
                <a:custGeom>
                  <a:avLst/>
                  <a:gdLst>
                    <a:gd name="T0" fmla="*/ 1140 w 1610"/>
                    <a:gd name="T1" fmla="*/ 0 h 2722"/>
                    <a:gd name="T2" fmla="*/ 1076 w 1610"/>
                    <a:gd name="T3" fmla="*/ 67 h 2722"/>
                    <a:gd name="T4" fmla="*/ 954 w 1610"/>
                    <a:gd name="T5" fmla="*/ 204 h 2722"/>
                    <a:gd name="T6" fmla="*/ 838 w 1610"/>
                    <a:gd name="T7" fmla="*/ 347 h 2722"/>
                    <a:gd name="T8" fmla="*/ 729 w 1610"/>
                    <a:gd name="T9" fmla="*/ 496 h 2722"/>
                    <a:gd name="T10" fmla="*/ 626 w 1610"/>
                    <a:gd name="T11" fmla="*/ 649 h 2722"/>
                    <a:gd name="T12" fmla="*/ 530 w 1610"/>
                    <a:gd name="T13" fmla="*/ 808 h 2722"/>
                    <a:gd name="T14" fmla="*/ 441 w 1610"/>
                    <a:gd name="T15" fmla="*/ 971 h 2722"/>
                    <a:gd name="T16" fmla="*/ 359 w 1610"/>
                    <a:gd name="T17" fmla="*/ 1139 h 2722"/>
                    <a:gd name="T18" fmla="*/ 286 w 1610"/>
                    <a:gd name="T19" fmla="*/ 1311 h 2722"/>
                    <a:gd name="T20" fmla="*/ 220 w 1610"/>
                    <a:gd name="T21" fmla="*/ 1487 h 2722"/>
                    <a:gd name="T22" fmla="*/ 162 w 1610"/>
                    <a:gd name="T23" fmla="*/ 1666 h 2722"/>
                    <a:gd name="T24" fmla="*/ 113 w 1610"/>
                    <a:gd name="T25" fmla="*/ 1850 h 2722"/>
                    <a:gd name="T26" fmla="*/ 73 w 1610"/>
                    <a:gd name="T27" fmla="*/ 2036 h 2722"/>
                    <a:gd name="T28" fmla="*/ 40 w 1610"/>
                    <a:gd name="T29" fmla="*/ 2226 h 2722"/>
                    <a:gd name="T30" fmla="*/ 17 w 1610"/>
                    <a:gd name="T31" fmla="*/ 2419 h 2722"/>
                    <a:gd name="T32" fmla="*/ 4 w 1610"/>
                    <a:gd name="T33" fmla="*/ 2614 h 2722"/>
                    <a:gd name="T34" fmla="*/ 653 w 1610"/>
                    <a:gd name="T35" fmla="*/ 2722 h 2722"/>
                    <a:gd name="T36" fmla="*/ 656 w 1610"/>
                    <a:gd name="T37" fmla="*/ 2640 h 2722"/>
                    <a:gd name="T38" fmla="*/ 668 w 1610"/>
                    <a:gd name="T39" fmla="*/ 2477 h 2722"/>
                    <a:gd name="T40" fmla="*/ 687 w 1610"/>
                    <a:gd name="T41" fmla="*/ 2316 h 2722"/>
                    <a:gd name="T42" fmla="*/ 714 w 1610"/>
                    <a:gd name="T43" fmla="*/ 2157 h 2722"/>
                    <a:gd name="T44" fmla="*/ 748 w 1610"/>
                    <a:gd name="T45" fmla="*/ 2001 h 2722"/>
                    <a:gd name="T46" fmla="*/ 790 w 1610"/>
                    <a:gd name="T47" fmla="*/ 1849 h 2722"/>
                    <a:gd name="T48" fmla="*/ 838 w 1610"/>
                    <a:gd name="T49" fmla="*/ 1698 h 2722"/>
                    <a:gd name="T50" fmla="*/ 894 w 1610"/>
                    <a:gd name="T51" fmla="*/ 1550 h 2722"/>
                    <a:gd name="T52" fmla="*/ 955 w 1610"/>
                    <a:gd name="T53" fmla="*/ 1407 h 2722"/>
                    <a:gd name="T54" fmla="*/ 1023 w 1610"/>
                    <a:gd name="T55" fmla="*/ 1267 h 2722"/>
                    <a:gd name="T56" fmla="*/ 1098 w 1610"/>
                    <a:gd name="T57" fmla="*/ 1130 h 2722"/>
                    <a:gd name="T58" fmla="*/ 1178 w 1610"/>
                    <a:gd name="T59" fmla="*/ 998 h 2722"/>
                    <a:gd name="T60" fmla="*/ 1265 w 1610"/>
                    <a:gd name="T61" fmla="*/ 869 h 2722"/>
                    <a:gd name="T62" fmla="*/ 1356 w 1610"/>
                    <a:gd name="T63" fmla="*/ 746 h 2722"/>
                    <a:gd name="T64" fmla="*/ 1454 w 1610"/>
                    <a:gd name="T65" fmla="*/ 626 h 2722"/>
                    <a:gd name="T66" fmla="*/ 1557 w 1610"/>
                    <a:gd name="T67" fmla="*/ 510 h 2722"/>
                    <a:gd name="T68" fmla="*/ 1610 w 1610"/>
                    <a:gd name="T69" fmla="*/ 455 h 2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0" h="2722">
                      <a:moveTo>
                        <a:pt x="1610" y="455"/>
                      </a:moveTo>
                      <a:lnTo>
                        <a:pt x="1140" y="0"/>
                      </a:lnTo>
                      <a:lnTo>
                        <a:pt x="1140" y="0"/>
                      </a:lnTo>
                      <a:lnTo>
                        <a:pt x="1076" y="67"/>
                      </a:lnTo>
                      <a:lnTo>
                        <a:pt x="1015" y="135"/>
                      </a:lnTo>
                      <a:lnTo>
                        <a:pt x="954" y="204"/>
                      </a:lnTo>
                      <a:lnTo>
                        <a:pt x="895" y="276"/>
                      </a:lnTo>
                      <a:lnTo>
                        <a:pt x="838" y="347"/>
                      </a:lnTo>
                      <a:lnTo>
                        <a:pt x="782" y="421"/>
                      </a:lnTo>
                      <a:lnTo>
                        <a:pt x="729" y="496"/>
                      </a:lnTo>
                      <a:lnTo>
                        <a:pt x="675" y="573"/>
                      </a:lnTo>
                      <a:lnTo>
                        <a:pt x="626" y="649"/>
                      </a:lnTo>
                      <a:lnTo>
                        <a:pt x="576" y="729"/>
                      </a:lnTo>
                      <a:lnTo>
                        <a:pt x="530" y="808"/>
                      </a:lnTo>
                      <a:lnTo>
                        <a:pt x="484" y="889"/>
                      </a:lnTo>
                      <a:lnTo>
                        <a:pt x="441" y="971"/>
                      </a:lnTo>
                      <a:lnTo>
                        <a:pt x="399" y="1054"/>
                      </a:lnTo>
                      <a:lnTo>
                        <a:pt x="359" y="1139"/>
                      </a:lnTo>
                      <a:lnTo>
                        <a:pt x="321" y="1225"/>
                      </a:lnTo>
                      <a:lnTo>
                        <a:pt x="286" y="1311"/>
                      </a:lnTo>
                      <a:lnTo>
                        <a:pt x="252" y="1398"/>
                      </a:lnTo>
                      <a:lnTo>
                        <a:pt x="220" y="1487"/>
                      </a:lnTo>
                      <a:lnTo>
                        <a:pt x="190" y="1576"/>
                      </a:lnTo>
                      <a:lnTo>
                        <a:pt x="162" y="1666"/>
                      </a:lnTo>
                      <a:lnTo>
                        <a:pt x="136" y="1757"/>
                      </a:lnTo>
                      <a:lnTo>
                        <a:pt x="113" y="1850"/>
                      </a:lnTo>
                      <a:lnTo>
                        <a:pt x="91" y="1942"/>
                      </a:lnTo>
                      <a:lnTo>
                        <a:pt x="73" y="2036"/>
                      </a:lnTo>
                      <a:lnTo>
                        <a:pt x="54" y="2131"/>
                      </a:lnTo>
                      <a:lnTo>
                        <a:pt x="40" y="2226"/>
                      </a:lnTo>
                      <a:lnTo>
                        <a:pt x="27" y="2321"/>
                      </a:lnTo>
                      <a:lnTo>
                        <a:pt x="17" y="2419"/>
                      </a:lnTo>
                      <a:lnTo>
                        <a:pt x="9" y="2515"/>
                      </a:lnTo>
                      <a:lnTo>
                        <a:pt x="4" y="2614"/>
                      </a:lnTo>
                      <a:lnTo>
                        <a:pt x="0" y="2712"/>
                      </a:lnTo>
                      <a:lnTo>
                        <a:pt x="653" y="2722"/>
                      </a:lnTo>
                      <a:lnTo>
                        <a:pt x="653" y="2722"/>
                      </a:lnTo>
                      <a:lnTo>
                        <a:pt x="656" y="2640"/>
                      </a:lnTo>
                      <a:lnTo>
                        <a:pt x="661" y="2558"/>
                      </a:lnTo>
                      <a:lnTo>
                        <a:pt x="668" y="2477"/>
                      </a:lnTo>
                      <a:lnTo>
                        <a:pt x="677" y="2397"/>
                      </a:lnTo>
                      <a:lnTo>
                        <a:pt x="687" y="2316"/>
                      </a:lnTo>
                      <a:lnTo>
                        <a:pt x="700" y="2237"/>
                      </a:lnTo>
                      <a:lnTo>
                        <a:pt x="714" y="2157"/>
                      </a:lnTo>
                      <a:lnTo>
                        <a:pt x="730" y="2079"/>
                      </a:lnTo>
                      <a:lnTo>
                        <a:pt x="748" y="2001"/>
                      </a:lnTo>
                      <a:lnTo>
                        <a:pt x="768" y="1924"/>
                      </a:lnTo>
                      <a:lnTo>
                        <a:pt x="790" y="1849"/>
                      </a:lnTo>
                      <a:lnTo>
                        <a:pt x="813" y="1773"/>
                      </a:lnTo>
                      <a:lnTo>
                        <a:pt x="838" y="1698"/>
                      </a:lnTo>
                      <a:lnTo>
                        <a:pt x="865" y="1623"/>
                      </a:lnTo>
                      <a:lnTo>
                        <a:pt x="894" y="1550"/>
                      </a:lnTo>
                      <a:lnTo>
                        <a:pt x="924" y="1479"/>
                      </a:lnTo>
                      <a:lnTo>
                        <a:pt x="955" y="1407"/>
                      </a:lnTo>
                      <a:lnTo>
                        <a:pt x="989" y="1337"/>
                      </a:lnTo>
                      <a:lnTo>
                        <a:pt x="1023" y="1267"/>
                      </a:lnTo>
                      <a:lnTo>
                        <a:pt x="1059" y="1198"/>
                      </a:lnTo>
                      <a:lnTo>
                        <a:pt x="1098" y="1130"/>
                      </a:lnTo>
                      <a:lnTo>
                        <a:pt x="1138" y="1063"/>
                      </a:lnTo>
                      <a:lnTo>
                        <a:pt x="1178" y="998"/>
                      </a:lnTo>
                      <a:lnTo>
                        <a:pt x="1221" y="933"/>
                      </a:lnTo>
                      <a:lnTo>
                        <a:pt x="1265" y="869"/>
                      </a:lnTo>
                      <a:lnTo>
                        <a:pt x="1309" y="807"/>
                      </a:lnTo>
                      <a:lnTo>
                        <a:pt x="1356" y="746"/>
                      </a:lnTo>
                      <a:lnTo>
                        <a:pt x="1404" y="684"/>
                      </a:lnTo>
                      <a:lnTo>
                        <a:pt x="1454" y="626"/>
                      </a:lnTo>
                      <a:lnTo>
                        <a:pt x="1505" y="567"/>
                      </a:lnTo>
                      <a:lnTo>
                        <a:pt x="1557" y="510"/>
                      </a:lnTo>
                      <a:lnTo>
                        <a:pt x="1610" y="455"/>
                      </a:lnTo>
                      <a:lnTo>
                        <a:pt x="1610" y="4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4" name="Freeform 29"/>
                <p:cNvSpPr>
                  <a:spLocks/>
                </p:cNvSpPr>
                <p:nvPr/>
              </p:nvSpPr>
              <p:spPr bwMode="auto">
                <a:xfrm>
                  <a:off x="3459163" y="4741863"/>
                  <a:ext cx="1090613" cy="639763"/>
                </a:xfrm>
                <a:custGeom>
                  <a:avLst/>
                  <a:gdLst>
                    <a:gd name="T0" fmla="*/ 0 w 2747"/>
                    <a:gd name="T1" fmla="*/ 469 h 1610"/>
                    <a:gd name="T2" fmla="*/ 67 w 2747"/>
                    <a:gd name="T3" fmla="*/ 534 h 1610"/>
                    <a:gd name="T4" fmla="*/ 207 w 2747"/>
                    <a:gd name="T5" fmla="*/ 657 h 1610"/>
                    <a:gd name="T6" fmla="*/ 350 w 2747"/>
                    <a:gd name="T7" fmla="*/ 774 h 1610"/>
                    <a:gd name="T8" fmla="*/ 499 w 2747"/>
                    <a:gd name="T9" fmla="*/ 884 h 1610"/>
                    <a:gd name="T10" fmla="*/ 654 w 2747"/>
                    <a:gd name="T11" fmla="*/ 988 h 1610"/>
                    <a:gd name="T12" fmla="*/ 815 w 2747"/>
                    <a:gd name="T13" fmla="*/ 1084 h 1610"/>
                    <a:gd name="T14" fmla="*/ 980 w 2747"/>
                    <a:gd name="T15" fmla="*/ 1173 h 1610"/>
                    <a:gd name="T16" fmla="*/ 1149 w 2747"/>
                    <a:gd name="T17" fmla="*/ 1255 h 1610"/>
                    <a:gd name="T18" fmla="*/ 1322 w 2747"/>
                    <a:gd name="T19" fmla="*/ 1329 h 1610"/>
                    <a:gd name="T20" fmla="*/ 1499 w 2747"/>
                    <a:gd name="T21" fmla="*/ 1394 h 1610"/>
                    <a:gd name="T22" fmla="*/ 1680 w 2747"/>
                    <a:gd name="T23" fmla="*/ 1452 h 1610"/>
                    <a:gd name="T24" fmla="*/ 1865 w 2747"/>
                    <a:gd name="T25" fmla="*/ 1501 h 1610"/>
                    <a:gd name="T26" fmla="*/ 2054 w 2747"/>
                    <a:gd name="T27" fmla="*/ 1541 h 1610"/>
                    <a:gd name="T28" fmla="*/ 2245 w 2747"/>
                    <a:gd name="T29" fmla="*/ 1573 h 1610"/>
                    <a:gd name="T30" fmla="*/ 2439 w 2747"/>
                    <a:gd name="T31" fmla="*/ 1595 h 1610"/>
                    <a:gd name="T32" fmla="*/ 2637 w 2747"/>
                    <a:gd name="T33" fmla="*/ 1608 h 1610"/>
                    <a:gd name="T34" fmla="*/ 2747 w 2747"/>
                    <a:gd name="T35" fmla="*/ 957 h 1610"/>
                    <a:gd name="T36" fmla="*/ 2663 w 2747"/>
                    <a:gd name="T37" fmla="*/ 954 h 1610"/>
                    <a:gd name="T38" fmla="*/ 2498 w 2747"/>
                    <a:gd name="T39" fmla="*/ 944 h 1610"/>
                    <a:gd name="T40" fmla="*/ 2335 w 2747"/>
                    <a:gd name="T41" fmla="*/ 926 h 1610"/>
                    <a:gd name="T42" fmla="*/ 2175 w 2747"/>
                    <a:gd name="T43" fmla="*/ 898 h 1610"/>
                    <a:gd name="T44" fmla="*/ 2018 w 2747"/>
                    <a:gd name="T45" fmla="*/ 864 h 1610"/>
                    <a:gd name="T46" fmla="*/ 1863 w 2747"/>
                    <a:gd name="T47" fmla="*/ 824 h 1610"/>
                    <a:gd name="T48" fmla="*/ 1710 w 2747"/>
                    <a:gd name="T49" fmla="*/ 776 h 1610"/>
                    <a:gd name="T50" fmla="*/ 1562 w 2747"/>
                    <a:gd name="T51" fmla="*/ 721 h 1610"/>
                    <a:gd name="T52" fmla="*/ 1416 w 2747"/>
                    <a:gd name="T53" fmla="*/ 659 h 1610"/>
                    <a:gd name="T54" fmla="*/ 1275 w 2747"/>
                    <a:gd name="T55" fmla="*/ 591 h 1610"/>
                    <a:gd name="T56" fmla="*/ 1137 w 2747"/>
                    <a:gd name="T57" fmla="*/ 515 h 1610"/>
                    <a:gd name="T58" fmla="*/ 1003 w 2747"/>
                    <a:gd name="T59" fmla="*/ 435 h 1610"/>
                    <a:gd name="T60" fmla="*/ 873 w 2747"/>
                    <a:gd name="T61" fmla="*/ 347 h 1610"/>
                    <a:gd name="T62" fmla="*/ 748 w 2747"/>
                    <a:gd name="T63" fmla="*/ 255 h 1610"/>
                    <a:gd name="T64" fmla="*/ 627 w 2747"/>
                    <a:gd name="T65" fmla="*/ 157 h 1610"/>
                    <a:gd name="T66" fmla="*/ 511 w 2747"/>
                    <a:gd name="T67" fmla="*/ 53 h 1610"/>
                    <a:gd name="T68" fmla="*/ 455 w 2747"/>
                    <a:gd name="T69" fmla="*/ 0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747" h="1610">
                      <a:moveTo>
                        <a:pt x="455" y="0"/>
                      </a:moveTo>
                      <a:lnTo>
                        <a:pt x="0" y="469"/>
                      </a:lnTo>
                      <a:lnTo>
                        <a:pt x="0" y="469"/>
                      </a:lnTo>
                      <a:lnTo>
                        <a:pt x="67" y="534"/>
                      </a:lnTo>
                      <a:lnTo>
                        <a:pt x="136" y="596"/>
                      </a:lnTo>
                      <a:lnTo>
                        <a:pt x="207" y="657"/>
                      </a:lnTo>
                      <a:lnTo>
                        <a:pt x="277" y="716"/>
                      </a:lnTo>
                      <a:lnTo>
                        <a:pt x="350" y="774"/>
                      </a:lnTo>
                      <a:lnTo>
                        <a:pt x="424" y="830"/>
                      </a:lnTo>
                      <a:lnTo>
                        <a:pt x="499" y="884"/>
                      </a:lnTo>
                      <a:lnTo>
                        <a:pt x="576" y="937"/>
                      </a:lnTo>
                      <a:lnTo>
                        <a:pt x="654" y="988"/>
                      </a:lnTo>
                      <a:lnTo>
                        <a:pt x="734" y="1038"/>
                      </a:lnTo>
                      <a:lnTo>
                        <a:pt x="815" y="1084"/>
                      </a:lnTo>
                      <a:lnTo>
                        <a:pt x="897" y="1130"/>
                      </a:lnTo>
                      <a:lnTo>
                        <a:pt x="980" y="1173"/>
                      </a:lnTo>
                      <a:lnTo>
                        <a:pt x="1063" y="1215"/>
                      </a:lnTo>
                      <a:lnTo>
                        <a:pt x="1149" y="1255"/>
                      </a:lnTo>
                      <a:lnTo>
                        <a:pt x="1235" y="1293"/>
                      </a:lnTo>
                      <a:lnTo>
                        <a:pt x="1322" y="1329"/>
                      </a:lnTo>
                      <a:lnTo>
                        <a:pt x="1411" y="1363"/>
                      </a:lnTo>
                      <a:lnTo>
                        <a:pt x="1499" y="1394"/>
                      </a:lnTo>
                      <a:lnTo>
                        <a:pt x="1589" y="1424"/>
                      </a:lnTo>
                      <a:lnTo>
                        <a:pt x="1680" y="1452"/>
                      </a:lnTo>
                      <a:lnTo>
                        <a:pt x="1773" y="1478"/>
                      </a:lnTo>
                      <a:lnTo>
                        <a:pt x="1865" y="1501"/>
                      </a:lnTo>
                      <a:lnTo>
                        <a:pt x="1959" y="1522"/>
                      </a:lnTo>
                      <a:lnTo>
                        <a:pt x="2054" y="1541"/>
                      </a:lnTo>
                      <a:lnTo>
                        <a:pt x="2149" y="1557"/>
                      </a:lnTo>
                      <a:lnTo>
                        <a:pt x="2245" y="1573"/>
                      </a:lnTo>
                      <a:lnTo>
                        <a:pt x="2343" y="1584"/>
                      </a:lnTo>
                      <a:lnTo>
                        <a:pt x="2439" y="1595"/>
                      </a:lnTo>
                      <a:lnTo>
                        <a:pt x="2538" y="1603"/>
                      </a:lnTo>
                      <a:lnTo>
                        <a:pt x="2637" y="1608"/>
                      </a:lnTo>
                      <a:lnTo>
                        <a:pt x="2736" y="1610"/>
                      </a:lnTo>
                      <a:lnTo>
                        <a:pt x="2747" y="957"/>
                      </a:lnTo>
                      <a:lnTo>
                        <a:pt x="2747" y="957"/>
                      </a:lnTo>
                      <a:lnTo>
                        <a:pt x="2663" y="954"/>
                      </a:lnTo>
                      <a:lnTo>
                        <a:pt x="2581" y="950"/>
                      </a:lnTo>
                      <a:lnTo>
                        <a:pt x="2498" y="944"/>
                      </a:lnTo>
                      <a:lnTo>
                        <a:pt x="2417" y="935"/>
                      </a:lnTo>
                      <a:lnTo>
                        <a:pt x="2335" y="926"/>
                      </a:lnTo>
                      <a:lnTo>
                        <a:pt x="2256" y="913"/>
                      </a:lnTo>
                      <a:lnTo>
                        <a:pt x="2175" y="898"/>
                      </a:lnTo>
                      <a:lnTo>
                        <a:pt x="2096" y="883"/>
                      </a:lnTo>
                      <a:lnTo>
                        <a:pt x="2018" y="864"/>
                      </a:lnTo>
                      <a:lnTo>
                        <a:pt x="1939" y="845"/>
                      </a:lnTo>
                      <a:lnTo>
                        <a:pt x="1863" y="824"/>
                      </a:lnTo>
                      <a:lnTo>
                        <a:pt x="1786" y="801"/>
                      </a:lnTo>
                      <a:lnTo>
                        <a:pt x="1710" y="776"/>
                      </a:lnTo>
                      <a:lnTo>
                        <a:pt x="1636" y="748"/>
                      </a:lnTo>
                      <a:lnTo>
                        <a:pt x="1562" y="721"/>
                      </a:lnTo>
                      <a:lnTo>
                        <a:pt x="1489" y="690"/>
                      </a:lnTo>
                      <a:lnTo>
                        <a:pt x="1416" y="659"/>
                      </a:lnTo>
                      <a:lnTo>
                        <a:pt x="1346" y="625"/>
                      </a:lnTo>
                      <a:lnTo>
                        <a:pt x="1275" y="591"/>
                      </a:lnTo>
                      <a:lnTo>
                        <a:pt x="1205" y="553"/>
                      </a:lnTo>
                      <a:lnTo>
                        <a:pt x="1137" y="515"/>
                      </a:lnTo>
                      <a:lnTo>
                        <a:pt x="1070" y="476"/>
                      </a:lnTo>
                      <a:lnTo>
                        <a:pt x="1003" y="435"/>
                      </a:lnTo>
                      <a:lnTo>
                        <a:pt x="938" y="392"/>
                      </a:lnTo>
                      <a:lnTo>
                        <a:pt x="873" y="347"/>
                      </a:lnTo>
                      <a:lnTo>
                        <a:pt x="811" y="302"/>
                      </a:lnTo>
                      <a:lnTo>
                        <a:pt x="748" y="255"/>
                      </a:lnTo>
                      <a:lnTo>
                        <a:pt x="687" y="207"/>
                      </a:lnTo>
                      <a:lnTo>
                        <a:pt x="627" y="157"/>
                      </a:lnTo>
                      <a:lnTo>
                        <a:pt x="569" y="107"/>
                      </a:lnTo>
                      <a:lnTo>
                        <a:pt x="511" y="53"/>
                      </a:lnTo>
                      <a:lnTo>
                        <a:pt x="455" y="0"/>
                      </a:lnTo>
                      <a:lnTo>
                        <a:pt x="45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5" name="Freeform 31"/>
                <p:cNvSpPr>
                  <a:spLocks/>
                </p:cNvSpPr>
                <p:nvPr/>
              </p:nvSpPr>
              <p:spPr bwMode="auto">
                <a:xfrm>
                  <a:off x="3305175" y="2903538"/>
                  <a:ext cx="508000" cy="858838"/>
                </a:xfrm>
                <a:custGeom>
                  <a:avLst/>
                  <a:gdLst>
                    <a:gd name="T0" fmla="*/ 910 w 1279"/>
                    <a:gd name="T1" fmla="*/ 0 h 2164"/>
                    <a:gd name="T2" fmla="*/ 859 w 1279"/>
                    <a:gd name="T3" fmla="*/ 53 h 2164"/>
                    <a:gd name="T4" fmla="*/ 761 w 1279"/>
                    <a:gd name="T5" fmla="*/ 163 h 2164"/>
                    <a:gd name="T6" fmla="*/ 669 w 1279"/>
                    <a:gd name="T7" fmla="*/ 276 h 2164"/>
                    <a:gd name="T8" fmla="*/ 582 w 1279"/>
                    <a:gd name="T9" fmla="*/ 394 h 2164"/>
                    <a:gd name="T10" fmla="*/ 500 w 1279"/>
                    <a:gd name="T11" fmla="*/ 516 h 2164"/>
                    <a:gd name="T12" fmla="*/ 423 w 1279"/>
                    <a:gd name="T13" fmla="*/ 642 h 2164"/>
                    <a:gd name="T14" fmla="*/ 352 w 1279"/>
                    <a:gd name="T15" fmla="*/ 772 h 2164"/>
                    <a:gd name="T16" fmla="*/ 287 w 1279"/>
                    <a:gd name="T17" fmla="*/ 905 h 2164"/>
                    <a:gd name="T18" fmla="*/ 229 w 1279"/>
                    <a:gd name="T19" fmla="*/ 1042 h 2164"/>
                    <a:gd name="T20" fmla="*/ 177 w 1279"/>
                    <a:gd name="T21" fmla="*/ 1181 h 2164"/>
                    <a:gd name="T22" fmla="*/ 130 w 1279"/>
                    <a:gd name="T23" fmla="*/ 1324 h 2164"/>
                    <a:gd name="T24" fmla="*/ 91 w 1279"/>
                    <a:gd name="T25" fmla="*/ 1470 h 2164"/>
                    <a:gd name="T26" fmla="*/ 58 w 1279"/>
                    <a:gd name="T27" fmla="*/ 1618 h 2164"/>
                    <a:gd name="T28" fmla="*/ 32 w 1279"/>
                    <a:gd name="T29" fmla="*/ 1768 h 2164"/>
                    <a:gd name="T30" fmla="*/ 14 w 1279"/>
                    <a:gd name="T31" fmla="*/ 1922 h 2164"/>
                    <a:gd name="T32" fmla="*/ 2 w 1279"/>
                    <a:gd name="T33" fmla="*/ 2077 h 2164"/>
                    <a:gd name="T34" fmla="*/ 514 w 1279"/>
                    <a:gd name="T35" fmla="*/ 2164 h 2164"/>
                    <a:gd name="T36" fmla="*/ 516 w 1279"/>
                    <a:gd name="T37" fmla="*/ 2098 h 2164"/>
                    <a:gd name="T38" fmla="*/ 527 w 1279"/>
                    <a:gd name="T39" fmla="*/ 1969 h 2164"/>
                    <a:gd name="T40" fmla="*/ 542 w 1279"/>
                    <a:gd name="T41" fmla="*/ 1840 h 2164"/>
                    <a:gd name="T42" fmla="*/ 563 w 1279"/>
                    <a:gd name="T43" fmla="*/ 1713 h 2164"/>
                    <a:gd name="T44" fmla="*/ 592 w 1279"/>
                    <a:gd name="T45" fmla="*/ 1588 h 2164"/>
                    <a:gd name="T46" fmla="*/ 625 w 1279"/>
                    <a:gd name="T47" fmla="*/ 1467 h 2164"/>
                    <a:gd name="T48" fmla="*/ 664 w 1279"/>
                    <a:gd name="T49" fmla="*/ 1348 h 2164"/>
                    <a:gd name="T50" fmla="*/ 708 w 1279"/>
                    <a:gd name="T51" fmla="*/ 1230 h 2164"/>
                    <a:gd name="T52" fmla="*/ 757 w 1279"/>
                    <a:gd name="T53" fmla="*/ 1116 h 2164"/>
                    <a:gd name="T54" fmla="*/ 811 w 1279"/>
                    <a:gd name="T55" fmla="*/ 1004 h 2164"/>
                    <a:gd name="T56" fmla="*/ 871 w 1279"/>
                    <a:gd name="T57" fmla="*/ 896 h 2164"/>
                    <a:gd name="T58" fmla="*/ 934 w 1279"/>
                    <a:gd name="T59" fmla="*/ 790 h 2164"/>
                    <a:gd name="T60" fmla="*/ 1003 w 1279"/>
                    <a:gd name="T61" fmla="*/ 687 h 2164"/>
                    <a:gd name="T62" fmla="*/ 1078 w 1279"/>
                    <a:gd name="T63" fmla="*/ 588 h 2164"/>
                    <a:gd name="T64" fmla="*/ 1154 w 1279"/>
                    <a:gd name="T65" fmla="*/ 493 h 2164"/>
                    <a:gd name="T66" fmla="*/ 1236 w 1279"/>
                    <a:gd name="T67" fmla="*/ 402 h 2164"/>
                    <a:gd name="T68" fmla="*/ 1279 w 1279"/>
                    <a:gd name="T69" fmla="*/ 358 h 2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79" h="2164">
                      <a:moveTo>
                        <a:pt x="1279" y="358"/>
                      </a:moveTo>
                      <a:lnTo>
                        <a:pt x="910" y="0"/>
                      </a:lnTo>
                      <a:lnTo>
                        <a:pt x="910" y="0"/>
                      </a:lnTo>
                      <a:lnTo>
                        <a:pt x="859" y="53"/>
                      </a:lnTo>
                      <a:lnTo>
                        <a:pt x="809" y="107"/>
                      </a:lnTo>
                      <a:lnTo>
                        <a:pt x="761" y="163"/>
                      </a:lnTo>
                      <a:lnTo>
                        <a:pt x="714" y="219"/>
                      </a:lnTo>
                      <a:lnTo>
                        <a:pt x="669" y="276"/>
                      </a:lnTo>
                      <a:lnTo>
                        <a:pt x="625" y="335"/>
                      </a:lnTo>
                      <a:lnTo>
                        <a:pt x="582" y="394"/>
                      </a:lnTo>
                      <a:lnTo>
                        <a:pt x="540" y="454"/>
                      </a:lnTo>
                      <a:lnTo>
                        <a:pt x="500" y="516"/>
                      </a:lnTo>
                      <a:lnTo>
                        <a:pt x="460" y="578"/>
                      </a:lnTo>
                      <a:lnTo>
                        <a:pt x="423" y="642"/>
                      </a:lnTo>
                      <a:lnTo>
                        <a:pt x="386" y="707"/>
                      </a:lnTo>
                      <a:lnTo>
                        <a:pt x="352" y="772"/>
                      </a:lnTo>
                      <a:lnTo>
                        <a:pt x="319" y="837"/>
                      </a:lnTo>
                      <a:lnTo>
                        <a:pt x="287" y="905"/>
                      </a:lnTo>
                      <a:lnTo>
                        <a:pt x="257" y="973"/>
                      </a:lnTo>
                      <a:lnTo>
                        <a:pt x="229" y="1042"/>
                      </a:lnTo>
                      <a:lnTo>
                        <a:pt x="201" y="1111"/>
                      </a:lnTo>
                      <a:lnTo>
                        <a:pt x="177" y="1181"/>
                      </a:lnTo>
                      <a:lnTo>
                        <a:pt x="152" y="1253"/>
                      </a:lnTo>
                      <a:lnTo>
                        <a:pt x="130" y="1324"/>
                      </a:lnTo>
                      <a:lnTo>
                        <a:pt x="109" y="1397"/>
                      </a:lnTo>
                      <a:lnTo>
                        <a:pt x="91" y="1470"/>
                      </a:lnTo>
                      <a:lnTo>
                        <a:pt x="74" y="1543"/>
                      </a:lnTo>
                      <a:lnTo>
                        <a:pt x="58" y="1618"/>
                      </a:lnTo>
                      <a:lnTo>
                        <a:pt x="44" y="1693"/>
                      </a:lnTo>
                      <a:lnTo>
                        <a:pt x="32" y="1768"/>
                      </a:lnTo>
                      <a:lnTo>
                        <a:pt x="22" y="1845"/>
                      </a:lnTo>
                      <a:lnTo>
                        <a:pt x="14" y="1922"/>
                      </a:lnTo>
                      <a:lnTo>
                        <a:pt x="7" y="2000"/>
                      </a:lnTo>
                      <a:lnTo>
                        <a:pt x="2" y="2077"/>
                      </a:lnTo>
                      <a:lnTo>
                        <a:pt x="0" y="2156"/>
                      </a:lnTo>
                      <a:lnTo>
                        <a:pt x="514" y="2164"/>
                      </a:lnTo>
                      <a:lnTo>
                        <a:pt x="514" y="2164"/>
                      </a:lnTo>
                      <a:lnTo>
                        <a:pt x="516" y="2098"/>
                      </a:lnTo>
                      <a:lnTo>
                        <a:pt x="520" y="2032"/>
                      </a:lnTo>
                      <a:lnTo>
                        <a:pt x="527" y="1969"/>
                      </a:lnTo>
                      <a:lnTo>
                        <a:pt x="533" y="1904"/>
                      </a:lnTo>
                      <a:lnTo>
                        <a:pt x="542" y="1840"/>
                      </a:lnTo>
                      <a:lnTo>
                        <a:pt x="553" y="1776"/>
                      </a:lnTo>
                      <a:lnTo>
                        <a:pt x="563" y="1713"/>
                      </a:lnTo>
                      <a:lnTo>
                        <a:pt x="576" y="1651"/>
                      </a:lnTo>
                      <a:lnTo>
                        <a:pt x="592" y="1588"/>
                      </a:lnTo>
                      <a:lnTo>
                        <a:pt x="608" y="1527"/>
                      </a:lnTo>
                      <a:lnTo>
                        <a:pt x="625" y="1467"/>
                      </a:lnTo>
                      <a:lnTo>
                        <a:pt x="643" y="1407"/>
                      </a:lnTo>
                      <a:lnTo>
                        <a:pt x="664" y="1348"/>
                      </a:lnTo>
                      <a:lnTo>
                        <a:pt x="684" y="1289"/>
                      </a:lnTo>
                      <a:lnTo>
                        <a:pt x="708" y="1230"/>
                      </a:lnTo>
                      <a:lnTo>
                        <a:pt x="731" y="1173"/>
                      </a:lnTo>
                      <a:lnTo>
                        <a:pt x="757" y="1116"/>
                      </a:lnTo>
                      <a:lnTo>
                        <a:pt x="783" y="1060"/>
                      </a:lnTo>
                      <a:lnTo>
                        <a:pt x="811" y="1004"/>
                      </a:lnTo>
                      <a:lnTo>
                        <a:pt x="841" y="949"/>
                      </a:lnTo>
                      <a:lnTo>
                        <a:pt x="871" y="896"/>
                      </a:lnTo>
                      <a:lnTo>
                        <a:pt x="902" y="842"/>
                      </a:lnTo>
                      <a:lnTo>
                        <a:pt x="934" y="790"/>
                      </a:lnTo>
                      <a:lnTo>
                        <a:pt x="968" y="738"/>
                      </a:lnTo>
                      <a:lnTo>
                        <a:pt x="1003" y="687"/>
                      </a:lnTo>
                      <a:lnTo>
                        <a:pt x="1040" y="638"/>
                      </a:lnTo>
                      <a:lnTo>
                        <a:pt x="1078" y="588"/>
                      </a:lnTo>
                      <a:lnTo>
                        <a:pt x="1115" y="540"/>
                      </a:lnTo>
                      <a:lnTo>
                        <a:pt x="1154" y="493"/>
                      </a:lnTo>
                      <a:lnTo>
                        <a:pt x="1195" y="448"/>
                      </a:lnTo>
                      <a:lnTo>
                        <a:pt x="1236" y="402"/>
                      </a:lnTo>
                      <a:lnTo>
                        <a:pt x="1279" y="358"/>
                      </a:lnTo>
                      <a:lnTo>
                        <a:pt x="1279" y="3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6" name="Freeform 32"/>
                <p:cNvSpPr>
                  <a:spLocks/>
                </p:cNvSpPr>
                <p:nvPr/>
              </p:nvSpPr>
              <p:spPr bwMode="auto">
                <a:xfrm>
                  <a:off x="3686175" y="4548188"/>
                  <a:ext cx="868363" cy="508000"/>
                </a:xfrm>
                <a:custGeom>
                  <a:avLst/>
                  <a:gdLst>
                    <a:gd name="T0" fmla="*/ 0 w 2188"/>
                    <a:gd name="T1" fmla="*/ 370 h 1280"/>
                    <a:gd name="T2" fmla="*/ 53 w 2188"/>
                    <a:gd name="T3" fmla="*/ 421 h 1280"/>
                    <a:gd name="T4" fmla="*/ 164 w 2188"/>
                    <a:gd name="T5" fmla="*/ 520 h 1280"/>
                    <a:gd name="T6" fmla="*/ 278 w 2188"/>
                    <a:gd name="T7" fmla="*/ 612 h 1280"/>
                    <a:gd name="T8" fmla="*/ 398 w 2188"/>
                    <a:gd name="T9" fmla="*/ 701 h 1280"/>
                    <a:gd name="T10" fmla="*/ 522 w 2188"/>
                    <a:gd name="T11" fmla="*/ 783 h 1280"/>
                    <a:gd name="T12" fmla="*/ 648 w 2188"/>
                    <a:gd name="T13" fmla="*/ 861 h 1280"/>
                    <a:gd name="T14" fmla="*/ 780 w 2188"/>
                    <a:gd name="T15" fmla="*/ 931 h 1280"/>
                    <a:gd name="T16" fmla="*/ 915 w 2188"/>
                    <a:gd name="T17" fmla="*/ 997 h 1280"/>
                    <a:gd name="T18" fmla="*/ 1053 w 2188"/>
                    <a:gd name="T19" fmla="*/ 1055 h 1280"/>
                    <a:gd name="T20" fmla="*/ 1194 w 2188"/>
                    <a:gd name="T21" fmla="*/ 1107 h 1280"/>
                    <a:gd name="T22" fmla="*/ 1338 w 2188"/>
                    <a:gd name="T23" fmla="*/ 1154 h 1280"/>
                    <a:gd name="T24" fmla="*/ 1485 w 2188"/>
                    <a:gd name="T25" fmla="*/ 1193 h 1280"/>
                    <a:gd name="T26" fmla="*/ 1636 w 2188"/>
                    <a:gd name="T27" fmla="*/ 1224 h 1280"/>
                    <a:gd name="T28" fmla="*/ 1789 w 2188"/>
                    <a:gd name="T29" fmla="*/ 1250 h 1280"/>
                    <a:gd name="T30" fmla="*/ 1944 w 2188"/>
                    <a:gd name="T31" fmla="*/ 1267 h 1280"/>
                    <a:gd name="T32" fmla="*/ 2101 w 2188"/>
                    <a:gd name="T33" fmla="*/ 1278 h 1280"/>
                    <a:gd name="T34" fmla="*/ 2188 w 2188"/>
                    <a:gd name="T35" fmla="*/ 766 h 1280"/>
                    <a:gd name="T36" fmla="*/ 2122 w 2188"/>
                    <a:gd name="T37" fmla="*/ 763 h 1280"/>
                    <a:gd name="T38" fmla="*/ 1989 w 2188"/>
                    <a:gd name="T39" fmla="*/ 756 h 1280"/>
                    <a:gd name="T40" fmla="*/ 1859 w 2188"/>
                    <a:gd name="T41" fmla="*/ 740 h 1280"/>
                    <a:gd name="T42" fmla="*/ 1731 w 2188"/>
                    <a:gd name="T43" fmla="*/ 719 h 1280"/>
                    <a:gd name="T44" fmla="*/ 1605 w 2188"/>
                    <a:gd name="T45" fmla="*/ 692 h 1280"/>
                    <a:gd name="T46" fmla="*/ 1481 w 2188"/>
                    <a:gd name="T47" fmla="*/ 659 h 1280"/>
                    <a:gd name="T48" fmla="*/ 1360 w 2188"/>
                    <a:gd name="T49" fmla="*/ 620 h 1280"/>
                    <a:gd name="T50" fmla="*/ 1242 w 2188"/>
                    <a:gd name="T51" fmla="*/ 577 h 1280"/>
                    <a:gd name="T52" fmla="*/ 1126 w 2188"/>
                    <a:gd name="T53" fmla="*/ 528 h 1280"/>
                    <a:gd name="T54" fmla="*/ 1013 w 2188"/>
                    <a:gd name="T55" fmla="*/ 473 h 1280"/>
                    <a:gd name="T56" fmla="*/ 902 w 2188"/>
                    <a:gd name="T57" fmla="*/ 413 h 1280"/>
                    <a:gd name="T58" fmla="*/ 795 w 2188"/>
                    <a:gd name="T59" fmla="*/ 348 h 1280"/>
                    <a:gd name="T60" fmla="*/ 691 w 2188"/>
                    <a:gd name="T61" fmla="*/ 279 h 1280"/>
                    <a:gd name="T62" fmla="*/ 592 w 2188"/>
                    <a:gd name="T63" fmla="*/ 205 h 1280"/>
                    <a:gd name="T64" fmla="*/ 495 w 2188"/>
                    <a:gd name="T65" fmla="*/ 125 h 1280"/>
                    <a:gd name="T66" fmla="*/ 402 w 2188"/>
                    <a:gd name="T67" fmla="*/ 43 h 1280"/>
                    <a:gd name="T68" fmla="*/ 358 w 2188"/>
                    <a:gd name="T69" fmla="*/ 0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88" h="1280">
                      <a:moveTo>
                        <a:pt x="358" y="0"/>
                      </a:moveTo>
                      <a:lnTo>
                        <a:pt x="0" y="370"/>
                      </a:lnTo>
                      <a:lnTo>
                        <a:pt x="0" y="370"/>
                      </a:lnTo>
                      <a:lnTo>
                        <a:pt x="53" y="421"/>
                      </a:lnTo>
                      <a:lnTo>
                        <a:pt x="108" y="471"/>
                      </a:lnTo>
                      <a:lnTo>
                        <a:pt x="164" y="520"/>
                      </a:lnTo>
                      <a:lnTo>
                        <a:pt x="221" y="567"/>
                      </a:lnTo>
                      <a:lnTo>
                        <a:pt x="278" y="612"/>
                      </a:lnTo>
                      <a:lnTo>
                        <a:pt x="338" y="658"/>
                      </a:lnTo>
                      <a:lnTo>
                        <a:pt x="398" y="701"/>
                      </a:lnTo>
                      <a:lnTo>
                        <a:pt x="459" y="743"/>
                      </a:lnTo>
                      <a:lnTo>
                        <a:pt x="522" y="783"/>
                      </a:lnTo>
                      <a:lnTo>
                        <a:pt x="584" y="823"/>
                      </a:lnTo>
                      <a:lnTo>
                        <a:pt x="648" y="861"/>
                      </a:lnTo>
                      <a:lnTo>
                        <a:pt x="713" y="896"/>
                      </a:lnTo>
                      <a:lnTo>
                        <a:pt x="780" y="931"/>
                      </a:lnTo>
                      <a:lnTo>
                        <a:pt x="846" y="965"/>
                      </a:lnTo>
                      <a:lnTo>
                        <a:pt x="915" y="997"/>
                      </a:lnTo>
                      <a:lnTo>
                        <a:pt x="983" y="1027"/>
                      </a:lnTo>
                      <a:lnTo>
                        <a:pt x="1053" y="1055"/>
                      </a:lnTo>
                      <a:lnTo>
                        <a:pt x="1123" y="1083"/>
                      </a:lnTo>
                      <a:lnTo>
                        <a:pt x="1194" y="1107"/>
                      </a:lnTo>
                      <a:lnTo>
                        <a:pt x="1267" y="1132"/>
                      </a:lnTo>
                      <a:lnTo>
                        <a:pt x="1338" y="1154"/>
                      </a:lnTo>
                      <a:lnTo>
                        <a:pt x="1412" y="1174"/>
                      </a:lnTo>
                      <a:lnTo>
                        <a:pt x="1485" y="1193"/>
                      </a:lnTo>
                      <a:lnTo>
                        <a:pt x="1561" y="1210"/>
                      </a:lnTo>
                      <a:lnTo>
                        <a:pt x="1636" y="1224"/>
                      </a:lnTo>
                      <a:lnTo>
                        <a:pt x="1712" y="1239"/>
                      </a:lnTo>
                      <a:lnTo>
                        <a:pt x="1789" y="1250"/>
                      </a:lnTo>
                      <a:lnTo>
                        <a:pt x="1866" y="1260"/>
                      </a:lnTo>
                      <a:lnTo>
                        <a:pt x="1944" y="1267"/>
                      </a:lnTo>
                      <a:lnTo>
                        <a:pt x="2022" y="1274"/>
                      </a:lnTo>
                      <a:lnTo>
                        <a:pt x="2101" y="1278"/>
                      </a:lnTo>
                      <a:lnTo>
                        <a:pt x="2179" y="1280"/>
                      </a:lnTo>
                      <a:lnTo>
                        <a:pt x="2188" y="766"/>
                      </a:lnTo>
                      <a:lnTo>
                        <a:pt x="2188" y="766"/>
                      </a:lnTo>
                      <a:lnTo>
                        <a:pt x="2122" y="763"/>
                      </a:lnTo>
                      <a:lnTo>
                        <a:pt x="2056" y="760"/>
                      </a:lnTo>
                      <a:lnTo>
                        <a:pt x="1989" y="756"/>
                      </a:lnTo>
                      <a:lnTo>
                        <a:pt x="1924" y="748"/>
                      </a:lnTo>
                      <a:lnTo>
                        <a:pt x="1859" y="740"/>
                      </a:lnTo>
                      <a:lnTo>
                        <a:pt x="1795" y="731"/>
                      </a:lnTo>
                      <a:lnTo>
                        <a:pt x="1731" y="719"/>
                      </a:lnTo>
                      <a:lnTo>
                        <a:pt x="1668" y="706"/>
                      </a:lnTo>
                      <a:lnTo>
                        <a:pt x="1605" y="692"/>
                      </a:lnTo>
                      <a:lnTo>
                        <a:pt x="1543" y="676"/>
                      </a:lnTo>
                      <a:lnTo>
                        <a:pt x="1481" y="659"/>
                      </a:lnTo>
                      <a:lnTo>
                        <a:pt x="1420" y="641"/>
                      </a:lnTo>
                      <a:lnTo>
                        <a:pt x="1360" y="620"/>
                      </a:lnTo>
                      <a:lnTo>
                        <a:pt x="1300" y="599"/>
                      </a:lnTo>
                      <a:lnTo>
                        <a:pt x="1242" y="577"/>
                      </a:lnTo>
                      <a:lnTo>
                        <a:pt x="1183" y="553"/>
                      </a:lnTo>
                      <a:lnTo>
                        <a:pt x="1126" y="528"/>
                      </a:lnTo>
                      <a:lnTo>
                        <a:pt x="1069" y="500"/>
                      </a:lnTo>
                      <a:lnTo>
                        <a:pt x="1013" y="473"/>
                      </a:lnTo>
                      <a:lnTo>
                        <a:pt x="957" y="443"/>
                      </a:lnTo>
                      <a:lnTo>
                        <a:pt x="902" y="413"/>
                      </a:lnTo>
                      <a:lnTo>
                        <a:pt x="849" y="381"/>
                      </a:lnTo>
                      <a:lnTo>
                        <a:pt x="795" y="348"/>
                      </a:lnTo>
                      <a:lnTo>
                        <a:pt x="743" y="314"/>
                      </a:lnTo>
                      <a:lnTo>
                        <a:pt x="691" y="279"/>
                      </a:lnTo>
                      <a:lnTo>
                        <a:pt x="642" y="243"/>
                      </a:lnTo>
                      <a:lnTo>
                        <a:pt x="592" y="205"/>
                      </a:lnTo>
                      <a:lnTo>
                        <a:pt x="543" y="166"/>
                      </a:lnTo>
                      <a:lnTo>
                        <a:pt x="495" y="125"/>
                      </a:lnTo>
                      <a:lnTo>
                        <a:pt x="448" y="85"/>
                      </a:lnTo>
                      <a:lnTo>
                        <a:pt x="402" y="43"/>
                      </a:lnTo>
                      <a:lnTo>
                        <a:pt x="358" y="0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7" name="Freeform 35"/>
                <p:cNvSpPr>
                  <a:spLocks/>
                </p:cNvSpPr>
                <p:nvPr/>
              </p:nvSpPr>
              <p:spPr bwMode="auto">
                <a:xfrm>
                  <a:off x="5340350" y="3797301"/>
                  <a:ext cx="498475" cy="868363"/>
                </a:xfrm>
                <a:custGeom>
                  <a:avLst/>
                  <a:gdLst>
                    <a:gd name="T0" fmla="*/ 369 w 1255"/>
                    <a:gd name="T1" fmla="*/ 2189 h 2189"/>
                    <a:gd name="T2" fmla="*/ 419 w 1255"/>
                    <a:gd name="T3" fmla="*/ 2134 h 2189"/>
                    <a:gd name="T4" fmla="*/ 517 w 1255"/>
                    <a:gd name="T5" fmla="*/ 2024 h 2189"/>
                    <a:gd name="T6" fmla="*/ 608 w 1255"/>
                    <a:gd name="T7" fmla="*/ 1909 h 2189"/>
                    <a:gd name="T8" fmla="*/ 694 w 1255"/>
                    <a:gd name="T9" fmla="*/ 1789 h 2189"/>
                    <a:gd name="T10" fmla="*/ 776 w 1255"/>
                    <a:gd name="T11" fmla="*/ 1666 h 2189"/>
                    <a:gd name="T12" fmla="*/ 850 w 1255"/>
                    <a:gd name="T13" fmla="*/ 1538 h 2189"/>
                    <a:gd name="T14" fmla="*/ 920 w 1255"/>
                    <a:gd name="T15" fmla="*/ 1406 h 2189"/>
                    <a:gd name="T16" fmla="*/ 983 w 1255"/>
                    <a:gd name="T17" fmla="*/ 1271 h 2189"/>
                    <a:gd name="T18" fmla="*/ 1040 w 1255"/>
                    <a:gd name="T19" fmla="*/ 1133 h 2189"/>
                    <a:gd name="T20" fmla="*/ 1091 w 1255"/>
                    <a:gd name="T21" fmla="*/ 992 h 2189"/>
                    <a:gd name="T22" fmla="*/ 1135 w 1255"/>
                    <a:gd name="T23" fmla="*/ 848 h 2189"/>
                    <a:gd name="T24" fmla="*/ 1173 w 1255"/>
                    <a:gd name="T25" fmla="*/ 701 h 2189"/>
                    <a:gd name="T26" fmla="*/ 1204 w 1255"/>
                    <a:gd name="T27" fmla="*/ 551 h 2189"/>
                    <a:gd name="T28" fmla="*/ 1227 w 1255"/>
                    <a:gd name="T29" fmla="*/ 399 h 2189"/>
                    <a:gd name="T30" fmla="*/ 1244 w 1255"/>
                    <a:gd name="T31" fmla="*/ 244 h 2189"/>
                    <a:gd name="T32" fmla="*/ 1252 w 1255"/>
                    <a:gd name="T33" fmla="*/ 87 h 2189"/>
                    <a:gd name="T34" fmla="*/ 740 w 1255"/>
                    <a:gd name="T35" fmla="*/ 0 h 2189"/>
                    <a:gd name="T36" fmla="*/ 739 w 1255"/>
                    <a:gd name="T37" fmla="*/ 67 h 2189"/>
                    <a:gd name="T38" fmla="*/ 731 w 1255"/>
                    <a:gd name="T39" fmla="*/ 198 h 2189"/>
                    <a:gd name="T40" fmla="*/ 718 w 1255"/>
                    <a:gd name="T41" fmla="*/ 327 h 2189"/>
                    <a:gd name="T42" fmla="*/ 699 w 1255"/>
                    <a:gd name="T43" fmla="*/ 456 h 2189"/>
                    <a:gd name="T44" fmla="*/ 673 w 1255"/>
                    <a:gd name="T45" fmla="*/ 581 h 2189"/>
                    <a:gd name="T46" fmla="*/ 642 w 1255"/>
                    <a:gd name="T47" fmla="*/ 705 h 2189"/>
                    <a:gd name="T48" fmla="*/ 604 w 1255"/>
                    <a:gd name="T49" fmla="*/ 826 h 2189"/>
                    <a:gd name="T50" fmla="*/ 562 w 1255"/>
                    <a:gd name="T51" fmla="*/ 944 h 2189"/>
                    <a:gd name="T52" fmla="*/ 514 w 1255"/>
                    <a:gd name="T53" fmla="*/ 1060 h 2189"/>
                    <a:gd name="T54" fmla="*/ 461 w 1255"/>
                    <a:gd name="T55" fmla="*/ 1173 h 2189"/>
                    <a:gd name="T56" fmla="*/ 402 w 1255"/>
                    <a:gd name="T57" fmla="*/ 1284 h 2189"/>
                    <a:gd name="T58" fmla="*/ 339 w 1255"/>
                    <a:gd name="T59" fmla="*/ 1391 h 2189"/>
                    <a:gd name="T60" fmla="*/ 272 w 1255"/>
                    <a:gd name="T61" fmla="*/ 1495 h 2189"/>
                    <a:gd name="T62" fmla="*/ 199 w 1255"/>
                    <a:gd name="T63" fmla="*/ 1595 h 2189"/>
                    <a:gd name="T64" fmla="*/ 122 w 1255"/>
                    <a:gd name="T65" fmla="*/ 1692 h 2189"/>
                    <a:gd name="T66" fmla="*/ 41 w 1255"/>
                    <a:gd name="T67" fmla="*/ 1785 h 2189"/>
                    <a:gd name="T68" fmla="*/ 0 w 1255"/>
                    <a:gd name="T69" fmla="*/ 1831 h 2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5" h="2189">
                      <a:moveTo>
                        <a:pt x="0" y="1831"/>
                      </a:moveTo>
                      <a:lnTo>
                        <a:pt x="369" y="2189"/>
                      </a:lnTo>
                      <a:lnTo>
                        <a:pt x="369" y="2189"/>
                      </a:lnTo>
                      <a:lnTo>
                        <a:pt x="419" y="2134"/>
                      </a:lnTo>
                      <a:lnTo>
                        <a:pt x="468" y="2080"/>
                      </a:lnTo>
                      <a:lnTo>
                        <a:pt x="517" y="2024"/>
                      </a:lnTo>
                      <a:lnTo>
                        <a:pt x="562" y="1966"/>
                      </a:lnTo>
                      <a:lnTo>
                        <a:pt x="608" y="1909"/>
                      </a:lnTo>
                      <a:lnTo>
                        <a:pt x="652" y="1849"/>
                      </a:lnTo>
                      <a:lnTo>
                        <a:pt x="694" y="1789"/>
                      </a:lnTo>
                      <a:lnTo>
                        <a:pt x="735" y="1728"/>
                      </a:lnTo>
                      <a:lnTo>
                        <a:pt x="776" y="1666"/>
                      </a:lnTo>
                      <a:lnTo>
                        <a:pt x="813" y="1602"/>
                      </a:lnTo>
                      <a:lnTo>
                        <a:pt x="850" y="1538"/>
                      </a:lnTo>
                      <a:lnTo>
                        <a:pt x="886" y="1473"/>
                      </a:lnTo>
                      <a:lnTo>
                        <a:pt x="920" y="1406"/>
                      </a:lnTo>
                      <a:lnTo>
                        <a:pt x="953" y="1339"/>
                      </a:lnTo>
                      <a:lnTo>
                        <a:pt x="983" y="1271"/>
                      </a:lnTo>
                      <a:lnTo>
                        <a:pt x="1013" y="1203"/>
                      </a:lnTo>
                      <a:lnTo>
                        <a:pt x="1040" y="1133"/>
                      </a:lnTo>
                      <a:lnTo>
                        <a:pt x="1067" y="1063"/>
                      </a:lnTo>
                      <a:lnTo>
                        <a:pt x="1091" y="992"/>
                      </a:lnTo>
                      <a:lnTo>
                        <a:pt x="1114" y="921"/>
                      </a:lnTo>
                      <a:lnTo>
                        <a:pt x="1135" y="848"/>
                      </a:lnTo>
                      <a:lnTo>
                        <a:pt x="1156" y="775"/>
                      </a:lnTo>
                      <a:lnTo>
                        <a:pt x="1173" y="701"/>
                      </a:lnTo>
                      <a:lnTo>
                        <a:pt x="1190" y="627"/>
                      </a:lnTo>
                      <a:lnTo>
                        <a:pt x="1204" y="551"/>
                      </a:lnTo>
                      <a:lnTo>
                        <a:pt x="1217" y="475"/>
                      </a:lnTo>
                      <a:lnTo>
                        <a:pt x="1227" y="399"/>
                      </a:lnTo>
                      <a:lnTo>
                        <a:pt x="1237" y="322"/>
                      </a:lnTo>
                      <a:lnTo>
                        <a:pt x="1244" y="244"/>
                      </a:lnTo>
                      <a:lnTo>
                        <a:pt x="1250" y="166"/>
                      </a:lnTo>
                      <a:lnTo>
                        <a:pt x="1252" y="87"/>
                      </a:lnTo>
                      <a:lnTo>
                        <a:pt x="1255" y="8"/>
                      </a:lnTo>
                      <a:lnTo>
                        <a:pt x="740" y="0"/>
                      </a:lnTo>
                      <a:lnTo>
                        <a:pt x="740" y="0"/>
                      </a:lnTo>
                      <a:lnTo>
                        <a:pt x="739" y="67"/>
                      </a:lnTo>
                      <a:lnTo>
                        <a:pt x="737" y="132"/>
                      </a:lnTo>
                      <a:lnTo>
                        <a:pt x="731" y="198"/>
                      </a:lnTo>
                      <a:lnTo>
                        <a:pt x="726" y="263"/>
                      </a:lnTo>
                      <a:lnTo>
                        <a:pt x="718" y="327"/>
                      </a:lnTo>
                      <a:lnTo>
                        <a:pt x="709" y="392"/>
                      </a:lnTo>
                      <a:lnTo>
                        <a:pt x="699" y="456"/>
                      </a:lnTo>
                      <a:lnTo>
                        <a:pt x="686" y="518"/>
                      </a:lnTo>
                      <a:lnTo>
                        <a:pt x="673" y="581"/>
                      </a:lnTo>
                      <a:lnTo>
                        <a:pt x="657" y="643"/>
                      </a:lnTo>
                      <a:lnTo>
                        <a:pt x="642" y="705"/>
                      </a:lnTo>
                      <a:lnTo>
                        <a:pt x="623" y="766"/>
                      </a:lnTo>
                      <a:lnTo>
                        <a:pt x="604" y="826"/>
                      </a:lnTo>
                      <a:lnTo>
                        <a:pt x="584" y="886"/>
                      </a:lnTo>
                      <a:lnTo>
                        <a:pt x="562" y="944"/>
                      </a:lnTo>
                      <a:lnTo>
                        <a:pt x="539" y="1003"/>
                      </a:lnTo>
                      <a:lnTo>
                        <a:pt x="514" y="1060"/>
                      </a:lnTo>
                      <a:lnTo>
                        <a:pt x="488" y="1117"/>
                      </a:lnTo>
                      <a:lnTo>
                        <a:pt x="461" y="1173"/>
                      </a:lnTo>
                      <a:lnTo>
                        <a:pt x="432" y="1229"/>
                      </a:lnTo>
                      <a:lnTo>
                        <a:pt x="402" y="1284"/>
                      </a:lnTo>
                      <a:lnTo>
                        <a:pt x="372" y="1337"/>
                      </a:lnTo>
                      <a:lnTo>
                        <a:pt x="339" y="1391"/>
                      </a:lnTo>
                      <a:lnTo>
                        <a:pt x="306" y="1443"/>
                      </a:lnTo>
                      <a:lnTo>
                        <a:pt x="272" y="1495"/>
                      </a:lnTo>
                      <a:lnTo>
                        <a:pt x="237" y="1546"/>
                      </a:lnTo>
                      <a:lnTo>
                        <a:pt x="199" y="1595"/>
                      </a:lnTo>
                      <a:lnTo>
                        <a:pt x="161" y="1645"/>
                      </a:lnTo>
                      <a:lnTo>
                        <a:pt x="122" y="1692"/>
                      </a:lnTo>
                      <a:lnTo>
                        <a:pt x="82" y="1740"/>
                      </a:lnTo>
                      <a:lnTo>
                        <a:pt x="41" y="1785"/>
                      </a:lnTo>
                      <a:lnTo>
                        <a:pt x="0" y="1831"/>
                      </a:lnTo>
                      <a:lnTo>
                        <a:pt x="0" y="183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8" name="Freeform 36"/>
                <p:cNvSpPr>
                  <a:spLocks/>
                </p:cNvSpPr>
                <p:nvPr/>
              </p:nvSpPr>
              <p:spPr bwMode="auto">
                <a:xfrm>
                  <a:off x="4589463" y="2522538"/>
                  <a:ext cx="858838" cy="498475"/>
                </a:xfrm>
                <a:custGeom>
                  <a:avLst/>
                  <a:gdLst>
                    <a:gd name="T0" fmla="*/ 2163 w 2163"/>
                    <a:gd name="T1" fmla="*/ 885 h 1255"/>
                    <a:gd name="T2" fmla="*/ 2110 w 2163"/>
                    <a:gd name="T3" fmla="*/ 836 h 1255"/>
                    <a:gd name="T4" fmla="*/ 1999 w 2163"/>
                    <a:gd name="T5" fmla="*/ 739 h 1255"/>
                    <a:gd name="T6" fmla="*/ 1886 w 2163"/>
                    <a:gd name="T7" fmla="*/ 648 h 1255"/>
                    <a:gd name="T8" fmla="*/ 1768 w 2163"/>
                    <a:gd name="T9" fmla="*/ 563 h 1255"/>
                    <a:gd name="T10" fmla="*/ 1645 w 2163"/>
                    <a:gd name="T11" fmla="*/ 483 h 1255"/>
                    <a:gd name="T12" fmla="*/ 1519 w 2163"/>
                    <a:gd name="T13" fmla="*/ 407 h 1255"/>
                    <a:gd name="T14" fmla="*/ 1389 w 2163"/>
                    <a:gd name="T15" fmla="*/ 338 h 1255"/>
                    <a:gd name="T16" fmla="*/ 1256 w 2163"/>
                    <a:gd name="T17" fmla="*/ 276 h 1255"/>
                    <a:gd name="T18" fmla="*/ 1119 w 2163"/>
                    <a:gd name="T19" fmla="*/ 218 h 1255"/>
                    <a:gd name="T20" fmla="*/ 980 w 2163"/>
                    <a:gd name="T21" fmla="*/ 168 h 1255"/>
                    <a:gd name="T22" fmla="*/ 837 w 2163"/>
                    <a:gd name="T23" fmla="*/ 122 h 1255"/>
                    <a:gd name="T24" fmla="*/ 692 w 2163"/>
                    <a:gd name="T25" fmla="*/ 84 h 1255"/>
                    <a:gd name="T26" fmla="*/ 544 w 2163"/>
                    <a:gd name="T27" fmla="*/ 53 h 1255"/>
                    <a:gd name="T28" fmla="*/ 393 w 2163"/>
                    <a:gd name="T29" fmla="*/ 30 h 1255"/>
                    <a:gd name="T30" fmla="*/ 240 w 2163"/>
                    <a:gd name="T31" fmla="*/ 11 h 1255"/>
                    <a:gd name="T32" fmla="*/ 86 w 2163"/>
                    <a:gd name="T33" fmla="*/ 2 h 1255"/>
                    <a:gd name="T34" fmla="*/ 0 w 2163"/>
                    <a:gd name="T35" fmla="*/ 514 h 1255"/>
                    <a:gd name="T36" fmla="*/ 65 w 2163"/>
                    <a:gd name="T37" fmla="*/ 517 h 1255"/>
                    <a:gd name="T38" fmla="*/ 195 w 2163"/>
                    <a:gd name="T39" fmla="*/ 524 h 1255"/>
                    <a:gd name="T40" fmla="*/ 322 w 2163"/>
                    <a:gd name="T41" fmla="*/ 539 h 1255"/>
                    <a:gd name="T42" fmla="*/ 449 w 2163"/>
                    <a:gd name="T43" fmla="*/ 559 h 1255"/>
                    <a:gd name="T44" fmla="*/ 572 w 2163"/>
                    <a:gd name="T45" fmla="*/ 586 h 1255"/>
                    <a:gd name="T46" fmla="*/ 694 w 2163"/>
                    <a:gd name="T47" fmla="*/ 617 h 1255"/>
                    <a:gd name="T48" fmla="*/ 813 w 2163"/>
                    <a:gd name="T49" fmla="*/ 655 h 1255"/>
                    <a:gd name="T50" fmla="*/ 931 w 2163"/>
                    <a:gd name="T51" fmla="*/ 697 h 1255"/>
                    <a:gd name="T52" fmla="*/ 1045 w 2163"/>
                    <a:gd name="T53" fmla="*/ 744 h 1255"/>
                    <a:gd name="T54" fmla="*/ 1157 w 2163"/>
                    <a:gd name="T55" fmla="*/ 798 h 1255"/>
                    <a:gd name="T56" fmla="*/ 1265 w 2163"/>
                    <a:gd name="T57" fmla="*/ 855 h 1255"/>
                    <a:gd name="T58" fmla="*/ 1371 w 2163"/>
                    <a:gd name="T59" fmla="*/ 918 h 1255"/>
                    <a:gd name="T60" fmla="*/ 1473 w 2163"/>
                    <a:gd name="T61" fmla="*/ 985 h 1255"/>
                    <a:gd name="T62" fmla="*/ 1572 w 2163"/>
                    <a:gd name="T63" fmla="*/ 1057 h 1255"/>
                    <a:gd name="T64" fmla="*/ 1669 w 2163"/>
                    <a:gd name="T65" fmla="*/ 1134 h 1255"/>
                    <a:gd name="T66" fmla="*/ 1760 w 2163"/>
                    <a:gd name="T67" fmla="*/ 1213 h 1255"/>
                    <a:gd name="T68" fmla="*/ 1805 w 2163"/>
                    <a:gd name="T69" fmla="*/ 1255 h 1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63" h="1255">
                      <a:moveTo>
                        <a:pt x="1805" y="1255"/>
                      </a:moveTo>
                      <a:lnTo>
                        <a:pt x="2163" y="885"/>
                      </a:lnTo>
                      <a:lnTo>
                        <a:pt x="2163" y="885"/>
                      </a:lnTo>
                      <a:lnTo>
                        <a:pt x="2110" y="836"/>
                      </a:lnTo>
                      <a:lnTo>
                        <a:pt x="2055" y="787"/>
                      </a:lnTo>
                      <a:lnTo>
                        <a:pt x="1999" y="739"/>
                      </a:lnTo>
                      <a:lnTo>
                        <a:pt x="1943" y="694"/>
                      </a:lnTo>
                      <a:lnTo>
                        <a:pt x="1886" y="648"/>
                      </a:lnTo>
                      <a:lnTo>
                        <a:pt x="1828" y="605"/>
                      </a:lnTo>
                      <a:lnTo>
                        <a:pt x="1768" y="563"/>
                      </a:lnTo>
                      <a:lnTo>
                        <a:pt x="1706" y="522"/>
                      </a:lnTo>
                      <a:lnTo>
                        <a:pt x="1645" y="483"/>
                      </a:lnTo>
                      <a:lnTo>
                        <a:pt x="1583" y="445"/>
                      </a:lnTo>
                      <a:lnTo>
                        <a:pt x="1519" y="407"/>
                      </a:lnTo>
                      <a:lnTo>
                        <a:pt x="1455" y="372"/>
                      </a:lnTo>
                      <a:lnTo>
                        <a:pt x="1389" y="338"/>
                      </a:lnTo>
                      <a:lnTo>
                        <a:pt x="1322" y="306"/>
                      </a:lnTo>
                      <a:lnTo>
                        <a:pt x="1256" y="276"/>
                      </a:lnTo>
                      <a:lnTo>
                        <a:pt x="1188" y="246"/>
                      </a:lnTo>
                      <a:lnTo>
                        <a:pt x="1119" y="218"/>
                      </a:lnTo>
                      <a:lnTo>
                        <a:pt x="1050" y="192"/>
                      </a:lnTo>
                      <a:lnTo>
                        <a:pt x="980" y="168"/>
                      </a:lnTo>
                      <a:lnTo>
                        <a:pt x="908" y="144"/>
                      </a:lnTo>
                      <a:lnTo>
                        <a:pt x="837" y="122"/>
                      </a:lnTo>
                      <a:lnTo>
                        <a:pt x="765" y="102"/>
                      </a:lnTo>
                      <a:lnTo>
                        <a:pt x="692" y="84"/>
                      </a:lnTo>
                      <a:lnTo>
                        <a:pt x="618" y="69"/>
                      </a:lnTo>
                      <a:lnTo>
                        <a:pt x="544" y="53"/>
                      </a:lnTo>
                      <a:lnTo>
                        <a:pt x="468" y="40"/>
                      </a:lnTo>
                      <a:lnTo>
                        <a:pt x="393" y="30"/>
                      </a:lnTo>
                      <a:lnTo>
                        <a:pt x="317" y="19"/>
                      </a:lnTo>
                      <a:lnTo>
                        <a:pt x="240" y="11"/>
                      </a:lnTo>
                      <a:lnTo>
                        <a:pt x="164" y="6"/>
                      </a:lnTo>
                      <a:lnTo>
                        <a:pt x="86" y="2"/>
                      </a:lnTo>
                      <a:lnTo>
                        <a:pt x="7" y="0"/>
                      </a:lnTo>
                      <a:lnTo>
                        <a:pt x="0" y="514"/>
                      </a:lnTo>
                      <a:lnTo>
                        <a:pt x="0" y="514"/>
                      </a:lnTo>
                      <a:lnTo>
                        <a:pt x="65" y="517"/>
                      </a:lnTo>
                      <a:lnTo>
                        <a:pt x="130" y="519"/>
                      </a:lnTo>
                      <a:lnTo>
                        <a:pt x="195" y="524"/>
                      </a:lnTo>
                      <a:lnTo>
                        <a:pt x="259" y="531"/>
                      </a:lnTo>
                      <a:lnTo>
                        <a:pt x="322" y="539"/>
                      </a:lnTo>
                      <a:lnTo>
                        <a:pt x="385" y="548"/>
                      </a:lnTo>
                      <a:lnTo>
                        <a:pt x="449" y="559"/>
                      </a:lnTo>
                      <a:lnTo>
                        <a:pt x="510" y="571"/>
                      </a:lnTo>
                      <a:lnTo>
                        <a:pt x="572" y="586"/>
                      </a:lnTo>
                      <a:lnTo>
                        <a:pt x="634" y="600"/>
                      </a:lnTo>
                      <a:lnTo>
                        <a:pt x="694" y="617"/>
                      </a:lnTo>
                      <a:lnTo>
                        <a:pt x="755" y="635"/>
                      </a:lnTo>
                      <a:lnTo>
                        <a:pt x="813" y="655"/>
                      </a:lnTo>
                      <a:lnTo>
                        <a:pt x="872" y="675"/>
                      </a:lnTo>
                      <a:lnTo>
                        <a:pt x="931" y="697"/>
                      </a:lnTo>
                      <a:lnTo>
                        <a:pt x="988" y="720"/>
                      </a:lnTo>
                      <a:lnTo>
                        <a:pt x="1045" y="744"/>
                      </a:lnTo>
                      <a:lnTo>
                        <a:pt x="1101" y="770"/>
                      </a:lnTo>
                      <a:lnTo>
                        <a:pt x="1157" y="798"/>
                      </a:lnTo>
                      <a:lnTo>
                        <a:pt x="1212" y="826"/>
                      </a:lnTo>
                      <a:lnTo>
                        <a:pt x="1265" y="855"/>
                      </a:lnTo>
                      <a:lnTo>
                        <a:pt x="1318" y="886"/>
                      </a:lnTo>
                      <a:lnTo>
                        <a:pt x="1371" y="918"/>
                      </a:lnTo>
                      <a:lnTo>
                        <a:pt x="1423" y="951"/>
                      </a:lnTo>
                      <a:lnTo>
                        <a:pt x="1473" y="985"/>
                      </a:lnTo>
                      <a:lnTo>
                        <a:pt x="1523" y="1020"/>
                      </a:lnTo>
                      <a:lnTo>
                        <a:pt x="1572" y="1057"/>
                      </a:lnTo>
                      <a:lnTo>
                        <a:pt x="1621" y="1095"/>
                      </a:lnTo>
                      <a:lnTo>
                        <a:pt x="1669" y="1134"/>
                      </a:lnTo>
                      <a:lnTo>
                        <a:pt x="1714" y="1173"/>
                      </a:lnTo>
                      <a:lnTo>
                        <a:pt x="1760" y="1213"/>
                      </a:lnTo>
                      <a:lnTo>
                        <a:pt x="1805" y="1255"/>
                      </a:lnTo>
                      <a:lnTo>
                        <a:pt x="1805" y="12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49" name="Freeform 38"/>
                <p:cNvSpPr>
                  <a:spLocks/>
                </p:cNvSpPr>
                <p:nvPr/>
              </p:nvSpPr>
              <p:spPr bwMode="auto">
                <a:xfrm>
                  <a:off x="3579813" y="3094038"/>
                  <a:ext cx="398463" cy="671513"/>
                </a:xfrm>
                <a:custGeom>
                  <a:avLst/>
                  <a:gdLst>
                    <a:gd name="T0" fmla="*/ 401 w 1004"/>
                    <a:gd name="T1" fmla="*/ 1694 h 1694"/>
                    <a:gd name="T2" fmla="*/ 407 w 1004"/>
                    <a:gd name="T3" fmla="*/ 1591 h 1694"/>
                    <a:gd name="T4" fmla="*/ 417 w 1004"/>
                    <a:gd name="T5" fmla="*/ 1490 h 1694"/>
                    <a:gd name="T6" fmla="*/ 431 w 1004"/>
                    <a:gd name="T7" fmla="*/ 1391 h 1694"/>
                    <a:gd name="T8" fmla="*/ 451 w 1004"/>
                    <a:gd name="T9" fmla="*/ 1292 h 1694"/>
                    <a:gd name="T10" fmla="*/ 476 w 1004"/>
                    <a:gd name="T11" fmla="*/ 1195 h 1694"/>
                    <a:gd name="T12" fmla="*/ 504 w 1004"/>
                    <a:gd name="T13" fmla="*/ 1100 h 1694"/>
                    <a:gd name="T14" fmla="*/ 537 w 1004"/>
                    <a:gd name="T15" fmla="*/ 1008 h 1694"/>
                    <a:gd name="T16" fmla="*/ 573 w 1004"/>
                    <a:gd name="T17" fmla="*/ 917 h 1694"/>
                    <a:gd name="T18" fmla="*/ 615 w 1004"/>
                    <a:gd name="T19" fmla="*/ 828 h 1694"/>
                    <a:gd name="T20" fmla="*/ 659 w 1004"/>
                    <a:gd name="T21" fmla="*/ 742 h 1694"/>
                    <a:gd name="T22" fmla="*/ 707 w 1004"/>
                    <a:gd name="T23" fmla="*/ 659 h 1694"/>
                    <a:gd name="T24" fmla="*/ 761 w 1004"/>
                    <a:gd name="T25" fmla="*/ 577 h 1694"/>
                    <a:gd name="T26" fmla="*/ 817 w 1004"/>
                    <a:gd name="T27" fmla="*/ 499 h 1694"/>
                    <a:gd name="T28" fmla="*/ 875 w 1004"/>
                    <a:gd name="T29" fmla="*/ 422 h 1694"/>
                    <a:gd name="T30" fmla="*/ 939 w 1004"/>
                    <a:gd name="T31" fmla="*/ 349 h 1694"/>
                    <a:gd name="T32" fmla="*/ 1004 w 1004"/>
                    <a:gd name="T33" fmla="*/ 279 h 1694"/>
                    <a:gd name="T34" fmla="*/ 716 w 1004"/>
                    <a:gd name="T35" fmla="*/ 0 h 1694"/>
                    <a:gd name="T36" fmla="*/ 638 w 1004"/>
                    <a:gd name="T37" fmla="*/ 83 h 1694"/>
                    <a:gd name="T38" fmla="*/ 563 w 1004"/>
                    <a:gd name="T39" fmla="*/ 171 h 1694"/>
                    <a:gd name="T40" fmla="*/ 492 w 1004"/>
                    <a:gd name="T41" fmla="*/ 262 h 1694"/>
                    <a:gd name="T42" fmla="*/ 426 w 1004"/>
                    <a:gd name="T43" fmla="*/ 356 h 1694"/>
                    <a:gd name="T44" fmla="*/ 364 w 1004"/>
                    <a:gd name="T45" fmla="*/ 453 h 1694"/>
                    <a:gd name="T46" fmla="*/ 306 w 1004"/>
                    <a:gd name="T47" fmla="*/ 553 h 1694"/>
                    <a:gd name="T48" fmla="*/ 253 w 1004"/>
                    <a:gd name="T49" fmla="*/ 656 h 1694"/>
                    <a:gd name="T50" fmla="*/ 203 w 1004"/>
                    <a:gd name="T51" fmla="*/ 762 h 1694"/>
                    <a:gd name="T52" fmla="*/ 160 w 1004"/>
                    <a:gd name="T53" fmla="*/ 870 h 1694"/>
                    <a:gd name="T54" fmla="*/ 121 w 1004"/>
                    <a:gd name="T55" fmla="*/ 981 h 1694"/>
                    <a:gd name="T56" fmla="*/ 88 w 1004"/>
                    <a:gd name="T57" fmla="*/ 1094 h 1694"/>
                    <a:gd name="T58" fmla="*/ 59 w 1004"/>
                    <a:gd name="T59" fmla="*/ 1208 h 1694"/>
                    <a:gd name="T60" fmla="*/ 37 w 1004"/>
                    <a:gd name="T61" fmla="*/ 1326 h 1694"/>
                    <a:gd name="T62" fmla="*/ 19 w 1004"/>
                    <a:gd name="T63" fmla="*/ 1444 h 1694"/>
                    <a:gd name="T64" fmla="*/ 7 w 1004"/>
                    <a:gd name="T65" fmla="*/ 1565 h 1694"/>
                    <a:gd name="T66" fmla="*/ 0 w 1004"/>
                    <a:gd name="T67" fmla="*/ 1688 h 1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4" h="1694">
                      <a:moveTo>
                        <a:pt x="401" y="1694"/>
                      </a:moveTo>
                      <a:lnTo>
                        <a:pt x="401" y="1694"/>
                      </a:lnTo>
                      <a:lnTo>
                        <a:pt x="404" y="1642"/>
                      </a:lnTo>
                      <a:lnTo>
                        <a:pt x="407" y="1591"/>
                      </a:lnTo>
                      <a:lnTo>
                        <a:pt x="412" y="1540"/>
                      </a:lnTo>
                      <a:lnTo>
                        <a:pt x="417" y="1490"/>
                      </a:lnTo>
                      <a:lnTo>
                        <a:pt x="423" y="1440"/>
                      </a:lnTo>
                      <a:lnTo>
                        <a:pt x="431" y="1391"/>
                      </a:lnTo>
                      <a:lnTo>
                        <a:pt x="440" y="1341"/>
                      </a:lnTo>
                      <a:lnTo>
                        <a:pt x="451" y="1292"/>
                      </a:lnTo>
                      <a:lnTo>
                        <a:pt x="462" y="1244"/>
                      </a:lnTo>
                      <a:lnTo>
                        <a:pt x="476" y="1195"/>
                      </a:lnTo>
                      <a:lnTo>
                        <a:pt x="489" y="1147"/>
                      </a:lnTo>
                      <a:lnTo>
                        <a:pt x="504" y="1100"/>
                      </a:lnTo>
                      <a:lnTo>
                        <a:pt x="520" y="1053"/>
                      </a:lnTo>
                      <a:lnTo>
                        <a:pt x="537" y="1008"/>
                      </a:lnTo>
                      <a:lnTo>
                        <a:pt x="555" y="962"/>
                      </a:lnTo>
                      <a:lnTo>
                        <a:pt x="573" y="917"/>
                      </a:lnTo>
                      <a:lnTo>
                        <a:pt x="593" y="872"/>
                      </a:lnTo>
                      <a:lnTo>
                        <a:pt x="615" y="828"/>
                      </a:lnTo>
                      <a:lnTo>
                        <a:pt x="636" y="785"/>
                      </a:lnTo>
                      <a:lnTo>
                        <a:pt x="659" y="742"/>
                      </a:lnTo>
                      <a:lnTo>
                        <a:pt x="683" y="701"/>
                      </a:lnTo>
                      <a:lnTo>
                        <a:pt x="707" y="659"/>
                      </a:lnTo>
                      <a:lnTo>
                        <a:pt x="733" y="617"/>
                      </a:lnTo>
                      <a:lnTo>
                        <a:pt x="761" y="577"/>
                      </a:lnTo>
                      <a:lnTo>
                        <a:pt x="788" y="538"/>
                      </a:lnTo>
                      <a:lnTo>
                        <a:pt x="817" y="499"/>
                      </a:lnTo>
                      <a:lnTo>
                        <a:pt x="845" y="460"/>
                      </a:lnTo>
                      <a:lnTo>
                        <a:pt x="875" y="422"/>
                      </a:lnTo>
                      <a:lnTo>
                        <a:pt x="906" y="386"/>
                      </a:lnTo>
                      <a:lnTo>
                        <a:pt x="939" y="349"/>
                      </a:lnTo>
                      <a:lnTo>
                        <a:pt x="972" y="314"/>
                      </a:lnTo>
                      <a:lnTo>
                        <a:pt x="1004" y="279"/>
                      </a:lnTo>
                      <a:lnTo>
                        <a:pt x="716" y="0"/>
                      </a:lnTo>
                      <a:lnTo>
                        <a:pt x="716" y="0"/>
                      </a:lnTo>
                      <a:lnTo>
                        <a:pt x="677" y="42"/>
                      </a:lnTo>
                      <a:lnTo>
                        <a:pt x="638" y="83"/>
                      </a:lnTo>
                      <a:lnTo>
                        <a:pt x="600" y="126"/>
                      </a:lnTo>
                      <a:lnTo>
                        <a:pt x="563" y="171"/>
                      </a:lnTo>
                      <a:lnTo>
                        <a:pt x="528" y="216"/>
                      </a:lnTo>
                      <a:lnTo>
                        <a:pt x="492" y="262"/>
                      </a:lnTo>
                      <a:lnTo>
                        <a:pt x="459" y="309"/>
                      </a:lnTo>
                      <a:lnTo>
                        <a:pt x="426" y="356"/>
                      </a:lnTo>
                      <a:lnTo>
                        <a:pt x="395" y="404"/>
                      </a:lnTo>
                      <a:lnTo>
                        <a:pt x="364" y="453"/>
                      </a:lnTo>
                      <a:lnTo>
                        <a:pt x="335" y="503"/>
                      </a:lnTo>
                      <a:lnTo>
                        <a:pt x="306" y="553"/>
                      </a:lnTo>
                      <a:lnTo>
                        <a:pt x="279" y="604"/>
                      </a:lnTo>
                      <a:lnTo>
                        <a:pt x="253" y="656"/>
                      </a:lnTo>
                      <a:lnTo>
                        <a:pt x="228" y="708"/>
                      </a:lnTo>
                      <a:lnTo>
                        <a:pt x="203" y="762"/>
                      </a:lnTo>
                      <a:lnTo>
                        <a:pt x="181" y="815"/>
                      </a:lnTo>
                      <a:lnTo>
                        <a:pt x="160" y="870"/>
                      </a:lnTo>
                      <a:lnTo>
                        <a:pt x="141" y="925"/>
                      </a:lnTo>
                      <a:lnTo>
                        <a:pt x="121" y="981"/>
                      </a:lnTo>
                      <a:lnTo>
                        <a:pt x="104" y="1037"/>
                      </a:lnTo>
                      <a:lnTo>
                        <a:pt x="88" y="1094"/>
                      </a:lnTo>
                      <a:lnTo>
                        <a:pt x="73" y="1151"/>
                      </a:lnTo>
                      <a:lnTo>
                        <a:pt x="59" y="1208"/>
                      </a:lnTo>
                      <a:lnTo>
                        <a:pt x="47" y="1267"/>
                      </a:lnTo>
                      <a:lnTo>
                        <a:pt x="37" y="1326"/>
                      </a:lnTo>
                      <a:lnTo>
                        <a:pt x="26" y="1384"/>
                      </a:lnTo>
                      <a:lnTo>
                        <a:pt x="19" y="1444"/>
                      </a:lnTo>
                      <a:lnTo>
                        <a:pt x="12" y="1505"/>
                      </a:lnTo>
                      <a:lnTo>
                        <a:pt x="7" y="1565"/>
                      </a:lnTo>
                      <a:lnTo>
                        <a:pt x="3" y="1626"/>
                      </a:lnTo>
                      <a:lnTo>
                        <a:pt x="0" y="1688"/>
                      </a:lnTo>
                      <a:lnTo>
                        <a:pt x="401" y="169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0" name="Freeform 40"/>
                <p:cNvSpPr>
                  <a:spLocks/>
                </p:cNvSpPr>
                <p:nvPr/>
              </p:nvSpPr>
              <p:spPr bwMode="auto">
                <a:xfrm>
                  <a:off x="4586288" y="2795588"/>
                  <a:ext cx="671513" cy="388938"/>
                </a:xfrm>
                <a:custGeom>
                  <a:avLst/>
                  <a:gdLst>
                    <a:gd name="T0" fmla="*/ 1693 w 1693"/>
                    <a:gd name="T1" fmla="*/ 692 h 981"/>
                    <a:gd name="T2" fmla="*/ 1652 w 1693"/>
                    <a:gd name="T3" fmla="*/ 654 h 981"/>
                    <a:gd name="T4" fmla="*/ 1564 w 1693"/>
                    <a:gd name="T5" fmla="*/ 579 h 981"/>
                    <a:gd name="T6" fmla="*/ 1476 w 1693"/>
                    <a:gd name="T7" fmla="*/ 507 h 981"/>
                    <a:gd name="T8" fmla="*/ 1383 w 1693"/>
                    <a:gd name="T9" fmla="*/ 440 h 981"/>
                    <a:gd name="T10" fmla="*/ 1287 w 1693"/>
                    <a:gd name="T11" fmla="*/ 378 h 981"/>
                    <a:gd name="T12" fmla="*/ 1188 w 1693"/>
                    <a:gd name="T13" fmla="*/ 319 h 981"/>
                    <a:gd name="T14" fmla="*/ 1087 w 1693"/>
                    <a:gd name="T15" fmla="*/ 265 h 981"/>
                    <a:gd name="T16" fmla="*/ 982 w 1693"/>
                    <a:gd name="T17" fmla="*/ 215 h 981"/>
                    <a:gd name="T18" fmla="*/ 876 w 1693"/>
                    <a:gd name="T19" fmla="*/ 171 h 981"/>
                    <a:gd name="T20" fmla="*/ 766 w 1693"/>
                    <a:gd name="T21" fmla="*/ 131 h 981"/>
                    <a:gd name="T22" fmla="*/ 654 w 1693"/>
                    <a:gd name="T23" fmla="*/ 97 h 981"/>
                    <a:gd name="T24" fmla="*/ 541 w 1693"/>
                    <a:gd name="T25" fmla="*/ 67 h 981"/>
                    <a:gd name="T26" fmla="*/ 425 w 1693"/>
                    <a:gd name="T27" fmla="*/ 42 h 981"/>
                    <a:gd name="T28" fmla="*/ 307 w 1693"/>
                    <a:gd name="T29" fmla="*/ 24 h 981"/>
                    <a:gd name="T30" fmla="*/ 188 w 1693"/>
                    <a:gd name="T31" fmla="*/ 9 h 981"/>
                    <a:gd name="T32" fmla="*/ 67 w 1693"/>
                    <a:gd name="T33" fmla="*/ 2 h 981"/>
                    <a:gd name="T34" fmla="*/ 0 w 1693"/>
                    <a:gd name="T35" fmla="*/ 401 h 981"/>
                    <a:gd name="T36" fmla="*/ 50 w 1693"/>
                    <a:gd name="T37" fmla="*/ 403 h 981"/>
                    <a:gd name="T38" fmla="*/ 152 w 1693"/>
                    <a:gd name="T39" fmla="*/ 409 h 981"/>
                    <a:gd name="T40" fmla="*/ 252 w 1693"/>
                    <a:gd name="T41" fmla="*/ 421 h 981"/>
                    <a:gd name="T42" fmla="*/ 351 w 1693"/>
                    <a:gd name="T43" fmla="*/ 437 h 981"/>
                    <a:gd name="T44" fmla="*/ 447 w 1693"/>
                    <a:gd name="T45" fmla="*/ 456 h 981"/>
                    <a:gd name="T46" fmla="*/ 544 w 1693"/>
                    <a:gd name="T47" fmla="*/ 481 h 981"/>
                    <a:gd name="T48" fmla="*/ 637 w 1693"/>
                    <a:gd name="T49" fmla="*/ 511 h 981"/>
                    <a:gd name="T50" fmla="*/ 729 w 1693"/>
                    <a:gd name="T51" fmla="*/ 543 h 981"/>
                    <a:gd name="T52" fmla="*/ 818 w 1693"/>
                    <a:gd name="T53" fmla="*/ 581 h 981"/>
                    <a:gd name="T54" fmla="*/ 906 w 1693"/>
                    <a:gd name="T55" fmla="*/ 623 h 981"/>
                    <a:gd name="T56" fmla="*/ 990 w 1693"/>
                    <a:gd name="T57" fmla="*/ 668 h 981"/>
                    <a:gd name="T58" fmla="*/ 1074 w 1693"/>
                    <a:gd name="T59" fmla="*/ 717 h 981"/>
                    <a:gd name="T60" fmla="*/ 1154 w 1693"/>
                    <a:gd name="T61" fmla="*/ 770 h 981"/>
                    <a:gd name="T62" fmla="*/ 1231 w 1693"/>
                    <a:gd name="T63" fmla="*/ 826 h 981"/>
                    <a:gd name="T64" fmla="*/ 1307 w 1693"/>
                    <a:gd name="T65" fmla="*/ 885 h 981"/>
                    <a:gd name="T66" fmla="*/ 1380 w 1693"/>
                    <a:gd name="T67" fmla="*/ 948 h 981"/>
                    <a:gd name="T68" fmla="*/ 1413 w 1693"/>
                    <a:gd name="T69" fmla="*/ 981 h 9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93" h="981">
                      <a:moveTo>
                        <a:pt x="1413" y="981"/>
                      </a:moveTo>
                      <a:lnTo>
                        <a:pt x="1693" y="692"/>
                      </a:lnTo>
                      <a:lnTo>
                        <a:pt x="1693" y="692"/>
                      </a:lnTo>
                      <a:lnTo>
                        <a:pt x="1652" y="654"/>
                      </a:lnTo>
                      <a:lnTo>
                        <a:pt x="1609" y="615"/>
                      </a:lnTo>
                      <a:lnTo>
                        <a:pt x="1564" y="579"/>
                      </a:lnTo>
                      <a:lnTo>
                        <a:pt x="1520" y="542"/>
                      </a:lnTo>
                      <a:lnTo>
                        <a:pt x="1476" y="507"/>
                      </a:lnTo>
                      <a:lnTo>
                        <a:pt x="1429" y="473"/>
                      </a:lnTo>
                      <a:lnTo>
                        <a:pt x="1383" y="440"/>
                      </a:lnTo>
                      <a:lnTo>
                        <a:pt x="1335" y="408"/>
                      </a:lnTo>
                      <a:lnTo>
                        <a:pt x="1287" y="378"/>
                      </a:lnTo>
                      <a:lnTo>
                        <a:pt x="1238" y="348"/>
                      </a:lnTo>
                      <a:lnTo>
                        <a:pt x="1188" y="319"/>
                      </a:lnTo>
                      <a:lnTo>
                        <a:pt x="1137" y="292"/>
                      </a:lnTo>
                      <a:lnTo>
                        <a:pt x="1087" y="265"/>
                      </a:lnTo>
                      <a:lnTo>
                        <a:pt x="1035" y="240"/>
                      </a:lnTo>
                      <a:lnTo>
                        <a:pt x="982" y="215"/>
                      </a:lnTo>
                      <a:lnTo>
                        <a:pt x="929" y="193"/>
                      </a:lnTo>
                      <a:lnTo>
                        <a:pt x="876" y="171"/>
                      </a:lnTo>
                      <a:lnTo>
                        <a:pt x="821" y="150"/>
                      </a:lnTo>
                      <a:lnTo>
                        <a:pt x="766" y="131"/>
                      </a:lnTo>
                      <a:lnTo>
                        <a:pt x="710" y="114"/>
                      </a:lnTo>
                      <a:lnTo>
                        <a:pt x="654" y="97"/>
                      </a:lnTo>
                      <a:lnTo>
                        <a:pt x="598" y="81"/>
                      </a:lnTo>
                      <a:lnTo>
                        <a:pt x="541" y="67"/>
                      </a:lnTo>
                      <a:lnTo>
                        <a:pt x="483" y="54"/>
                      </a:lnTo>
                      <a:lnTo>
                        <a:pt x="425" y="42"/>
                      </a:lnTo>
                      <a:lnTo>
                        <a:pt x="367" y="32"/>
                      </a:lnTo>
                      <a:lnTo>
                        <a:pt x="307" y="24"/>
                      </a:lnTo>
                      <a:lnTo>
                        <a:pt x="248" y="16"/>
                      </a:lnTo>
                      <a:lnTo>
                        <a:pt x="188" y="9"/>
                      </a:lnTo>
                      <a:lnTo>
                        <a:pt x="127" y="6"/>
                      </a:lnTo>
                      <a:lnTo>
                        <a:pt x="67" y="2"/>
                      </a:lnTo>
                      <a:lnTo>
                        <a:pt x="6" y="0"/>
                      </a:lnTo>
                      <a:lnTo>
                        <a:pt x="0" y="401"/>
                      </a:lnTo>
                      <a:lnTo>
                        <a:pt x="0" y="401"/>
                      </a:lnTo>
                      <a:lnTo>
                        <a:pt x="50" y="403"/>
                      </a:lnTo>
                      <a:lnTo>
                        <a:pt x="101" y="405"/>
                      </a:lnTo>
                      <a:lnTo>
                        <a:pt x="152" y="409"/>
                      </a:lnTo>
                      <a:lnTo>
                        <a:pt x="203" y="414"/>
                      </a:lnTo>
                      <a:lnTo>
                        <a:pt x="252" y="421"/>
                      </a:lnTo>
                      <a:lnTo>
                        <a:pt x="302" y="427"/>
                      </a:lnTo>
                      <a:lnTo>
                        <a:pt x="351" y="437"/>
                      </a:lnTo>
                      <a:lnTo>
                        <a:pt x="399" y="446"/>
                      </a:lnTo>
                      <a:lnTo>
                        <a:pt x="447" y="456"/>
                      </a:lnTo>
                      <a:lnTo>
                        <a:pt x="496" y="469"/>
                      </a:lnTo>
                      <a:lnTo>
                        <a:pt x="544" y="481"/>
                      </a:lnTo>
                      <a:lnTo>
                        <a:pt x="591" y="495"/>
                      </a:lnTo>
                      <a:lnTo>
                        <a:pt x="637" y="511"/>
                      </a:lnTo>
                      <a:lnTo>
                        <a:pt x="683" y="526"/>
                      </a:lnTo>
                      <a:lnTo>
                        <a:pt x="729" y="543"/>
                      </a:lnTo>
                      <a:lnTo>
                        <a:pt x="774" y="562"/>
                      </a:lnTo>
                      <a:lnTo>
                        <a:pt x="818" y="581"/>
                      </a:lnTo>
                      <a:lnTo>
                        <a:pt x="863" y="602"/>
                      </a:lnTo>
                      <a:lnTo>
                        <a:pt x="906" y="623"/>
                      </a:lnTo>
                      <a:lnTo>
                        <a:pt x="949" y="645"/>
                      </a:lnTo>
                      <a:lnTo>
                        <a:pt x="990" y="668"/>
                      </a:lnTo>
                      <a:lnTo>
                        <a:pt x="1032" y="692"/>
                      </a:lnTo>
                      <a:lnTo>
                        <a:pt x="1074" y="717"/>
                      </a:lnTo>
                      <a:lnTo>
                        <a:pt x="1114" y="743"/>
                      </a:lnTo>
                      <a:lnTo>
                        <a:pt x="1154" y="770"/>
                      </a:lnTo>
                      <a:lnTo>
                        <a:pt x="1193" y="797"/>
                      </a:lnTo>
                      <a:lnTo>
                        <a:pt x="1231" y="826"/>
                      </a:lnTo>
                      <a:lnTo>
                        <a:pt x="1270" y="855"/>
                      </a:lnTo>
                      <a:lnTo>
                        <a:pt x="1307" y="885"/>
                      </a:lnTo>
                      <a:lnTo>
                        <a:pt x="1343" y="916"/>
                      </a:lnTo>
                      <a:lnTo>
                        <a:pt x="1380" y="948"/>
                      </a:lnTo>
                      <a:lnTo>
                        <a:pt x="1413" y="981"/>
                      </a:lnTo>
                      <a:lnTo>
                        <a:pt x="1413" y="98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1" name="Freeform 43"/>
                <p:cNvSpPr>
                  <a:spLocks/>
                </p:cNvSpPr>
                <p:nvPr/>
              </p:nvSpPr>
              <p:spPr bwMode="auto">
                <a:xfrm>
                  <a:off x="3876675" y="4384676"/>
                  <a:ext cx="681038" cy="398463"/>
                </a:xfrm>
                <a:custGeom>
                  <a:avLst/>
                  <a:gdLst>
                    <a:gd name="T0" fmla="*/ 0 w 1718"/>
                    <a:gd name="T1" fmla="*/ 287 h 1004"/>
                    <a:gd name="T2" fmla="*/ 42 w 1718"/>
                    <a:gd name="T3" fmla="*/ 328 h 1004"/>
                    <a:gd name="T4" fmla="*/ 129 w 1718"/>
                    <a:gd name="T5" fmla="*/ 405 h 1004"/>
                    <a:gd name="T6" fmla="*/ 219 w 1718"/>
                    <a:gd name="T7" fmla="*/ 479 h 1004"/>
                    <a:gd name="T8" fmla="*/ 312 w 1718"/>
                    <a:gd name="T9" fmla="*/ 548 h 1004"/>
                    <a:gd name="T10" fmla="*/ 409 w 1718"/>
                    <a:gd name="T11" fmla="*/ 613 h 1004"/>
                    <a:gd name="T12" fmla="*/ 509 w 1718"/>
                    <a:gd name="T13" fmla="*/ 673 h 1004"/>
                    <a:gd name="T14" fmla="*/ 612 w 1718"/>
                    <a:gd name="T15" fmla="*/ 729 h 1004"/>
                    <a:gd name="T16" fmla="*/ 717 w 1718"/>
                    <a:gd name="T17" fmla="*/ 781 h 1004"/>
                    <a:gd name="T18" fmla="*/ 827 w 1718"/>
                    <a:gd name="T19" fmla="*/ 827 h 1004"/>
                    <a:gd name="T20" fmla="*/ 937 w 1718"/>
                    <a:gd name="T21" fmla="*/ 868 h 1004"/>
                    <a:gd name="T22" fmla="*/ 1051 w 1718"/>
                    <a:gd name="T23" fmla="*/ 903 h 1004"/>
                    <a:gd name="T24" fmla="*/ 1166 w 1718"/>
                    <a:gd name="T25" fmla="*/ 935 h 1004"/>
                    <a:gd name="T26" fmla="*/ 1285 w 1718"/>
                    <a:gd name="T27" fmla="*/ 959 h 1004"/>
                    <a:gd name="T28" fmla="*/ 1405 w 1718"/>
                    <a:gd name="T29" fmla="*/ 980 h 1004"/>
                    <a:gd name="T30" fmla="*/ 1526 w 1718"/>
                    <a:gd name="T31" fmla="*/ 993 h 1004"/>
                    <a:gd name="T32" fmla="*/ 1649 w 1718"/>
                    <a:gd name="T33" fmla="*/ 1001 h 1004"/>
                    <a:gd name="T34" fmla="*/ 1718 w 1718"/>
                    <a:gd name="T35" fmla="*/ 603 h 1004"/>
                    <a:gd name="T36" fmla="*/ 1666 w 1718"/>
                    <a:gd name="T37" fmla="*/ 601 h 1004"/>
                    <a:gd name="T38" fmla="*/ 1562 w 1718"/>
                    <a:gd name="T39" fmla="*/ 595 h 1004"/>
                    <a:gd name="T40" fmla="*/ 1459 w 1718"/>
                    <a:gd name="T41" fmla="*/ 583 h 1004"/>
                    <a:gd name="T42" fmla="*/ 1359 w 1718"/>
                    <a:gd name="T43" fmla="*/ 566 h 1004"/>
                    <a:gd name="T44" fmla="*/ 1260 w 1718"/>
                    <a:gd name="T45" fmla="*/ 545 h 1004"/>
                    <a:gd name="T46" fmla="*/ 1163 w 1718"/>
                    <a:gd name="T47" fmla="*/ 519 h 1004"/>
                    <a:gd name="T48" fmla="*/ 1068 w 1718"/>
                    <a:gd name="T49" fmla="*/ 488 h 1004"/>
                    <a:gd name="T50" fmla="*/ 974 w 1718"/>
                    <a:gd name="T51" fmla="*/ 454 h 1004"/>
                    <a:gd name="T52" fmla="*/ 883 w 1718"/>
                    <a:gd name="T53" fmla="*/ 415 h 1004"/>
                    <a:gd name="T54" fmla="*/ 793 w 1718"/>
                    <a:gd name="T55" fmla="*/ 372 h 1004"/>
                    <a:gd name="T56" fmla="*/ 707 w 1718"/>
                    <a:gd name="T57" fmla="*/ 324 h 1004"/>
                    <a:gd name="T58" fmla="*/ 622 w 1718"/>
                    <a:gd name="T59" fmla="*/ 273 h 1004"/>
                    <a:gd name="T60" fmla="*/ 542 w 1718"/>
                    <a:gd name="T61" fmla="*/ 218 h 1004"/>
                    <a:gd name="T62" fmla="*/ 462 w 1718"/>
                    <a:gd name="T63" fmla="*/ 160 h 1004"/>
                    <a:gd name="T64" fmla="*/ 387 w 1718"/>
                    <a:gd name="T65" fmla="*/ 99 h 1004"/>
                    <a:gd name="T66" fmla="*/ 314 w 1718"/>
                    <a:gd name="T67" fmla="*/ 34 h 1004"/>
                    <a:gd name="T68" fmla="*/ 279 w 1718"/>
                    <a:gd name="T69" fmla="*/ 0 h 1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718" h="1004">
                      <a:moveTo>
                        <a:pt x="279" y="0"/>
                      </a:moveTo>
                      <a:lnTo>
                        <a:pt x="0" y="287"/>
                      </a:lnTo>
                      <a:lnTo>
                        <a:pt x="0" y="287"/>
                      </a:lnTo>
                      <a:lnTo>
                        <a:pt x="42" y="328"/>
                      </a:lnTo>
                      <a:lnTo>
                        <a:pt x="85" y="367"/>
                      </a:lnTo>
                      <a:lnTo>
                        <a:pt x="129" y="405"/>
                      </a:lnTo>
                      <a:lnTo>
                        <a:pt x="173" y="442"/>
                      </a:lnTo>
                      <a:lnTo>
                        <a:pt x="219" y="479"/>
                      </a:lnTo>
                      <a:lnTo>
                        <a:pt x="266" y="514"/>
                      </a:lnTo>
                      <a:lnTo>
                        <a:pt x="312" y="548"/>
                      </a:lnTo>
                      <a:lnTo>
                        <a:pt x="361" y="580"/>
                      </a:lnTo>
                      <a:lnTo>
                        <a:pt x="409" y="613"/>
                      </a:lnTo>
                      <a:lnTo>
                        <a:pt x="458" y="643"/>
                      </a:lnTo>
                      <a:lnTo>
                        <a:pt x="509" y="673"/>
                      </a:lnTo>
                      <a:lnTo>
                        <a:pt x="560" y="702"/>
                      </a:lnTo>
                      <a:lnTo>
                        <a:pt x="612" y="729"/>
                      </a:lnTo>
                      <a:lnTo>
                        <a:pt x="665" y="755"/>
                      </a:lnTo>
                      <a:lnTo>
                        <a:pt x="717" y="781"/>
                      </a:lnTo>
                      <a:lnTo>
                        <a:pt x="772" y="804"/>
                      </a:lnTo>
                      <a:lnTo>
                        <a:pt x="827" y="827"/>
                      </a:lnTo>
                      <a:lnTo>
                        <a:pt x="881" y="847"/>
                      </a:lnTo>
                      <a:lnTo>
                        <a:pt x="937" y="868"/>
                      </a:lnTo>
                      <a:lnTo>
                        <a:pt x="993" y="886"/>
                      </a:lnTo>
                      <a:lnTo>
                        <a:pt x="1051" y="903"/>
                      </a:lnTo>
                      <a:lnTo>
                        <a:pt x="1109" y="920"/>
                      </a:lnTo>
                      <a:lnTo>
                        <a:pt x="1166" y="935"/>
                      </a:lnTo>
                      <a:lnTo>
                        <a:pt x="1225" y="948"/>
                      </a:lnTo>
                      <a:lnTo>
                        <a:pt x="1285" y="959"/>
                      </a:lnTo>
                      <a:lnTo>
                        <a:pt x="1345" y="971"/>
                      </a:lnTo>
                      <a:lnTo>
                        <a:pt x="1405" y="980"/>
                      </a:lnTo>
                      <a:lnTo>
                        <a:pt x="1465" y="987"/>
                      </a:lnTo>
                      <a:lnTo>
                        <a:pt x="1526" y="993"/>
                      </a:lnTo>
                      <a:lnTo>
                        <a:pt x="1588" y="998"/>
                      </a:lnTo>
                      <a:lnTo>
                        <a:pt x="1649" y="1001"/>
                      </a:lnTo>
                      <a:lnTo>
                        <a:pt x="1712" y="1004"/>
                      </a:lnTo>
                      <a:lnTo>
                        <a:pt x="1718" y="603"/>
                      </a:lnTo>
                      <a:lnTo>
                        <a:pt x="1718" y="603"/>
                      </a:lnTo>
                      <a:lnTo>
                        <a:pt x="1666" y="601"/>
                      </a:lnTo>
                      <a:lnTo>
                        <a:pt x="1614" y="599"/>
                      </a:lnTo>
                      <a:lnTo>
                        <a:pt x="1562" y="595"/>
                      </a:lnTo>
                      <a:lnTo>
                        <a:pt x="1510" y="590"/>
                      </a:lnTo>
                      <a:lnTo>
                        <a:pt x="1459" y="583"/>
                      </a:lnTo>
                      <a:lnTo>
                        <a:pt x="1409" y="575"/>
                      </a:lnTo>
                      <a:lnTo>
                        <a:pt x="1359" y="566"/>
                      </a:lnTo>
                      <a:lnTo>
                        <a:pt x="1310" y="556"/>
                      </a:lnTo>
                      <a:lnTo>
                        <a:pt x="1260" y="545"/>
                      </a:lnTo>
                      <a:lnTo>
                        <a:pt x="1211" y="532"/>
                      </a:lnTo>
                      <a:lnTo>
                        <a:pt x="1163" y="519"/>
                      </a:lnTo>
                      <a:lnTo>
                        <a:pt x="1114" y="504"/>
                      </a:lnTo>
                      <a:lnTo>
                        <a:pt x="1068" y="488"/>
                      </a:lnTo>
                      <a:lnTo>
                        <a:pt x="1019" y="471"/>
                      </a:lnTo>
                      <a:lnTo>
                        <a:pt x="974" y="454"/>
                      </a:lnTo>
                      <a:lnTo>
                        <a:pt x="928" y="435"/>
                      </a:lnTo>
                      <a:lnTo>
                        <a:pt x="883" y="415"/>
                      </a:lnTo>
                      <a:lnTo>
                        <a:pt x="837" y="394"/>
                      </a:lnTo>
                      <a:lnTo>
                        <a:pt x="793" y="372"/>
                      </a:lnTo>
                      <a:lnTo>
                        <a:pt x="750" y="349"/>
                      </a:lnTo>
                      <a:lnTo>
                        <a:pt x="707" y="324"/>
                      </a:lnTo>
                      <a:lnTo>
                        <a:pt x="664" y="299"/>
                      </a:lnTo>
                      <a:lnTo>
                        <a:pt x="622" y="273"/>
                      </a:lnTo>
                      <a:lnTo>
                        <a:pt x="582" y="247"/>
                      </a:lnTo>
                      <a:lnTo>
                        <a:pt x="542" y="218"/>
                      </a:lnTo>
                      <a:lnTo>
                        <a:pt x="501" y="190"/>
                      </a:lnTo>
                      <a:lnTo>
                        <a:pt x="462" y="160"/>
                      </a:lnTo>
                      <a:lnTo>
                        <a:pt x="424" y="130"/>
                      </a:lnTo>
                      <a:lnTo>
                        <a:pt x="387" y="99"/>
                      </a:lnTo>
                      <a:lnTo>
                        <a:pt x="350" y="66"/>
                      </a:lnTo>
                      <a:lnTo>
                        <a:pt x="314" y="34"/>
                      </a:lnTo>
                      <a:lnTo>
                        <a:pt x="279" y="0"/>
                      </a:lnTo>
                      <a:lnTo>
                        <a:pt x="279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2" name="Freeform 45"/>
                <p:cNvSpPr>
                  <a:spLocks/>
                </p:cNvSpPr>
                <p:nvPr/>
              </p:nvSpPr>
              <p:spPr bwMode="auto">
                <a:xfrm>
                  <a:off x="5176838" y="3792538"/>
                  <a:ext cx="388938" cy="682625"/>
                </a:xfrm>
                <a:custGeom>
                  <a:avLst/>
                  <a:gdLst>
                    <a:gd name="T0" fmla="*/ 287 w 980"/>
                    <a:gd name="T1" fmla="*/ 1719 h 1719"/>
                    <a:gd name="T2" fmla="*/ 328 w 980"/>
                    <a:gd name="T3" fmla="*/ 1676 h 1719"/>
                    <a:gd name="T4" fmla="*/ 403 w 980"/>
                    <a:gd name="T5" fmla="*/ 1589 h 1719"/>
                    <a:gd name="T6" fmla="*/ 475 w 980"/>
                    <a:gd name="T7" fmla="*/ 1499 h 1719"/>
                    <a:gd name="T8" fmla="*/ 543 w 980"/>
                    <a:gd name="T9" fmla="*/ 1404 h 1719"/>
                    <a:gd name="T10" fmla="*/ 606 w 980"/>
                    <a:gd name="T11" fmla="*/ 1307 h 1719"/>
                    <a:gd name="T12" fmla="*/ 665 w 980"/>
                    <a:gd name="T13" fmla="*/ 1207 h 1719"/>
                    <a:gd name="T14" fmla="*/ 720 w 980"/>
                    <a:gd name="T15" fmla="*/ 1104 h 1719"/>
                    <a:gd name="T16" fmla="*/ 769 w 980"/>
                    <a:gd name="T17" fmla="*/ 998 h 1719"/>
                    <a:gd name="T18" fmla="*/ 813 w 980"/>
                    <a:gd name="T19" fmla="*/ 889 h 1719"/>
                    <a:gd name="T20" fmla="*/ 854 w 980"/>
                    <a:gd name="T21" fmla="*/ 779 h 1719"/>
                    <a:gd name="T22" fmla="*/ 888 w 980"/>
                    <a:gd name="T23" fmla="*/ 665 h 1719"/>
                    <a:gd name="T24" fmla="*/ 918 w 980"/>
                    <a:gd name="T25" fmla="*/ 550 h 1719"/>
                    <a:gd name="T26" fmla="*/ 941 w 980"/>
                    <a:gd name="T27" fmla="*/ 432 h 1719"/>
                    <a:gd name="T28" fmla="*/ 959 w 980"/>
                    <a:gd name="T29" fmla="*/ 313 h 1719"/>
                    <a:gd name="T30" fmla="*/ 972 w 980"/>
                    <a:gd name="T31" fmla="*/ 192 h 1719"/>
                    <a:gd name="T32" fmla="*/ 979 w 980"/>
                    <a:gd name="T33" fmla="*/ 68 h 1719"/>
                    <a:gd name="T34" fmla="*/ 579 w 980"/>
                    <a:gd name="T35" fmla="*/ 0 h 1719"/>
                    <a:gd name="T36" fmla="*/ 579 w 980"/>
                    <a:gd name="T37" fmla="*/ 52 h 1719"/>
                    <a:gd name="T38" fmla="*/ 572 w 980"/>
                    <a:gd name="T39" fmla="*/ 155 h 1719"/>
                    <a:gd name="T40" fmla="*/ 562 w 980"/>
                    <a:gd name="T41" fmla="*/ 258 h 1719"/>
                    <a:gd name="T42" fmla="*/ 548 w 980"/>
                    <a:gd name="T43" fmla="*/ 358 h 1719"/>
                    <a:gd name="T44" fmla="*/ 527 w 980"/>
                    <a:gd name="T45" fmla="*/ 457 h 1719"/>
                    <a:gd name="T46" fmla="*/ 503 w 980"/>
                    <a:gd name="T47" fmla="*/ 554 h 1719"/>
                    <a:gd name="T48" fmla="*/ 474 w 980"/>
                    <a:gd name="T49" fmla="*/ 649 h 1719"/>
                    <a:gd name="T50" fmla="*/ 441 w 980"/>
                    <a:gd name="T51" fmla="*/ 742 h 1719"/>
                    <a:gd name="T52" fmla="*/ 403 w 980"/>
                    <a:gd name="T53" fmla="*/ 833 h 1719"/>
                    <a:gd name="T54" fmla="*/ 362 w 980"/>
                    <a:gd name="T55" fmla="*/ 923 h 1719"/>
                    <a:gd name="T56" fmla="*/ 316 w 980"/>
                    <a:gd name="T57" fmla="*/ 1009 h 1719"/>
                    <a:gd name="T58" fmla="*/ 267 w 980"/>
                    <a:gd name="T59" fmla="*/ 1094 h 1719"/>
                    <a:gd name="T60" fmla="*/ 213 w 980"/>
                    <a:gd name="T61" fmla="*/ 1176 h 1719"/>
                    <a:gd name="T62" fmla="*/ 157 w 980"/>
                    <a:gd name="T63" fmla="*/ 1254 h 1719"/>
                    <a:gd name="T64" fmla="*/ 97 w 980"/>
                    <a:gd name="T65" fmla="*/ 1331 h 1719"/>
                    <a:gd name="T66" fmla="*/ 33 w 980"/>
                    <a:gd name="T67" fmla="*/ 1404 h 1719"/>
                    <a:gd name="T68" fmla="*/ 0 w 980"/>
                    <a:gd name="T69" fmla="*/ 1440 h 1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80" h="1719">
                      <a:moveTo>
                        <a:pt x="0" y="1440"/>
                      </a:moveTo>
                      <a:lnTo>
                        <a:pt x="287" y="1719"/>
                      </a:lnTo>
                      <a:lnTo>
                        <a:pt x="287" y="1719"/>
                      </a:lnTo>
                      <a:lnTo>
                        <a:pt x="328" y="1676"/>
                      </a:lnTo>
                      <a:lnTo>
                        <a:pt x="365" y="1633"/>
                      </a:lnTo>
                      <a:lnTo>
                        <a:pt x="403" y="1589"/>
                      </a:lnTo>
                      <a:lnTo>
                        <a:pt x="440" y="1544"/>
                      </a:lnTo>
                      <a:lnTo>
                        <a:pt x="475" y="1499"/>
                      </a:lnTo>
                      <a:lnTo>
                        <a:pt x="510" y="1452"/>
                      </a:lnTo>
                      <a:lnTo>
                        <a:pt x="543" y="1404"/>
                      </a:lnTo>
                      <a:lnTo>
                        <a:pt x="575" y="1356"/>
                      </a:lnTo>
                      <a:lnTo>
                        <a:pt x="606" y="1307"/>
                      </a:lnTo>
                      <a:lnTo>
                        <a:pt x="636" y="1258"/>
                      </a:lnTo>
                      <a:lnTo>
                        <a:pt x="665" y="1207"/>
                      </a:lnTo>
                      <a:lnTo>
                        <a:pt x="692" y="1156"/>
                      </a:lnTo>
                      <a:lnTo>
                        <a:pt x="720" y="1104"/>
                      </a:lnTo>
                      <a:lnTo>
                        <a:pt x="744" y="1051"/>
                      </a:lnTo>
                      <a:lnTo>
                        <a:pt x="769" y="998"/>
                      </a:lnTo>
                      <a:lnTo>
                        <a:pt x="793" y="944"/>
                      </a:lnTo>
                      <a:lnTo>
                        <a:pt x="813" y="889"/>
                      </a:lnTo>
                      <a:lnTo>
                        <a:pt x="834" y="835"/>
                      </a:lnTo>
                      <a:lnTo>
                        <a:pt x="854" y="779"/>
                      </a:lnTo>
                      <a:lnTo>
                        <a:pt x="872" y="723"/>
                      </a:lnTo>
                      <a:lnTo>
                        <a:pt x="888" y="665"/>
                      </a:lnTo>
                      <a:lnTo>
                        <a:pt x="903" y="608"/>
                      </a:lnTo>
                      <a:lnTo>
                        <a:pt x="918" y="550"/>
                      </a:lnTo>
                      <a:lnTo>
                        <a:pt x="931" y="491"/>
                      </a:lnTo>
                      <a:lnTo>
                        <a:pt x="941" y="432"/>
                      </a:lnTo>
                      <a:lnTo>
                        <a:pt x="951" y="373"/>
                      </a:lnTo>
                      <a:lnTo>
                        <a:pt x="959" y="313"/>
                      </a:lnTo>
                      <a:lnTo>
                        <a:pt x="967" y="253"/>
                      </a:lnTo>
                      <a:lnTo>
                        <a:pt x="972" y="192"/>
                      </a:lnTo>
                      <a:lnTo>
                        <a:pt x="976" y="130"/>
                      </a:lnTo>
                      <a:lnTo>
                        <a:pt x="979" y="68"/>
                      </a:lnTo>
                      <a:lnTo>
                        <a:pt x="980" y="7"/>
                      </a:lnTo>
                      <a:lnTo>
                        <a:pt x="579" y="0"/>
                      </a:lnTo>
                      <a:lnTo>
                        <a:pt x="579" y="0"/>
                      </a:lnTo>
                      <a:lnTo>
                        <a:pt x="579" y="52"/>
                      </a:lnTo>
                      <a:lnTo>
                        <a:pt x="576" y="104"/>
                      </a:lnTo>
                      <a:lnTo>
                        <a:pt x="572" y="155"/>
                      </a:lnTo>
                      <a:lnTo>
                        <a:pt x="569" y="207"/>
                      </a:lnTo>
                      <a:lnTo>
                        <a:pt x="562" y="258"/>
                      </a:lnTo>
                      <a:lnTo>
                        <a:pt x="556" y="307"/>
                      </a:lnTo>
                      <a:lnTo>
                        <a:pt x="548" y="358"/>
                      </a:lnTo>
                      <a:lnTo>
                        <a:pt x="537" y="408"/>
                      </a:lnTo>
                      <a:lnTo>
                        <a:pt x="527" y="457"/>
                      </a:lnTo>
                      <a:lnTo>
                        <a:pt x="515" y="505"/>
                      </a:lnTo>
                      <a:lnTo>
                        <a:pt x="503" y="554"/>
                      </a:lnTo>
                      <a:lnTo>
                        <a:pt x="489" y="602"/>
                      </a:lnTo>
                      <a:lnTo>
                        <a:pt x="474" y="649"/>
                      </a:lnTo>
                      <a:lnTo>
                        <a:pt x="458" y="695"/>
                      </a:lnTo>
                      <a:lnTo>
                        <a:pt x="441" y="742"/>
                      </a:lnTo>
                      <a:lnTo>
                        <a:pt x="423" y="788"/>
                      </a:lnTo>
                      <a:lnTo>
                        <a:pt x="403" y="833"/>
                      </a:lnTo>
                      <a:lnTo>
                        <a:pt x="384" y="879"/>
                      </a:lnTo>
                      <a:lnTo>
                        <a:pt x="362" y="923"/>
                      </a:lnTo>
                      <a:lnTo>
                        <a:pt x="339" y="966"/>
                      </a:lnTo>
                      <a:lnTo>
                        <a:pt x="316" y="1009"/>
                      </a:lnTo>
                      <a:lnTo>
                        <a:pt x="293" y="1052"/>
                      </a:lnTo>
                      <a:lnTo>
                        <a:pt x="267" y="1094"/>
                      </a:lnTo>
                      <a:lnTo>
                        <a:pt x="240" y="1134"/>
                      </a:lnTo>
                      <a:lnTo>
                        <a:pt x="213" y="1176"/>
                      </a:lnTo>
                      <a:lnTo>
                        <a:pt x="186" y="1215"/>
                      </a:lnTo>
                      <a:lnTo>
                        <a:pt x="157" y="1254"/>
                      </a:lnTo>
                      <a:lnTo>
                        <a:pt x="127" y="1293"/>
                      </a:lnTo>
                      <a:lnTo>
                        <a:pt x="97" y="1331"/>
                      </a:lnTo>
                      <a:lnTo>
                        <a:pt x="65" y="1367"/>
                      </a:lnTo>
                      <a:lnTo>
                        <a:pt x="33" y="1404"/>
                      </a:lnTo>
                      <a:lnTo>
                        <a:pt x="0" y="1440"/>
                      </a:lnTo>
                      <a:lnTo>
                        <a:pt x="0" y="144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3" name="Freeform 46"/>
                <p:cNvSpPr>
                  <a:spLocks/>
                </p:cNvSpPr>
                <p:nvPr/>
              </p:nvSpPr>
              <p:spPr bwMode="auto">
                <a:xfrm>
                  <a:off x="4027488" y="4254501"/>
                  <a:ext cx="533400" cy="309563"/>
                </a:xfrm>
                <a:custGeom>
                  <a:avLst/>
                  <a:gdLst>
                    <a:gd name="T0" fmla="*/ 0 w 1345"/>
                    <a:gd name="T1" fmla="*/ 219 h 780"/>
                    <a:gd name="T2" fmla="*/ 33 w 1345"/>
                    <a:gd name="T3" fmla="*/ 250 h 780"/>
                    <a:gd name="T4" fmla="*/ 101 w 1345"/>
                    <a:gd name="T5" fmla="*/ 311 h 780"/>
                    <a:gd name="T6" fmla="*/ 171 w 1345"/>
                    <a:gd name="T7" fmla="*/ 369 h 780"/>
                    <a:gd name="T8" fmla="*/ 245 w 1345"/>
                    <a:gd name="T9" fmla="*/ 423 h 780"/>
                    <a:gd name="T10" fmla="*/ 321 w 1345"/>
                    <a:gd name="T11" fmla="*/ 474 h 780"/>
                    <a:gd name="T12" fmla="*/ 399 w 1345"/>
                    <a:gd name="T13" fmla="*/ 521 h 780"/>
                    <a:gd name="T14" fmla="*/ 480 w 1345"/>
                    <a:gd name="T15" fmla="*/ 565 h 780"/>
                    <a:gd name="T16" fmla="*/ 562 w 1345"/>
                    <a:gd name="T17" fmla="*/ 606 h 780"/>
                    <a:gd name="T18" fmla="*/ 647 w 1345"/>
                    <a:gd name="T19" fmla="*/ 642 h 780"/>
                    <a:gd name="T20" fmla="*/ 733 w 1345"/>
                    <a:gd name="T21" fmla="*/ 675 h 780"/>
                    <a:gd name="T22" fmla="*/ 822 w 1345"/>
                    <a:gd name="T23" fmla="*/ 702 h 780"/>
                    <a:gd name="T24" fmla="*/ 913 w 1345"/>
                    <a:gd name="T25" fmla="*/ 727 h 780"/>
                    <a:gd name="T26" fmla="*/ 1006 w 1345"/>
                    <a:gd name="T27" fmla="*/ 746 h 780"/>
                    <a:gd name="T28" fmla="*/ 1099 w 1345"/>
                    <a:gd name="T29" fmla="*/ 762 h 780"/>
                    <a:gd name="T30" fmla="*/ 1194 w 1345"/>
                    <a:gd name="T31" fmla="*/ 772 h 780"/>
                    <a:gd name="T32" fmla="*/ 1291 w 1345"/>
                    <a:gd name="T33" fmla="*/ 779 h 780"/>
                    <a:gd name="T34" fmla="*/ 1345 w 1345"/>
                    <a:gd name="T35" fmla="*/ 475 h 780"/>
                    <a:gd name="T36" fmla="*/ 1304 w 1345"/>
                    <a:gd name="T37" fmla="*/ 474 h 780"/>
                    <a:gd name="T38" fmla="*/ 1222 w 1345"/>
                    <a:gd name="T39" fmla="*/ 469 h 780"/>
                    <a:gd name="T40" fmla="*/ 1141 w 1345"/>
                    <a:gd name="T41" fmla="*/ 460 h 780"/>
                    <a:gd name="T42" fmla="*/ 1061 w 1345"/>
                    <a:gd name="T43" fmla="*/ 447 h 780"/>
                    <a:gd name="T44" fmla="*/ 983 w 1345"/>
                    <a:gd name="T45" fmla="*/ 430 h 780"/>
                    <a:gd name="T46" fmla="*/ 908 w 1345"/>
                    <a:gd name="T47" fmla="*/ 409 h 780"/>
                    <a:gd name="T48" fmla="*/ 832 w 1345"/>
                    <a:gd name="T49" fmla="*/ 386 h 780"/>
                    <a:gd name="T50" fmla="*/ 758 w 1345"/>
                    <a:gd name="T51" fmla="*/ 358 h 780"/>
                    <a:gd name="T52" fmla="*/ 687 w 1345"/>
                    <a:gd name="T53" fmla="*/ 327 h 780"/>
                    <a:gd name="T54" fmla="*/ 618 w 1345"/>
                    <a:gd name="T55" fmla="*/ 293 h 780"/>
                    <a:gd name="T56" fmla="*/ 549 w 1345"/>
                    <a:gd name="T57" fmla="*/ 257 h 780"/>
                    <a:gd name="T58" fmla="*/ 483 w 1345"/>
                    <a:gd name="T59" fmla="*/ 216 h 780"/>
                    <a:gd name="T60" fmla="*/ 418 w 1345"/>
                    <a:gd name="T61" fmla="*/ 173 h 780"/>
                    <a:gd name="T62" fmla="*/ 357 w 1345"/>
                    <a:gd name="T63" fmla="*/ 126 h 780"/>
                    <a:gd name="T64" fmla="*/ 297 w 1345"/>
                    <a:gd name="T65" fmla="*/ 78 h 780"/>
                    <a:gd name="T66" fmla="*/ 240 w 1345"/>
                    <a:gd name="T67" fmla="*/ 26 h 780"/>
                    <a:gd name="T68" fmla="*/ 213 w 1345"/>
                    <a:gd name="T69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5" h="780">
                      <a:moveTo>
                        <a:pt x="213" y="0"/>
                      </a:moveTo>
                      <a:lnTo>
                        <a:pt x="0" y="219"/>
                      </a:lnTo>
                      <a:lnTo>
                        <a:pt x="0" y="219"/>
                      </a:lnTo>
                      <a:lnTo>
                        <a:pt x="33" y="250"/>
                      </a:lnTo>
                      <a:lnTo>
                        <a:pt x="67" y="281"/>
                      </a:lnTo>
                      <a:lnTo>
                        <a:pt x="101" y="311"/>
                      </a:lnTo>
                      <a:lnTo>
                        <a:pt x="136" y="340"/>
                      </a:lnTo>
                      <a:lnTo>
                        <a:pt x="171" y="369"/>
                      </a:lnTo>
                      <a:lnTo>
                        <a:pt x="207" y="396"/>
                      </a:lnTo>
                      <a:lnTo>
                        <a:pt x="245" y="423"/>
                      </a:lnTo>
                      <a:lnTo>
                        <a:pt x="282" y="449"/>
                      </a:lnTo>
                      <a:lnTo>
                        <a:pt x="321" y="474"/>
                      </a:lnTo>
                      <a:lnTo>
                        <a:pt x="360" y="499"/>
                      </a:lnTo>
                      <a:lnTo>
                        <a:pt x="399" y="521"/>
                      </a:lnTo>
                      <a:lnTo>
                        <a:pt x="439" y="544"/>
                      </a:lnTo>
                      <a:lnTo>
                        <a:pt x="480" y="565"/>
                      </a:lnTo>
                      <a:lnTo>
                        <a:pt x="520" y="586"/>
                      </a:lnTo>
                      <a:lnTo>
                        <a:pt x="562" y="606"/>
                      </a:lnTo>
                      <a:lnTo>
                        <a:pt x="604" y="624"/>
                      </a:lnTo>
                      <a:lnTo>
                        <a:pt x="647" y="642"/>
                      </a:lnTo>
                      <a:lnTo>
                        <a:pt x="690" y="659"/>
                      </a:lnTo>
                      <a:lnTo>
                        <a:pt x="733" y="675"/>
                      </a:lnTo>
                      <a:lnTo>
                        <a:pt x="778" y="689"/>
                      </a:lnTo>
                      <a:lnTo>
                        <a:pt x="822" y="702"/>
                      </a:lnTo>
                      <a:lnTo>
                        <a:pt x="867" y="715"/>
                      </a:lnTo>
                      <a:lnTo>
                        <a:pt x="913" y="727"/>
                      </a:lnTo>
                      <a:lnTo>
                        <a:pt x="959" y="737"/>
                      </a:lnTo>
                      <a:lnTo>
                        <a:pt x="1006" y="746"/>
                      </a:lnTo>
                      <a:lnTo>
                        <a:pt x="1052" y="755"/>
                      </a:lnTo>
                      <a:lnTo>
                        <a:pt x="1099" y="762"/>
                      </a:lnTo>
                      <a:lnTo>
                        <a:pt x="1146" y="768"/>
                      </a:lnTo>
                      <a:lnTo>
                        <a:pt x="1194" y="772"/>
                      </a:lnTo>
                      <a:lnTo>
                        <a:pt x="1242" y="776"/>
                      </a:lnTo>
                      <a:lnTo>
                        <a:pt x="1291" y="779"/>
                      </a:lnTo>
                      <a:lnTo>
                        <a:pt x="1340" y="780"/>
                      </a:lnTo>
                      <a:lnTo>
                        <a:pt x="1345" y="475"/>
                      </a:lnTo>
                      <a:lnTo>
                        <a:pt x="1345" y="475"/>
                      </a:lnTo>
                      <a:lnTo>
                        <a:pt x="1304" y="474"/>
                      </a:lnTo>
                      <a:lnTo>
                        <a:pt x="1262" y="473"/>
                      </a:lnTo>
                      <a:lnTo>
                        <a:pt x="1222" y="469"/>
                      </a:lnTo>
                      <a:lnTo>
                        <a:pt x="1181" y="465"/>
                      </a:lnTo>
                      <a:lnTo>
                        <a:pt x="1141" y="460"/>
                      </a:lnTo>
                      <a:lnTo>
                        <a:pt x="1102" y="453"/>
                      </a:lnTo>
                      <a:lnTo>
                        <a:pt x="1061" y="447"/>
                      </a:lnTo>
                      <a:lnTo>
                        <a:pt x="1022" y="439"/>
                      </a:lnTo>
                      <a:lnTo>
                        <a:pt x="983" y="430"/>
                      </a:lnTo>
                      <a:lnTo>
                        <a:pt x="946" y="421"/>
                      </a:lnTo>
                      <a:lnTo>
                        <a:pt x="908" y="409"/>
                      </a:lnTo>
                      <a:lnTo>
                        <a:pt x="870" y="399"/>
                      </a:lnTo>
                      <a:lnTo>
                        <a:pt x="832" y="386"/>
                      </a:lnTo>
                      <a:lnTo>
                        <a:pt x="796" y="373"/>
                      </a:lnTo>
                      <a:lnTo>
                        <a:pt x="758" y="358"/>
                      </a:lnTo>
                      <a:lnTo>
                        <a:pt x="723" y="343"/>
                      </a:lnTo>
                      <a:lnTo>
                        <a:pt x="687" y="327"/>
                      </a:lnTo>
                      <a:lnTo>
                        <a:pt x="651" y="311"/>
                      </a:lnTo>
                      <a:lnTo>
                        <a:pt x="618" y="293"/>
                      </a:lnTo>
                      <a:lnTo>
                        <a:pt x="582" y="275"/>
                      </a:lnTo>
                      <a:lnTo>
                        <a:pt x="549" y="257"/>
                      </a:lnTo>
                      <a:lnTo>
                        <a:pt x="516" y="237"/>
                      </a:lnTo>
                      <a:lnTo>
                        <a:pt x="483" y="216"/>
                      </a:lnTo>
                      <a:lnTo>
                        <a:pt x="451" y="195"/>
                      </a:lnTo>
                      <a:lnTo>
                        <a:pt x="418" y="173"/>
                      </a:lnTo>
                      <a:lnTo>
                        <a:pt x="387" y="150"/>
                      </a:lnTo>
                      <a:lnTo>
                        <a:pt x="357" y="126"/>
                      </a:lnTo>
                      <a:lnTo>
                        <a:pt x="327" y="103"/>
                      </a:lnTo>
                      <a:lnTo>
                        <a:pt x="297" y="78"/>
                      </a:lnTo>
                      <a:lnTo>
                        <a:pt x="269" y="52"/>
                      </a:lnTo>
                      <a:lnTo>
                        <a:pt x="240" y="26"/>
                      </a:lnTo>
                      <a:lnTo>
                        <a:pt x="213" y="0"/>
                      </a:lnTo>
                      <a:lnTo>
                        <a:pt x="213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4" name="Freeform 49"/>
                <p:cNvSpPr>
                  <a:spLocks/>
                </p:cNvSpPr>
                <p:nvPr/>
              </p:nvSpPr>
              <p:spPr bwMode="auto">
                <a:xfrm>
                  <a:off x="3797300" y="3244851"/>
                  <a:ext cx="309563" cy="523875"/>
                </a:xfrm>
                <a:custGeom>
                  <a:avLst/>
                  <a:gdLst>
                    <a:gd name="T0" fmla="*/ 561 w 780"/>
                    <a:gd name="T1" fmla="*/ 0 h 1320"/>
                    <a:gd name="T2" fmla="*/ 530 w 780"/>
                    <a:gd name="T3" fmla="*/ 32 h 1320"/>
                    <a:gd name="T4" fmla="*/ 470 w 780"/>
                    <a:gd name="T5" fmla="*/ 99 h 1320"/>
                    <a:gd name="T6" fmla="*/ 412 w 780"/>
                    <a:gd name="T7" fmla="*/ 168 h 1320"/>
                    <a:gd name="T8" fmla="*/ 359 w 780"/>
                    <a:gd name="T9" fmla="*/ 240 h 1320"/>
                    <a:gd name="T10" fmla="*/ 308 w 780"/>
                    <a:gd name="T11" fmla="*/ 315 h 1320"/>
                    <a:gd name="T12" fmla="*/ 261 w 780"/>
                    <a:gd name="T13" fmla="*/ 392 h 1320"/>
                    <a:gd name="T14" fmla="*/ 218 w 780"/>
                    <a:gd name="T15" fmla="*/ 470 h 1320"/>
                    <a:gd name="T16" fmla="*/ 178 w 780"/>
                    <a:gd name="T17" fmla="*/ 552 h 1320"/>
                    <a:gd name="T18" fmla="*/ 142 w 780"/>
                    <a:gd name="T19" fmla="*/ 635 h 1320"/>
                    <a:gd name="T20" fmla="*/ 110 w 780"/>
                    <a:gd name="T21" fmla="*/ 720 h 1320"/>
                    <a:gd name="T22" fmla="*/ 82 w 780"/>
                    <a:gd name="T23" fmla="*/ 807 h 1320"/>
                    <a:gd name="T24" fmla="*/ 57 w 780"/>
                    <a:gd name="T25" fmla="*/ 895 h 1320"/>
                    <a:gd name="T26" fmla="*/ 36 w 780"/>
                    <a:gd name="T27" fmla="*/ 987 h 1320"/>
                    <a:gd name="T28" fmla="*/ 21 w 780"/>
                    <a:gd name="T29" fmla="*/ 1079 h 1320"/>
                    <a:gd name="T30" fmla="*/ 9 w 780"/>
                    <a:gd name="T31" fmla="*/ 1171 h 1320"/>
                    <a:gd name="T32" fmla="*/ 1 w 780"/>
                    <a:gd name="T33" fmla="*/ 1267 h 1320"/>
                    <a:gd name="T34" fmla="*/ 304 w 780"/>
                    <a:gd name="T35" fmla="*/ 1320 h 1320"/>
                    <a:gd name="T36" fmla="*/ 306 w 780"/>
                    <a:gd name="T37" fmla="*/ 1280 h 1320"/>
                    <a:gd name="T38" fmla="*/ 312 w 780"/>
                    <a:gd name="T39" fmla="*/ 1199 h 1320"/>
                    <a:gd name="T40" fmla="*/ 323 w 780"/>
                    <a:gd name="T41" fmla="*/ 1121 h 1320"/>
                    <a:gd name="T42" fmla="*/ 336 w 780"/>
                    <a:gd name="T43" fmla="*/ 1043 h 1320"/>
                    <a:gd name="T44" fmla="*/ 354 w 780"/>
                    <a:gd name="T45" fmla="*/ 967 h 1320"/>
                    <a:gd name="T46" fmla="*/ 375 w 780"/>
                    <a:gd name="T47" fmla="*/ 892 h 1320"/>
                    <a:gd name="T48" fmla="*/ 398 w 780"/>
                    <a:gd name="T49" fmla="*/ 819 h 1320"/>
                    <a:gd name="T50" fmla="*/ 425 w 780"/>
                    <a:gd name="T51" fmla="*/ 747 h 1320"/>
                    <a:gd name="T52" fmla="*/ 457 w 780"/>
                    <a:gd name="T53" fmla="*/ 677 h 1320"/>
                    <a:gd name="T54" fmla="*/ 491 w 780"/>
                    <a:gd name="T55" fmla="*/ 608 h 1320"/>
                    <a:gd name="T56" fmla="*/ 527 w 780"/>
                    <a:gd name="T57" fmla="*/ 541 h 1320"/>
                    <a:gd name="T58" fmla="*/ 567 w 780"/>
                    <a:gd name="T59" fmla="*/ 476 h 1320"/>
                    <a:gd name="T60" fmla="*/ 609 w 780"/>
                    <a:gd name="T61" fmla="*/ 414 h 1320"/>
                    <a:gd name="T62" fmla="*/ 655 w 780"/>
                    <a:gd name="T63" fmla="*/ 354 h 1320"/>
                    <a:gd name="T64" fmla="*/ 703 w 780"/>
                    <a:gd name="T65" fmla="*/ 295 h 1320"/>
                    <a:gd name="T66" fmla="*/ 754 w 780"/>
                    <a:gd name="T67" fmla="*/ 239 h 1320"/>
                    <a:gd name="T68" fmla="*/ 780 w 780"/>
                    <a:gd name="T69" fmla="*/ 212 h 1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80" h="1320">
                      <a:moveTo>
                        <a:pt x="780" y="212"/>
                      </a:moveTo>
                      <a:lnTo>
                        <a:pt x="561" y="0"/>
                      </a:lnTo>
                      <a:lnTo>
                        <a:pt x="561" y="0"/>
                      </a:lnTo>
                      <a:lnTo>
                        <a:pt x="530" y="32"/>
                      </a:lnTo>
                      <a:lnTo>
                        <a:pt x="500" y="65"/>
                      </a:lnTo>
                      <a:lnTo>
                        <a:pt x="470" y="99"/>
                      </a:lnTo>
                      <a:lnTo>
                        <a:pt x="441" y="132"/>
                      </a:lnTo>
                      <a:lnTo>
                        <a:pt x="412" y="168"/>
                      </a:lnTo>
                      <a:lnTo>
                        <a:pt x="385" y="204"/>
                      </a:lnTo>
                      <a:lnTo>
                        <a:pt x="359" y="240"/>
                      </a:lnTo>
                      <a:lnTo>
                        <a:pt x="333" y="277"/>
                      </a:lnTo>
                      <a:lnTo>
                        <a:pt x="308" y="315"/>
                      </a:lnTo>
                      <a:lnTo>
                        <a:pt x="285" y="352"/>
                      </a:lnTo>
                      <a:lnTo>
                        <a:pt x="261" y="392"/>
                      </a:lnTo>
                      <a:lnTo>
                        <a:pt x="239" y="431"/>
                      </a:lnTo>
                      <a:lnTo>
                        <a:pt x="218" y="470"/>
                      </a:lnTo>
                      <a:lnTo>
                        <a:pt x="198" y="510"/>
                      </a:lnTo>
                      <a:lnTo>
                        <a:pt x="178" y="552"/>
                      </a:lnTo>
                      <a:lnTo>
                        <a:pt x="160" y="593"/>
                      </a:lnTo>
                      <a:lnTo>
                        <a:pt x="142" y="635"/>
                      </a:lnTo>
                      <a:lnTo>
                        <a:pt x="126" y="677"/>
                      </a:lnTo>
                      <a:lnTo>
                        <a:pt x="110" y="720"/>
                      </a:lnTo>
                      <a:lnTo>
                        <a:pt x="95" y="763"/>
                      </a:lnTo>
                      <a:lnTo>
                        <a:pt x="82" y="807"/>
                      </a:lnTo>
                      <a:lnTo>
                        <a:pt x="69" y="851"/>
                      </a:lnTo>
                      <a:lnTo>
                        <a:pt x="57" y="895"/>
                      </a:lnTo>
                      <a:lnTo>
                        <a:pt x="47" y="941"/>
                      </a:lnTo>
                      <a:lnTo>
                        <a:pt x="36" y="987"/>
                      </a:lnTo>
                      <a:lnTo>
                        <a:pt x="28" y="1032"/>
                      </a:lnTo>
                      <a:lnTo>
                        <a:pt x="21" y="1079"/>
                      </a:lnTo>
                      <a:lnTo>
                        <a:pt x="14" y="1125"/>
                      </a:lnTo>
                      <a:lnTo>
                        <a:pt x="9" y="1171"/>
                      </a:lnTo>
                      <a:lnTo>
                        <a:pt x="5" y="1220"/>
                      </a:lnTo>
                      <a:lnTo>
                        <a:pt x="1" y="1267"/>
                      </a:lnTo>
                      <a:lnTo>
                        <a:pt x="0" y="1315"/>
                      </a:lnTo>
                      <a:lnTo>
                        <a:pt x="304" y="1320"/>
                      </a:lnTo>
                      <a:lnTo>
                        <a:pt x="304" y="1320"/>
                      </a:lnTo>
                      <a:lnTo>
                        <a:pt x="306" y="1280"/>
                      </a:lnTo>
                      <a:lnTo>
                        <a:pt x="308" y="1239"/>
                      </a:lnTo>
                      <a:lnTo>
                        <a:pt x="312" y="1199"/>
                      </a:lnTo>
                      <a:lnTo>
                        <a:pt x="317" y="1160"/>
                      </a:lnTo>
                      <a:lnTo>
                        <a:pt x="323" y="1121"/>
                      </a:lnTo>
                      <a:lnTo>
                        <a:pt x="329" y="1082"/>
                      </a:lnTo>
                      <a:lnTo>
                        <a:pt x="336" y="1043"/>
                      </a:lnTo>
                      <a:lnTo>
                        <a:pt x="345" y="1005"/>
                      </a:lnTo>
                      <a:lnTo>
                        <a:pt x="354" y="967"/>
                      </a:lnTo>
                      <a:lnTo>
                        <a:pt x="363" y="929"/>
                      </a:lnTo>
                      <a:lnTo>
                        <a:pt x="375" y="892"/>
                      </a:lnTo>
                      <a:lnTo>
                        <a:pt x="386" y="855"/>
                      </a:lnTo>
                      <a:lnTo>
                        <a:pt x="398" y="819"/>
                      </a:lnTo>
                      <a:lnTo>
                        <a:pt x="411" y="782"/>
                      </a:lnTo>
                      <a:lnTo>
                        <a:pt x="425" y="747"/>
                      </a:lnTo>
                      <a:lnTo>
                        <a:pt x="441" y="712"/>
                      </a:lnTo>
                      <a:lnTo>
                        <a:pt x="457" y="677"/>
                      </a:lnTo>
                      <a:lnTo>
                        <a:pt x="474" y="642"/>
                      </a:lnTo>
                      <a:lnTo>
                        <a:pt x="491" y="608"/>
                      </a:lnTo>
                      <a:lnTo>
                        <a:pt x="509" y="574"/>
                      </a:lnTo>
                      <a:lnTo>
                        <a:pt x="527" y="541"/>
                      </a:lnTo>
                      <a:lnTo>
                        <a:pt x="547" y="509"/>
                      </a:lnTo>
                      <a:lnTo>
                        <a:pt x="567" y="476"/>
                      </a:lnTo>
                      <a:lnTo>
                        <a:pt x="588" y="445"/>
                      </a:lnTo>
                      <a:lnTo>
                        <a:pt x="609" y="414"/>
                      </a:lnTo>
                      <a:lnTo>
                        <a:pt x="632" y="384"/>
                      </a:lnTo>
                      <a:lnTo>
                        <a:pt x="655" y="354"/>
                      </a:lnTo>
                      <a:lnTo>
                        <a:pt x="678" y="324"/>
                      </a:lnTo>
                      <a:lnTo>
                        <a:pt x="703" y="295"/>
                      </a:lnTo>
                      <a:lnTo>
                        <a:pt x="728" y="267"/>
                      </a:lnTo>
                      <a:lnTo>
                        <a:pt x="754" y="239"/>
                      </a:lnTo>
                      <a:lnTo>
                        <a:pt x="780" y="212"/>
                      </a:lnTo>
                      <a:lnTo>
                        <a:pt x="780" y="2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5" name="Freeform 50"/>
                <p:cNvSpPr>
                  <a:spLocks/>
                </p:cNvSpPr>
                <p:nvPr/>
              </p:nvSpPr>
              <p:spPr bwMode="auto">
                <a:xfrm>
                  <a:off x="4583113" y="3014663"/>
                  <a:ext cx="522288" cy="300038"/>
                </a:xfrm>
                <a:custGeom>
                  <a:avLst/>
                  <a:gdLst>
                    <a:gd name="T0" fmla="*/ 1319 w 1319"/>
                    <a:gd name="T1" fmla="*/ 536 h 755"/>
                    <a:gd name="T2" fmla="*/ 1286 w 1319"/>
                    <a:gd name="T3" fmla="*/ 506 h 755"/>
                    <a:gd name="T4" fmla="*/ 1220 w 1319"/>
                    <a:gd name="T5" fmla="*/ 448 h 755"/>
                    <a:gd name="T6" fmla="*/ 1149 w 1319"/>
                    <a:gd name="T7" fmla="*/ 393 h 755"/>
                    <a:gd name="T8" fmla="*/ 1078 w 1319"/>
                    <a:gd name="T9" fmla="*/ 341 h 755"/>
                    <a:gd name="T10" fmla="*/ 1002 w 1319"/>
                    <a:gd name="T11" fmla="*/ 292 h 755"/>
                    <a:gd name="T12" fmla="*/ 925 w 1319"/>
                    <a:gd name="T13" fmla="*/ 247 h 755"/>
                    <a:gd name="T14" fmla="*/ 847 w 1319"/>
                    <a:gd name="T15" fmla="*/ 204 h 755"/>
                    <a:gd name="T16" fmla="*/ 765 w 1319"/>
                    <a:gd name="T17" fmla="*/ 167 h 755"/>
                    <a:gd name="T18" fmla="*/ 682 w 1319"/>
                    <a:gd name="T19" fmla="*/ 131 h 755"/>
                    <a:gd name="T20" fmla="*/ 597 w 1319"/>
                    <a:gd name="T21" fmla="*/ 100 h 755"/>
                    <a:gd name="T22" fmla="*/ 510 w 1319"/>
                    <a:gd name="T23" fmla="*/ 74 h 755"/>
                    <a:gd name="T24" fmla="*/ 422 w 1319"/>
                    <a:gd name="T25" fmla="*/ 51 h 755"/>
                    <a:gd name="T26" fmla="*/ 332 w 1319"/>
                    <a:gd name="T27" fmla="*/ 32 h 755"/>
                    <a:gd name="T28" fmla="*/ 239 w 1319"/>
                    <a:gd name="T29" fmla="*/ 17 h 755"/>
                    <a:gd name="T30" fmla="*/ 147 w 1319"/>
                    <a:gd name="T31" fmla="*/ 6 h 755"/>
                    <a:gd name="T32" fmla="*/ 52 w 1319"/>
                    <a:gd name="T33" fmla="*/ 1 h 755"/>
                    <a:gd name="T34" fmla="*/ 0 w 1319"/>
                    <a:gd name="T35" fmla="*/ 305 h 755"/>
                    <a:gd name="T36" fmla="*/ 40 w 1319"/>
                    <a:gd name="T37" fmla="*/ 306 h 755"/>
                    <a:gd name="T38" fmla="*/ 119 w 1319"/>
                    <a:gd name="T39" fmla="*/ 310 h 755"/>
                    <a:gd name="T40" fmla="*/ 198 w 1319"/>
                    <a:gd name="T41" fmla="*/ 319 h 755"/>
                    <a:gd name="T42" fmla="*/ 274 w 1319"/>
                    <a:gd name="T43" fmla="*/ 332 h 755"/>
                    <a:gd name="T44" fmla="*/ 351 w 1319"/>
                    <a:gd name="T45" fmla="*/ 348 h 755"/>
                    <a:gd name="T46" fmla="*/ 425 w 1319"/>
                    <a:gd name="T47" fmla="*/ 367 h 755"/>
                    <a:gd name="T48" fmla="*/ 498 w 1319"/>
                    <a:gd name="T49" fmla="*/ 389 h 755"/>
                    <a:gd name="T50" fmla="*/ 570 w 1319"/>
                    <a:gd name="T51" fmla="*/ 415 h 755"/>
                    <a:gd name="T52" fmla="*/ 640 w 1319"/>
                    <a:gd name="T53" fmla="*/ 445 h 755"/>
                    <a:gd name="T54" fmla="*/ 709 w 1319"/>
                    <a:gd name="T55" fmla="*/ 476 h 755"/>
                    <a:gd name="T56" fmla="*/ 776 w 1319"/>
                    <a:gd name="T57" fmla="*/ 512 h 755"/>
                    <a:gd name="T58" fmla="*/ 841 w 1319"/>
                    <a:gd name="T59" fmla="*/ 551 h 755"/>
                    <a:gd name="T60" fmla="*/ 903 w 1319"/>
                    <a:gd name="T61" fmla="*/ 591 h 755"/>
                    <a:gd name="T62" fmla="*/ 964 w 1319"/>
                    <a:gd name="T63" fmla="*/ 635 h 755"/>
                    <a:gd name="T64" fmla="*/ 1023 w 1319"/>
                    <a:gd name="T65" fmla="*/ 681 h 755"/>
                    <a:gd name="T66" fmla="*/ 1079 w 1319"/>
                    <a:gd name="T67" fmla="*/ 730 h 755"/>
                    <a:gd name="T68" fmla="*/ 1106 w 1319"/>
                    <a:gd name="T69" fmla="*/ 755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19" h="755">
                      <a:moveTo>
                        <a:pt x="1106" y="755"/>
                      </a:moveTo>
                      <a:lnTo>
                        <a:pt x="1319" y="536"/>
                      </a:lnTo>
                      <a:lnTo>
                        <a:pt x="1319" y="536"/>
                      </a:lnTo>
                      <a:lnTo>
                        <a:pt x="1286" y="506"/>
                      </a:lnTo>
                      <a:lnTo>
                        <a:pt x="1253" y="476"/>
                      </a:lnTo>
                      <a:lnTo>
                        <a:pt x="1220" y="448"/>
                      </a:lnTo>
                      <a:lnTo>
                        <a:pt x="1184" y="420"/>
                      </a:lnTo>
                      <a:lnTo>
                        <a:pt x="1149" y="393"/>
                      </a:lnTo>
                      <a:lnTo>
                        <a:pt x="1114" y="367"/>
                      </a:lnTo>
                      <a:lnTo>
                        <a:pt x="1078" y="341"/>
                      </a:lnTo>
                      <a:lnTo>
                        <a:pt x="1040" y="316"/>
                      </a:lnTo>
                      <a:lnTo>
                        <a:pt x="1002" y="292"/>
                      </a:lnTo>
                      <a:lnTo>
                        <a:pt x="964" y="269"/>
                      </a:lnTo>
                      <a:lnTo>
                        <a:pt x="925" y="247"/>
                      </a:lnTo>
                      <a:lnTo>
                        <a:pt x="886" y="225"/>
                      </a:lnTo>
                      <a:lnTo>
                        <a:pt x="847" y="204"/>
                      </a:lnTo>
                      <a:lnTo>
                        <a:pt x="807" y="185"/>
                      </a:lnTo>
                      <a:lnTo>
                        <a:pt x="765" y="167"/>
                      </a:lnTo>
                      <a:lnTo>
                        <a:pt x="724" y="148"/>
                      </a:lnTo>
                      <a:lnTo>
                        <a:pt x="682" y="131"/>
                      </a:lnTo>
                      <a:lnTo>
                        <a:pt x="640" y="116"/>
                      </a:lnTo>
                      <a:lnTo>
                        <a:pt x="597" y="100"/>
                      </a:lnTo>
                      <a:lnTo>
                        <a:pt x="554" y="87"/>
                      </a:lnTo>
                      <a:lnTo>
                        <a:pt x="510" y="74"/>
                      </a:lnTo>
                      <a:lnTo>
                        <a:pt x="466" y="62"/>
                      </a:lnTo>
                      <a:lnTo>
                        <a:pt x="422" y="51"/>
                      </a:lnTo>
                      <a:lnTo>
                        <a:pt x="376" y="40"/>
                      </a:lnTo>
                      <a:lnTo>
                        <a:pt x="332" y="32"/>
                      </a:lnTo>
                      <a:lnTo>
                        <a:pt x="286" y="23"/>
                      </a:lnTo>
                      <a:lnTo>
                        <a:pt x="239" y="17"/>
                      </a:lnTo>
                      <a:lnTo>
                        <a:pt x="194" y="12"/>
                      </a:lnTo>
                      <a:lnTo>
                        <a:pt x="147" y="6"/>
                      </a:lnTo>
                      <a:lnTo>
                        <a:pt x="100" y="2"/>
                      </a:lnTo>
                      <a:lnTo>
                        <a:pt x="52" y="1"/>
                      </a:lnTo>
                      <a:lnTo>
                        <a:pt x="5" y="0"/>
                      </a:lnTo>
                      <a:lnTo>
                        <a:pt x="0" y="305"/>
                      </a:lnTo>
                      <a:lnTo>
                        <a:pt x="0" y="305"/>
                      </a:lnTo>
                      <a:lnTo>
                        <a:pt x="40" y="306"/>
                      </a:lnTo>
                      <a:lnTo>
                        <a:pt x="79" y="307"/>
                      </a:lnTo>
                      <a:lnTo>
                        <a:pt x="119" y="310"/>
                      </a:lnTo>
                      <a:lnTo>
                        <a:pt x="159" y="314"/>
                      </a:lnTo>
                      <a:lnTo>
                        <a:pt x="198" y="319"/>
                      </a:lnTo>
                      <a:lnTo>
                        <a:pt x="237" y="325"/>
                      </a:lnTo>
                      <a:lnTo>
                        <a:pt x="274" y="332"/>
                      </a:lnTo>
                      <a:lnTo>
                        <a:pt x="313" y="338"/>
                      </a:lnTo>
                      <a:lnTo>
                        <a:pt x="351" y="348"/>
                      </a:lnTo>
                      <a:lnTo>
                        <a:pt x="388" y="357"/>
                      </a:lnTo>
                      <a:lnTo>
                        <a:pt x="425" y="367"/>
                      </a:lnTo>
                      <a:lnTo>
                        <a:pt x="462" y="377"/>
                      </a:lnTo>
                      <a:lnTo>
                        <a:pt x="498" y="389"/>
                      </a:lnTo>
                      <a:lnTo>
                        <a:pt x="535" y="402"/>
                      </a:lnTo>
                      <a:lnTo>
                        <a:pt x="570" y="415"/>
                      </a:lnTo>
                      <a:lnTo>
                        <a:pt x="605" y="430"/>
                      </a:lnTo>
                      <a:lnTo>
                        <a:pt x="640" y="445"/>
                      </a:lnTo>
                      <a:lnTo>
                        <a:pt x="675" y="461"/>
                      </a:lnTo>
                      <a:lnTo>
                        <a:pt x="709" y="476"/>
                      </a:lnTo>
                      <a:lnTo>
                        <a:pt x="742" y="495"/>
                      </a:lnTo>
                      <a:lnTo>
                        <a:pt x="776" y="512"/>
                      </a:lnTo>
                      <a:lnTo>
                        <a:pt x="808" y="531"/>
                      </a:lnTo>
                      <a:lnTo>
                        <a:pt x="841" y="551"/>
                      </a:lnTo>
                      <a:lnTo>
                        <a:pt x="872" y="570"/>
                      </a:lnTo>
                      <a:lnTo>
                        <a:pt x="903" y="591"/>
                      </a:lnTo>
                      <a:lnTo>
                        <a:pt x="934" y="613"/>
                      </a:lnTo>
                      <a:lnTo>
                        <a:pt x="964" y="635"/>
                      </a:lnTo>
                      <a:lnTo>
                        <a:pt x="994" y="657"/>
                      </a:lnTo>
                      <a:lnTo>
                        <a:pt x="1023" y="681"/>
                      </a:lnTo>
                      <a:lnTo>
                        <a:pt x="1052" y="706"/>
                      </a:lnTo>
                      <a:lnTo>
                        <a:pt x="1079" y="730"/>
                      </a:lnTo>
                      <a:lnTo>
                        <a:pt x="1106" y="755"/>
                      </a:lnTo>
                      <a:lnTo>
                        <a:pt x="1106" y="75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6" name="Freeform 52"/>
                <p:cNvSpPr>
                  <a:spLocks/>
                </p:cNvSpPr>
                <p:nvPr/>
              </p:nvSpPr>
              <p:spPr bwMode="auto">
                <a:xfrm>
                  <a:off x="4583113" y="4254501"/>
                  <a:ext cx="533400" cy="309563"/>
                </a:xfrm>
                <a:custGeom>
                  <a:avLst/>
                  <a:gdLst>
                    <a:gd name="T0" fmla="*/ 4 w 1344"/>
                    <a:gd name="T1" fmla="*/ 780 h 780"/>
                    <a:gd name="T2" fmla="*/ 53 w 1344"/>
                    <a:gd name="T3" fmla="*/ 779 h 780"/>
                    <a:gd name="T4" fmla="*/ 150 w 1344"/>
                    <a:gd name="T5" fmla="*/ 772 h 780"/>
                    <a:gd name="T6" fmla="*/ 245 w 1344"/>
                    <a:gd name="T7" fmla="*/ 762 h 780"/>
                    <a:gd name="T8" fmla="*/ 338 w 1344"/>
                    <a:gd name="T9" fmla="*/ 746 h 780"/>
                    <a:gd name="T10" fmla="*/ 431 w 1344"/>
                    <a:gd name="T11" fmla="*/ 727 h 780"/>
                    <a:gd name="T12" fmla="*/ 522 w 1344"/>
                    <a:gd name="T13" fmla="*/ 702 h 780"/>
                    <a:gd name="T14" fmla="*/ 611 w 1344"/>
                    <a:gd name="T15" fmla="*/ 675 h 780"/>
                    <a:gd name="T16" fmla="*/ 698 w 1344"/>
                    <a:gd name="T17" fmla="*/ 642 h 780"/>
                    <a:gd name="T18" fmla="*/ 782 w 1344"/>
                    <a:gd name="T19" fmla="*/ 606 h 780"/>
                    <a:gd name="T20" fmla="*/ 864 w 1344"/>
                    <a:gd name="T21" fmla="*/ 565 h 780"/>
                    <a:gd name="T22" fmla="*/ 945 w 1344"/>
                    <a:gd name="T23" fmla="*/ 521 h 780"/>
                    <a:gd name="T24" fmla="*/ 1023 w 1344"/>
                    <a:gd name="T25" fmla="*/ 474 h 780"/>
                    <a:gd name="T26" fmla="*/ 1100 w 1344"/>
                    <a:gd name="T27" fmla="*/ 423 h 780"/>
                    <a:gd name="T28" fmla="*/ 1173 w 1344"/>
                    <a:gd name="T29" fmla="*/ 369 h 780"/>
                    <a:gd name="T30" fmla="*/ 1243 w 1344"/>
                    <a:gd name="T31" fmla="*/ 311 h 780"/>
                    <a:gd name="T32" fmla="*/ 1311 w 1344"/>
                    <a:gd name="T33" fmla="*/ 250 h 780"/>
                    <a:gd name="T34" fmla="*/ 1131 w 1344"/>
                    <a:gd name="T35" fmla="*/ 0 h 780"/>
                    <a:gd name="T36" fmla="*/ 1104 w 1344"/>
                    <a:gd name="T37" fmla="*/ 26 h 780"/>
                    <a:gd name="T38" fmla="*/ 1047 w 1344"/>
                    <a:gd name="T39" fmla="*/ 78 h 780"/>
                    <a:gd name="T40" fmla="*/ 987 w 1344"/>
                    <a:gd name="T41" fmla="*/ 126 h 780"/>
                    <a:gd name="T42" fmla="*/ 926 w 1344"/>
                    <a:gd name="T43" fmla="*/ 173 h 780"/>
                    <a:gd name="T44" fmla="*/ 862 w 1344"/>
                    <a:gd name="T45" fmla="*/ 216 h 780"/>
                    <a:gd name="T46" fmla="*/ 795 w 1344"/>
                    <a:gd name="T47" fmla="*/ 257 h 780"/>
                    <a:gd name="T48" fmla="*/ 728 w 1344"/>
                    <a:gd name="T49" fmla="*/ 293 h 780"/>
                    <a:gd name="T50" fmla="*/ 657 w 1344"/>
                    <a:gd name="T51" fmla="*/ 327 h 780"/>
                    <a:gd name="T52" fmla="*/ 586 w 1344"/>
                    <a:gd name="T53" fmla="*/ 358 h 780"/>
                    <a:gd name="T54" fmla="*/ 512 w 1344"/>
                    <a:gd name="T55" fmla="*/ 386 h 780"/>
                    <a:gd name="T56" fmla="*/ 437 w 1344"/>
                    <a:gd name="T57" fmla="*/ 409 h 780"/>
                    <a:gd name="T58" fmla="*/ 361 w 1344"/>
                    <a:gd name="T59" fmla="*/ 430 h 780"/>
                    <a:gd name="T60" fmla="*/ 283 w 1344"/>
                    <a:gd name="T61" fmla="*/ 447 h 780"/>
                    <a:gd name="T62" fmla="*/ 203 w 1344"/>
                    <a:gd name="T63" fmla="*/ 460 h 780"/>
                    <a:gd name="T64" fmla="*/ 122 w 1344"/>
                    <a:gd name="T65" fmla="*/ 469 h 780"/>
                    <a:gd name="T66" fmla="*/ 40 w 1344"/>
                    <a:gd name="T67" fmla="*/ 474 h 780"/>
                    <a:gd name="T68" fmla="*/ 0 w 1344"/>
                    <a:gd name="T69" fmla="*/ 475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44" h="780">
                      <a:moveTo>
                        <a:pt x="0" y="475"/>
                      </a:moveTo>
                      <a:lnTo>
                        <a:pt x="4" y="780"/>
                      </a:lnTo>
                      <a:lnTo>
                        <a:pt x="4" y="780"/>
                      </a:lnTo>
                      <a:lnTo>
                        <a:pt x="53" y="779"/>
                      </a:lnTo>
                      <a:lnTo>
                        <a:pt x="102" y="776"/>
                      </a:lnTo>
                      <a:lnTo>
                        <a:pt x="150" y="772"/>
                      </a:lnTo>
                      <a:lnTo>
                        <a:pt x="198" y="768"/>
                      </a:lnTo>
                      <a:lnTo>
                        <a:pt x="245" y="762"/>
                      </a:lnTo>
                      <a:lnTo>
                        <a:pt x="292" y="755"/>
                      </a:lnTo>
                      <a:lnTo>
                        <a:pt x="338" y="746"/>
                      </a:lnTo>
                      <a:lnTo>
                        <a:pt x="385" y="737"/>
                      </a:lnTo>
                      <a:lnTo>
                        <a:pt x="431" y="727"/>
                      </a:lnTo>
                      <a:lnTo>
                        <a:pt x="477" y="715"/>
                      </a:lnTo>
                      <a:lnTo>
                        <a:pt x="522" y="702"/>
                      </a:lnTo>
                      <a:lnTo>
                        <a:pt x="566" y="689"/>
                      </a:lnTo>
                      <a:lnTo>
                        <a:pt x="611" y="675"/>
                      </a:lnTo>
                      <a:lnTo>
                        <a:pt x="654" y="659"/>
                      </a:lnTo>
                      <a:lnTo>
                        <a:pt x="698" y="642"/>
                      </a:lnTo>
                      <a:lnTo>
                        <a:pt x="740" y="624"/>
                      </a:lnTo>
                      <a:lnTo>
                        <a:pt x="782" y="606"/>
                      </a:lnTo>
                      <a:lnTo>
                        <a:pt x="824" y="586"/>
                      </a:lnTo>
                      <a:lnTo>
                        <a:pt x="864" y="565"/>
                      </a:lnTo>
                      <a:lnTo>
                        <a:pt x="906" y="544"/>
                      </a:lnTo>
                      <a:lnTo>
                        <a:pt x="945" y="521"/>
                      </a:lnTo>
                      <a:lnTo>
                        <a:pt x="986" y="499"/>
                      </a:lnTo>
                      <a:lnTo>
                        <a:pt x="1023" y="474"/>
                      </a:lnTo>
                      <a:lnTo>
                        <a:pt x="1062" y="449"/>
                      </a:lnTo>
                      <a:lnTo>
                        <a:pt x="1100" y="423"/>
                      </a:lnTo>
                      <a:lnTo>
                        <a:pt x="1137" y="396"/>
                      </a:lnTo>
                      <a:lnTo>
                        <a:pt x="1173" y="369"/>
                      </a:lnTo>
                      <a:lnTo>
                        <a:pt x="1208" y="340"/>
                      </a:lnTo>
                      <a:lnTo>
                        <a:pt x="1243" y="311"/>
                      </a:lnTo>
                      <a:lnTo>
                        <a:pt x="1277" y="281"/>
                      </a:lnTo>
                      <a:lnTo>
                        <a:pt x="1311" y="250"/>
                      </a:lnTo>
                      <a:lnTo>
                        <a:pt x="1344" y="219"/>
                      </a:lnTo>
                      <a:lnTo>
                        <a:pt x="1131" y="0"/>
                      </a:lnTo>
                      <a:lnTo>
                        <a:pt x="1131" y="0"/>
                      </a:lnTo>
                      <a:lnTo>
                        <a:pt x="1104" y="26"/>
                      </a:lnTo>
                      <a:lnTo>
                        <a:pt x="1075" y="52"/>
                      </a:lnTo>
                      <a:lnTo>
                        <a:pt x="1047" y="78"/>
                      </a:lnTo>
                      <a:lnTo>
                        <a:pt x="1017" y="103"/>
                      </a:lnTo>
                      <a:lnTo>
                        <a:pt x="987" y="126"/>
                      </a:lnTo>
                      <a:lnTo>
                        <a:pt x="957" y="150"/>
                      </a:lnTo>
                      <a:lnTo>
                        <a:pt x="926" y="173"/>
                      </a:lnTo>
                      <a:lnTo>
                        <a:pt x="893" y="195"/>
                      </a:lnTo>
                      <a:lnTo>
                        <a:pt x="862" y="216"/>
                      </a:lnTo>
                      <a:lnTo>
                        <a:pt x="828" y="237"/>
                      </a:lnTo>
                      <a:lnTo>
                        <a:pt x="795" y="257"/>
                      </a:lnTo>
                      <a:lnTo>
                        <a:pt x="762" y="275"/>
                      </a:lnTo>
                      <a:lnTo>
                        <a:pt x="728" y="293"/>
                      </a:lnTo>
                      <a:lnTo>
                        <a:pt x="693" y="311"/>
                      </a:lnTo>
                      <a:lnTo>
                        <a:pt x="657" y="327"/>
                      </a:lnTo>
                      <a:lnTo>
                        <a:pt x="621" y="343"/>
                      </a:lnTo>
                      <a:lnTo>
                        <a:pt x="586" y="358"/>
                      </a:lnTo>
                      <a:lnTo>
                        <a:pt x="549" y="373"/>
                      </a:lnTo>
                      <a:lnTo>
                        <a:pt x="512" y="386"/>
                      </a:lnTo>
                      <a:lnTo>
                        <a:pt x="475" y="399"/>
                      </a:lnTo>
                      <a:lnTo>
                        <a:pt x="437" y="409"/>
                      </a:lnTo>
                      <a:lnTo>
                        <a:pt x="398" y="421"/>
                      </a:lnTo>
                      <a:lnTo>
                        <a:pt x="361" y="430"/>
                      </a:lnTo>
                      <a:lnTo>
                        <a:pt x="322" y="439"/>
                      </a:lnTo>
                      <a:lnTo>
                        <a:pt x="283" y="447"/>
                      </a:lnTo>
                      <a:lnTo>
                        <a:pt x="242" y="453"/>
                      </a:lnTo>
                      <a:lnTo>
                        <a:pt x="203" y="460"/>
                      </a:lnTo>
                      <a:lnTo>
                        <a:pt x="163" y="465"/>
                      </a:lnTo>
                      <a:lnTo>
                        <a:pt x="122" y="469"/>
                      </a:lnTo>
                      <a:lnTo>
                        <a:pt x="82" y="473"/>
                      </a:lnTo>
                      <a:lnTo>
                        <a:pt x="40" y="474"/>
                      </a:lnTo>
                      <a:lnTo>
                        <a:pt x="0" y="475"/>
                      </a:lnTo>
                      <a:lnTo>
                        <a:pt x="0" y="47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7" name="Freeform 53"/>
                <p:cNvSpPr>
                  <a:spLocks/>
                </p:cNvSpPr>
                <p:nvPr/>
              </p:nvSpPr>
              <p:spPr bwMode="auto">
                <a:xfrm>
                  <a:off x="5046663" y="3789363"/>
                  <a:ext cx="300038" cy="533400"/>
                </a:xfrm>
                <a:custGeom>
                  <a:avLst/>
                  <a:gdLst>
                    <a:gd name="T0" fmla="*/ 220 w 757"/>
                    <a:gd name="T1" fmla="*/ 1344 h 1344"/>
                    <a:gd name="T2" fmla="*/ 250 w 757"/>
                    <a:gd name="T3" fmla="*/ 1312 h 1344"/>
                    <a:gd name="T4" fmla="*/ 310 w 757"/>
                    <a:gd name="T5" fmla="*/ 1244 h 1344"/>
                    <a:gd name="T6" fmla="*/ 366 w 757"/>
                    <a:gd name="T7" fmla="*/ 1172 h 1344"/>
                    <a:gd name="T8" fmla="*/ 418 w 757"/>
                    <a:gd name="T9" fmla="*/ 1099 h 1344"/>
                    <a:gd name="T10" fmla="*/ 468 w 757"/>
                    <a:gd name="T11" fmla="*/ 1022 h 1344"/>
                    <a:gd name="T12" fmla="*/ 513 w 757"/>
                    <a:gd name="T13" fmla="*/ 944 h 1344"/>
                    <a:gd name="T14" fmla="*/ 556 w 757"/>
                    <a:gd name="T15" fmla="*/ 864 h 1344"/>
                    <a:gd name="T16" fmla="*/ 594 w 757"/>
                    <a:gd name="T17" fmla="*/ 782 h 1344"/>
                    <a:gd name="T18" fmla="*/ 629 w 757"/>
                    <a:gd name="T19" fmla="*/ 696 h 1344"/>
                    <a:gd name="T20" fmla="*/ 660 w 757"/>
                    <a:gd name="T21" fmla="*/ 610 h 1344"/>
                    <a:gd name="T22" fmla="*/ 686 w 757"/>
                    <a:gd name="T23" fmla="*/ 521 h 1344"/>
                    <a:gd name="T24" fmla="*/ 710 w 757"/>
                    <a:gd name="T25" fmla="*/ 430 h 1344"/>
                    <a:gd name="T26" fmla="*/ 728 w 757"/>
                    <a:gd name="T27" fmla="*/ 339 h 1344"/>
                    <a:gd name="T28" fmla="*/ 742 w 757"/>
                    <a:gd name="T29" fmla="*/ 245 h 1344"/>
                    <a:gd name="T30" fmla="*/ 751 w 757"/>
                    <a:gd name="T31" fmla="*/ 150 h 1344"/>
                    <a:gd name="T32" fmla="*/ 757 w 757"/>
                    <a:gd name="T33" fmla="*/ 54 h 1344"/>
                    <a:gd name="T34" fmla="*/ 452 w 757"/>
                    <a:gd name="T35" fmla="*/ 0 h 1344"/>
                    <a:gd name="T36" fmla="*/ 452 w 757"/>
                    <a:gd name="T37" fmla="*/ 42 h 1344"/>
                    <a:gd name="T38" fmla="*/ 448 w 757"/>
                    <a:gd name="T39" fmla="*/ 123 h 1344"/>
                    <a:gd name="T40" fmla="*/ 440 w 757"/>
                    <a:gd name="T41" fmla="*/ 203 h 1344"/>
                    <a:gd name="T42" fmla="*/ 428 w 757"/>
                    <a:gd name="T43" fmla="*/ 282 h 1344"/>
                    <a:gd name="T44" fmla="*/ 413 w 757"/>
                    <a:gd name="T45" fmla="*/ 360 h 1344"/>
                    <a:gd name="T46" fmla="*/ 393 w 757"/>
                    <a:gd name="T47" fmla="*/ 437 h 1344"/>
                    <a:gd name="T48" fmla="*/ 371 w 757"/>
                    <a:gd name="T49" fmla="*/ 511 h 1344"/>
                    <a:gd name="T50" fmla="*/ 345 w 757"/>
                    <a:gd name="T51" fmla="*/ 584 h 1344"/>
                    <a:gd name="T52" fmla="*/ 317 w 757"/>
                    <a:gd name="T53" fmla="*/ 655 h 1344"/>
                    <a:gd name="T54" fmla="*/ 284 w 757"/>
                    <a:gd name="T55" fmla="*/ 726 h 1344"/>
                    <a:gd name="T56" fmla="*/ 248 w 757"/>
                    <a:gd name="T57" fmla="*/ 795 h 1344"/>
                    <a:gd name="T58" fmla="*/ 210 w 757"/>
                    <a:gd name="T59" fmla="*/ 861 h 1344"/>
                    <a:gd name="T60" fmla="*/ 168 w 757"/>
                    <a:gd name="T61" fmla="*/ 925 h 1344"/>
                    <a:gd name="T62" fmla="*/ 124 w 757"/>
                    <a:gd name="T63" fmla="*/ 987 h 1344"/>
                    <a:gd name="T64" fmla="*/ 77 w 757"/>
                    <a:gd name="T65" fmla="*/ 1047 h 1344"/>
                    <a:gd name="T66" fmla="*/ 26 w 757"/>
                    <a:gd name="T67" fmla="*/ 1104 h 1344"/>
                    <a:gd name="T68" fmla="*/ 0 w 757"/>
                    <a:gd name="T69" fmla="*/ 1133 h 1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757" h="1344">
                      <a:moveTo>
                        <a:pt x="0" y="1133"/>
                      </a:moveTo>
                      <a:lnTo>
                        <a:pt x="220" y="1344"/>
                      </a:lnTo>
                      <a:lnTo>
                        <a:pt x="220" y="1344"/>
                      </a:lnTo>
                      <a:lnTo>
                        <a:pt x="250" y="1312"/>
                      </a:lnTo>
                      <a:lnTo>
                        <a:pt x="280" y="1278"/>
                      </a:lnTo>
                      <a:lnTo>
                        <a:pt x="310" y="1244"/>
                      </a:lnTo>
                      <a:lnTo>
                        <a:pt x="337" y="1209"/>
                      </a:lnTo>
                      <a:lnTo>
                        <a:pt x="366" y="1172"/>
                      </a:lnTo>
                      <a:lnTo>
                        <a:pt x="392" y="1136"/>
                      </a:lnTo>
                      <a:lnTo>
                        <a:pt x="418" y="1099"/>
                      </a:lnTo>
                      <a:lnTo>
                        <a:pt x="443" y="1062"/>
                      </a:lnTo>
                      <a:lnTo>
                        <a:pt x="468" y="1022"/>
                      </a:lnTo>
                      <a:lnTo>
                        <a:pt x="491" y="983"/>
                      </a:lnTo>
                      <a:lnTo>
                        <a:pt x="513" y="944"/>
                      </a:lnTo>
                      <a:lnTo>
                        <a:pt x="535" y="904"/>
                      </a:lnTo>
                      <a:lnTo>
                        <a:pt x="556" y="864"/>
                      </a:lnTo>
                      <a:lnTo>
                        <a:pt x="576" y="823"/>
                      </a:lnTo>
                      <a:lnTo>
                        <a:pt x="594" y="782"/>
                      </a:lnTo>
                      <a:lnTo>
                        <a:pt x="612" y="739"/>
                      </a:lnTo>
                      <a:lnTo>
                        <a:pt x="629" y="696"/>
                      </a:lnTo>
                      <a:lnTo>
                        <a:pt x="645" y="653"/>
                      </a:lnTo>
                      <a:lnTo>
                        <a:pt x="660" y="610"/>
                      </a:lnTo>
                      <a:lnTo>
                        <a:pt x="673" y="565"/>
                      </a:lnTo>
                      <a:lnTo>
                        <a:pt x="686" y="521"/>
                      </a:lnTo>
                      <a:lnTo>
                        <a:pt x="698" y="476"/>
                      </a:lnTo>
                      <a:lnTo>
                        <a:pt x="710" y="430"/>
                      </a:lnTo>
                      <a:lnTo>
                        <a:pt x="719" y="384"/>
                      </a:lnTo>
                      <a:lnTo>
                        <a:pt x="728" y="339"/>
                      </a:lnTo>
                      <a:lnTo>
                        <a:pt x="736" y="292"/>
                      </a:lnTo>
                      <a:lnTo>
                        <a:pt x="742" y="245"/>
                      </a:lnTo>
                      <a:lnTo>
                        <a:pt x="747" y="198"/>
                      </a:lnTo>
                      <a:lnTo>
                        <a:pt x="751" y="150"/>
                      </a:lnTo>
                      <a:lnTo>
                        <a:pt x="754" y="102"/>
                      </a:lnTo>
                      <a:lnTo>
                        <a:pt x="757" y="54"/>
                      </a:lnTo>
                      <a:lnTo>
                        <a:pt x="757" y="6"/>
                      </a:lnTo>
                      <a:lnTo>
                        <a:pt x="452" y="0"/>
                      </a:lnTo>
                      <a:lnTo>
                        <a:pt x="452" y="0"/>
                      </a:lnTo>
                      <a:lnTo>
                        <a:pt x="452" y="42"/>
                      </a:lnTo>
                      <a:lnTo>
                        <a:pt x="451" y="82"/>
                      </a:lnTo>
                      <a:lnTo>
                        <a:pt x="448" y="123"/>
                      </a:lnTo>
                      <a:lnTo>
                        <a:pt x="444" y="163"/>
                      </a:lnTo>
                      <a:lnTo>
                        <a:pt x="440" y="203"/>
                      </a:lnTo>
                      <a:lnTo>
                        <a:pt x="435" y="242"/>
                      </a:lnTo>
                      <a:lnTo>
                        <a:pt x="428" y="282"/>
                      </a:lnTo>
                      <a:lnTo>
                        <a:pt x="421" y="321"/>
                      </a:lnTo>
                      <a:lnTo>
                        <a:pt x="413" y="360"/>
                      </a:lnTo>
                      <a:lnTo>
                        <a:pt x="404" y="397"/>
                      </a:lnTo>
                      <a:lnTo>
                        <a:pt x="393" y="437"/>
                      </a:lnTo>
                      <a:lnTo>
                        <a:pt x="383" y="473"/>
                      </a:lnTo>
                      <a:lnTo>
                        <a:pt x="371" y="511"/>
                      </a:lnTo>
                      <a:lnTo>
                        <a:pt x="358" y="547"/>
                      </a:lnTo>
                      <a:lnTo>
                        <a:pt x="345" y="584"/>
                      </a:lnTo>
                      <a:lnTo>
                        <a:pt x="331" y="620"/>
                      </a:lnTo>
                      <a:lnTo>
                        <a:pt x="317" y="655"/>
                      </a:lnTo>
                      <a:lnTo>
                        <a:pt x="301" y="692"/>
                      </a:lnTo>
                      <a:lnTo>
                        <a:pt x="284" y="726"/>
                      </a:lnTo>
                      <a:lnTo>
                        <a:pt x="266" y="761"/>
                      </a:lnTo>
                      <a:lnTo>
                        <a:pt x="248" y="795"/>
                      </a:lnTo>
                      <a:lnTo>
                        <a:pt x="229" y="827"/>
                      </a:lnTo>
                      <a:lnTo>
                        <a:pt x="210" y="861"/>
                      </a:lnTo>
                      <a:lnTo>
                        <a:pt x="189" y="892"/>
                      </a:lnTo>
                      <a:lnTo>
                        <a:pt x="168" y="925"/>
                      </a:lnTo>
                      <a:lnTo>
                        <a:pt x="146" y="956"/>
                      </a:lnTo>
                      <a:lnTo>
                        <a:pt x="124" y="987"/>
                      </a:lnTo>
                      <a:lnTo>
                        <a:pt x="100" y="1017"/>
                      </a:lnTo>
                      <a:lnTo>
                        <a:pt x="77" y="1047"/>
                      </a:lnTo>
                      <a:lnTo>
                        <a:pt x="52" y="1076"/>
                      </a:lnTo>
                      <a:lnTo>
                        <a:pt x="26" y="1104"/>
                      </a:lnTo>
                      <a:lnTo>
                        <a:pt x="0" y="1133"/>
                      </a:lnTo>
                      <a:lnTo>
                        <a:pt x="0" y="113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3976688" y="3787776"/>
                  <a:ext cx="228600" cy="409575"/>
                </a:xfrm>
                <a:custGeom>
                  <a:avLst/>
                  <a:gdLst>
                    <a:gd name="T0" fmla="*/ 235 w 579"/>
                    <a:gd name="T1" fmla="*/ 5 h 1035"/>
                    <a:gd name="T2" fmla="*/ 235 w 579"/>
                    <a:gd name="T3" fmla="*/ 5 h 1035"/>
                    <a:gd name="T4" fmla="*/ 235 w 579"/>
                    <a:gd name="T5" fmla="*/ 0 h 1035"/>
                    <a:gd name="T6" fmla="*/ 0 w 579"/>
                    <a:gd name="T7" fmla="*/ 4 h 1035"/>
                    <a:gd name="T8" fmla="*/ 0 w 579"/>
                    <a:gd name="T9" fmla="*/ 4 h 1035"/>
                    <a:gd name="T10" fmla="*/ 0 w 579"/>
                    <a:gd name="T11" fmla="*/ 5 h 1035"/>
                    <a:gd name="T12" fmla="*/ 0 w 579"/>
                    <a:gd name="T13" fmla="*/ 5 h 1035"/>
                    <a:gd name="T14" fmla="*/ 0 w 579"/>
                    <a:gd name="T15" fmla="*/ 43 h 1035"/>
                    <a:gd name="T16" fmla="*/ 2 w 579"/>
                    <a:gd name="T17" fmla="*/ 79 h 1035"/>
                    <a:gd name="T18" fmla="*/ 4 w 579"/>
                    <a:gd name="T19" fmla="*/ 116 h 1035"/>
                    <a:gd name="T20" fmla="*/ 7 w 579"/>
                    <a:gd name="T21" fmla="*/ 153 h 1035"/>
                    <a:gd name="T22" fmla="*/ 11 w 579"/>
                    <a:gd name="T23" fmla="*/ 189 h 1035"/>
                    <a:gd name="T24" fmla="*/ 16 w 579"/>
                    <a:gd name="T25" fmla="*/ 225 h 1035"/>
                    <a:gd name="T26" fmla="*/ 21 w 579"/>
                    <a:gd name="T27" fmla="*/ 262 h 1035"/>
                    <a:gd name="T28" fmla="*/ 28 w 579"/>
                    <a:gd name="T29" fmla="*/ 297 h 1035"/>
                    <a:gd name="T30" fmla="*/ 36 w 579"/>
                    <a:gd name="T31" fmla="*/ 332 h 1035"/>
                    <a:gd name="T32" fmla="*/ 43 w 579"/>
                    <a:gd name="T33" fmla="*/ 367 h 1035"/>
                    <a:gd name="T34" fmla="*/ 53 w 579"/>
                    <a:gd name="T35" fmla="*/ 401 h 1035"/>
                    <a:gd name="T36" fmla="*/ 63 w 579"/>
                    <a:gd name="T37" fmla="*/ 436 h 1035"/>
                    <a:gd name="T38" fmla="*/ 73 w 579"/>
                    <a:gd name="T39" fmla="*/ 470 h 1035"/>
                    <a:gd name="T40" fmla="*/ 85 w 579"/>
                    <a:gd name="T41" fmla="*/ 502 h 1035"/>
                    <a:gd name="T42" fmla="*/ 97 w 579"/>
                    <a:gd name="T43" fmla="*/ 536 h 1035"/>
                    <a:gd name="T44" fmla="*/ 110 w 579"/>
                    <a:gd name="T45" fmla="*/ 569 h 1035"/>
                    <a:gd name="T46" fmla="*/ 123 w 579"/>
                    <a:gd name="T47" fmla="*/ 601 h 1035"/>
                    <a:gd name="T48" fmla="*/ 137 w 579"/>
                    <a:gd name="T49" fmla="*/ 634 h 1035"/>
                    <a:gd name="T50" fmla="*/ 153 w 579"/>
                    <a:gd name="T51" fmla="*/ 665 h 1035"/>
                    <a:gd name="T52" fmla="*/ 168 w 579"/>
                    <a:gd name="T53" fmla="*/ 696 h 1035"/>
                    <a:gd name="T54" fmla="*/ 185 w 579"/>
                    <a:gd name="T55" fmla="*/ 728 h 1035"/>
                    <a:gd name="T56" fmla="*/ 202 w 579"/>
                    <a:gd name="T57" fmla="*/ 758 h 1035"/>
                    <a:gd name="T58" fmla="*/ 221 w 579"/>
                    <a:gd name="T59" fmla="*/ 788 h 1035"/>
                    <a:gd name="T60" fmla="*/ 239 w 579"/>
                    <a:gd name="T61" fmla="*/ 818 h 1035"/>
                    <a:gd name="T62" fmla="*/ 258 w 579"/>
                    <a:gd name="T63" fmla="*/ 846 h 1035"/>
                    <a:gd name="T64" fmla="*/ 278 w 579"/>
                    <a:gd name="T65" fmla="*/ 875 h 1035"/>
                    <a:gd name="T66" fmla="*/ 299 w 579"/>
                    <a:gd name="T67" fmla="*/ 903 h 1035"/>
                    <a:gd name="T68" fmla="*/ 319 w 579"/>
                    <a:gd name="T69" fmla="*/ 931 h 1035"/>
                    <a:gd name="T70" fmla="*/ 342 w 579"/>
                    <a:gd name="T71" fmla="*/ 957 h 1035"/>
                    <a:gd name="T72" fmla="*/ 364 w 579"/>
                    <a:gd name="T73" fmla="*/ 984 h 1035"/>
                    <a:gd name="T74" fmla="*/ 386 w 579"/>
                    <a:gd name="T75" fmla="*/ 1010 h 1035"/>
                    <a:gd name="T76" fmla="*/ 411 w 579"/>
                    <a:gd name="T77" fmla="*/ 1035 h 1035"/>
                    <a:gd name="T78" fmla="*/ 579 w 579"/>
                    <a:gd name="T79" fmla="*/ 872 h 1035"/>
                    <a:gd name="T80" fmla="*/ 579 w 579"/>
                    <a:gd name="T81" fmla="*/ 872 h 1035"/>
                    <a:gd name="T82" fmla="*/ 540 w 579"/>
                    <a:gd name="T83" fmla="*/ 828 h 1035"/>
                    <a:gd name="T84" fmla="*/ 503 w 579"/>
                    <a:gd name="T85" fmla="*/ 784 h 1035"/>
                    <a:gd name="T86" fmla="*/ 468 w 579"/>
                    <a:gd name="T87" fmla="*/ 737 h 1035"/>
                    <a:gd name="T88" fmla="*/ 435 w 579"/>
                    <a:gd name="T89" fmla="*/ 689 h 1035"/>
                    <a:gd name="T90" fmla="*/ 405 w 579"/>
                    <a:gd name="T91" fmla="*/ 638 h 1035"/>
                    <a:gd name="T92" fmla="*/ 377 w 579"/>
                    <a:gd name="T93" fmla="*/ 587 h 1035"/>
                    <a:gd name="T94" fmla="*/ 351 w 579"/>
                    <a:gd name="T95" fmla="*/ 534 h 1035"/>
                    <a:gd name="T96" fmla="*/ 327 w 579"/>
                    <a:gd name="T97" fmla="*/ 479 h 1035"/>
                    <a:gd name="T98" fmla="*/ 306 w 579"/>
                    <a:gd name="T99" fmla="*/ 424 h 1035"/>
                    <a:gd name="T100" fmla="*/ 288 w 579"/>
                    <a:gd name="T101" fmla="*/ 367 h 1035"/>
                    <a:gd name="T102" fmla="*/ 273 w 579"/>
                    <a:gd name="T103" fmla="*/ 310 h 1035"/>
                    <a:gd name="T104" fmla="*/ 258 w 579"/>
                    <a:gd name="T105" fmla="*/ 250 h 1035"/>
                    <a:gd name="T106" fmla="*/ 249 w 579"/>
                    <a:gd name="T107" fmla="*/ 190 h 1035"/>
                    <a:gd name="T108" fmla="*/ 241 w 579"/>
                    <a:gd name="T109" fmla="*/ 129 h 1035"/>
                    <a:gd name="T110" fmla="*/ 236 w 579"/>
                    <a:gd name="T111" fmla="*/ 68 h 1035"/>
                    <a:gd name="T112" fmla="*/ 235 w 579"/>
                    <a:gd name="T113" fmla="*/ 5 h 1035"/>
                    <a:gd name="T114" fmla="*/ 235 w 579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79" h="1035">
                      <a:moveTo>
                        <a:pt x="235" y="5"/>
                      </a:moveTo>
                      <a:lnTo>
                        <a:pt x="235" y="5"/>
                      </a:lnTo>
                      <a:lnTo>
                        <a:pt x="235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43"/>
                      </a:lnTo>
                      <a:lnTo>
                        <a:pt x="2" y="79"/>
                      </a:lnTo>
                      <a:lnTo>
                        <a:pt x="4" y="116"/>
                      </a:lnTo>
                      <a:lnTo>
                        <a:pt x="7" y="153"/>
                      </a:lnTo>
                      <a:lnTo>
                        <a:pt x="11" y="189"/>
                      </a:lnTo>
                      <a:lnTo>
                        <a:pt x="16" y="225"/>
                      </a:lnTo>
                      <a:lnTo>
                        <a:pt x="21" y="262"/>
                      </a:lnTo>
                      <a:lnTo>
                        <a:pt x="28" y="297"/>
                      </a:lnTo>
                      <a:lnTo>
                        <a:pt x="36" y="332"/>
                      </a:lnTo>
                      <a:lnTo>
                        <a:pt x="43" y="367"/>
                      </a:lnTo>
                      <a:lnTo>
                        <a:pt x="53" y="401"/>
                      </a:lnTo>
                      <a:lnTo>
                        <a:pt x="63" y="436"/>
                      </a:lnTo>
                      <a:lnTo>
                        <a:pt x="73" y="470"/>
                      </a:lnTo>
                      <a:lnTo>
                        <a:pt x="85" y="502"/>
                      </a:lnTo>
                      <a:lnTo>
                        <a:pt x="97" y="536"/>
                      </a:lnTo>
                      <a:lnTo>
                        <a:pt x="110" y="569"/>
                      </a:lnTo>
                      <a:lnTo>
                        <a:pt x="123" y="601"/>
                      </a:lnTo>
                      <a:lnTo>
                        <a:pt x="137" y="634"/>
                      </a:lnTo>
                      <a:lnTo>
                        <a:pt x="153" y="665"/>
                      </a:lnTo>
                      <a:lnTo>
                        <a:pt x="168" y="696"/>
                      </a:lnTo>
                      <a:lnTo>
                        <a:pt x="185" y="728"/>
                      </a:lnTo>
                      <a:lnTo>
                        <a:pt x="202" y="758"/>
                      </a:lnTo>
                      <a:lnTo>
                        <a:pt x="221" y="788"/>
                      </a:lnTo>
                      <a:lnTo>
                        <a:pt x="239" y="818"/>
                      </a:lnTo>
                      <a:lnTo>
                        <a:pt x="258" y="846"/>
                      </a:lnTo>
                      <a:lnTo>
                        <a:pt x="278" y="875"/>
                      </a:lnTo>
                      <a:lnTo>
                        <a:pt x="299" y="903"/>
                      </a:lnTo>
                      <a:lnTo>
                        <a:pt x="319" y="931"/>
                      </a:lnTo>
                      <a:lnTo>
                        <a:pt x="342" y="957"/>
                      </a:lnTo>
                      <a:lnTo>
                        <a:pt x="364" y="984"/>
                      </a:lnTo>
                      <a:lnTo>
                        <a:pt x="386" y="1010"/>
                      </a:lnTo>
                      <a:lnTo>
                        <a:pt x="411" y="1035"/>
                      </a:lnTo>
                      <a:lnTo>
                        <a:pt x="579" y="872"/>
                      </a:lnTo>
                      <a:lnTo>
                        <a:pt x="579" y="872"/>
                      </a:lnTo>
                      <a:lnTo>
                        <a:pt x="540" y="828"/>
                      </a:lnTo>
                      <a:lnTo>
                        <a:pt x="503" y="784"/>
                      </a:lnTo>
                      <a:lnTo>
                        <a:pt x="468" y="737"/>
                      </a:lnTo>
                      <a:lnTo>
                        <a:pt x="435" y="689"/>
                      </a:lnTo>
                      <a:lnTo>
                        <a:pt x="405" y="638"/>
                      </a:lnTo>
                      <a:lnTo>
                        <a:pt x="377" y="587"/>
                      </a:lnTo>
                      <a:lnTo>
                        <a:pt x="351" y="534"/>
                      </a:lnTo>
                      <a:lnTo>
                        <a:pt x="327" y="479"/>
                      </a:lnTo>
                      <a:lnTo>
                        <a:pt x="306" y="424"/>
                      </a:lnTo>
                      <a:lnTo>
                        <a:pt x="288" y="367"/>
                      </a:lnTo>
                      <a:lnTo>
                        <a:pt x="273" y="310"/>
                      </a:lnTo>
                      <a:lnTo>
                        <a:pt x="258" y="250"/>
                      </a:lnTo>
                      <a:lnTo>
                        <a:pt x="249" y="190"/>
                      </a:lnTo>
                      <a:lnTo>
                        <a:pt x="241" y="129"/>
                      </a:lnTo>
                      <a:lnTo>
                        <a:pt x="236" y="68"/>
                      </a:lnTo>
                      <a:lnTo>
                        <a:pt x="235" y="5"/>
                      </a:lnTo>
                      <a:lnTo>
                        <a:pt x="235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59" name="Freeform 55"/>
                <p:cNvSpPr>
                  <a:spLocks/>
                </p:cNvSpPr>
                <p:nvPr/>
              </p:nvSpPr>
              <p:spPr bwMode="auto">
                <a:xfrm>
                  <a:off x="3976688" y="3370263"/>
                  <a:ext cx="239713" cy="400050"/>
                </a:xfrm>
                <a:custGeom>
                  <a:avLst/>
                  <a:gdLst>
                    <a:gd name="T0" fmla="*/ 603 w 603"/>
                    <a:gd name="T1" fmla="*/ 164 h 1010"/>
                    <a:gd name="T2" fmla="*/ 433 w 603"/>
                    <a:gd name="T3" fmla="*/ 0 h 1010"/>
                    <a:gd name="T4" fmla="*/ 433 w 603"/>
                    <a:gd name="T5" fmla="*/ 0 h 1010"/>
                    <a:gd name="T6" fmla="*/ 410 w 603"/>
                    <a:gd name="T7" fmla="*/ 24 h 1010"/>
                    <a:gd name="T8" fmla="*/ 386 w 603"/>
                    <a:gd name="T9" fmla="*/ 49 h 1010"/>
                    <a:gd name="T10" fmla="*/ 363 w 603"/>
                    <a:gd name="T11" fmla="*/ 75 h 1010"/>
                    <a:gd name="T12" fmla="*/ 341 w 603"/>
                    <a:gd name="T13" fmla="*/ 101 h 1010"/>
                    <a:gd name="T14" fmla="*/ 320 w 603"/>
                    <a:gd name="T15" fmla="*/ 129 h 1010"/>
                    <a:gd name="T16" fmla="*/ 298 w 603"/>
                    <a:gd name="T17" fmla="*/ 156 h 1010"/>
                    <a:gd name="T18" fmla="*/ 278 w 603"/>
                    <a:gd name="T19" fmla="*/ 183 h 1010"/>
                    <a:gd name="T20" fmla="*/ 259 w 603"/>
                    <a:gd name="T21" fmla="*/ 212 h 1010"/>
                    <a:gd name="T22" fmla="*/ 239 w 603"/>
                    <a:gd name="T23" fmla="*/ 241 h 1010"/>
                    <a:gd name="T24" fmla="*/ 221 w 603"/>
                    <a:gd name="T25" fmla="*/ 269 h 1010"/>
                    <a:gd name="T26" fmla="*/ 203 w 603"/>
                    <a:gd name="T27" fmla="*/ 299 h 1010"/>
                    <a:gd name="T28" fmla="*/ 186 w 603"/>
                    <a:gd name="T29" fmla="*/ 329 h 1010"/>
                    <a:gd name="T30" fmla="*/ 169 w 603"/>
                    <a:gd name="T31" fmla="*/ 360 h 1010"/>
                    <a:gd name="T32" fmla="*/ 153 w 603"/>
                    <a:gd name="T33" fmla="*/ 390 h 1010"/>
                    <a:gd name="T34" fmla="*/ 139 w 603"/>
                    <a:gd name="T35" fmla="*/ 422 h 1010"/>
                    <a:gd name="T36" fmla="*/ 125 w 603"/>
                    <a:gd name="T37" fmla="*/ 454 h 1010"/>
                    <a:gd name="T38" fmla="*/ 110 w 603"/>
                    <a:gd name="T39" fmla="*/ 485 h 1010"/>
                    <a:gd name="T40" fmla="*/ 97 w 603"/>
                    <a:gd name="T41" fmla="*/ 518 h 1010"/>
                    <a:gd name="T42" fmla="*/ 86 w 603"/>
                    <a:gd name="T43" fmla="*/ 552 h 1010"/>
                    <a:gd name="T44" fmla="*/ 74 w 603"/>
                    <a:gd name="T45" fmla="*/ 584 h 1010"/>
                    <a:gd name="T46" fmla="*/ 64 w 603"/>
                    <a:gd name="T47" fmla="*/ 618 h 1010"/>
                    <a:gd name="T48" fmla="*/ 53 w 603"/>
                    <a:gd name="T49" fmla="*/ 652 h 1010"/>
                    <a:gd name="T50" fmla="*/ 44 w 603"/>
                    <a:gd name="T51" fmla="*/ 686 h 1010"/>
                    <a:gd name="T52" fmla="*/ 36 w 603"/>
                    <a:gd name="T53" fmla="*/ 721 h 1010"/>
                    <a:gd name="T54" fmla="*/ 28 w 603"/>
                    <a:gd name="T55" fmla="*/ 755 h 1010"/>
                    <a:gd name="T56" fmla="*/ 22 w 603"/>
                    <a:gd name="T57" fmla="*/ 790 h 1010"/>
                    <a:gd name="T58" fmla="*/ 15 w 603"/>
                    <a:gd name="T59" fmla="*/ 827 h 1010"/>
                    <a:gd name="T60" fmla="*/ 12 w 603"/>
                    <a:gd name="T61" fmla="*/ 862 h 1010"/>
                    <a:gd name="T62" fmla="*/ 6 w 603"/>
                    <a:gd name="T63" fmla="*/ 898 h 1010"/>
                    <a:gd name="T64" fmla="*/ 4 w 603"/>
                    <a:gd name="T65" fmla="*/ 933 h 1010"/>
                    <a:gd name="T66" fmla="*/ 1 w 603"/>
                    <a:gd name="T67" fmla="*/ 970 h 1010"/>
                    <a:gd name="T68" fmla="*/ 0 w 603"/>
                    <a:gd name="T69" fmla="*/ 1006 h 1010"/>
                    <a:gd name="T70" fmla="*/ 234 w 603"/>
                    <a:gd name="T71" fmla="*/ 1010 h 1010"/>
                    <a:gd name="T72" fmla="*/ 234 w 603"/>
                    <a:gd name="T73" fmla="*/ 1010 h 1010"/>
                    <a:gd name="T74" fmla="*/ 238 w 603"/>
                    <a:gd name="T75" fmla="*/ 949 h 1010"/>
                    <a:gd name="T76" fmla="*/ 245 w 603"/>
                    <a:gd name="T77" fmla="*/ 889 h 1010"/>
                    <a:gd name="T78" fmla="*/ 254 w 603"/>
                    <a:gd name="T79" fmla="*/ 829 h 1010"/>
                    <a:gd name="T80" fmla="*/ 267 w 603"/>
                    <a:gd name="T81" fmla="*/ 769 h 1010"/>
                    <a:gd name="T82" fmla="*/ 281 w 603"/>
                    <a:gd name="T83" fmla="*/ 712 h 1010"/>
                    <a:gd name="T84" fmla="*/ 298 w 603"/>
                    <a:gd name="T85" fmla="*/ 655 h 1010"/>
                    <a:gd name="T86" fmla="*/ 319 w 603"/>
                    <a:gd name="T87" fmla="*/ 600 h 1010"/>
                    <a:gd name="T88" fmla="*/ 341 w 603"/>
                    <a:gd name="T89" fmla="*/ 545 h 1010"/>
                    <a:gd name="T90" fmla="*/ 366 w 603"/>
                    <a:gd name="T91" fmla="*/ 492 h 1010"/>
                    <a:gd name="T92" fmla="*/ 393 w 603"/>
                    <a:gd name="T93" fmla="*/ 441 h 1010"/>
                    <a:gd name="T94" fmla="*/ 423 w 603"/>
                    <a:gd name="T95" fmla="*/ 390 h 1010"/>
                    <a:gd name="T96" fmla="*/ 454 w 603"/>
                    <a:gd name="T97" fmla="*/ 342 h 1010"/>
                    <a:gd name="T98" fmla="*/ 488 w 603"/>
                    <a:gd name="T99" fmla="*/ 294 h 1010"/>
                    <a:gd name="T100" fmla="*/ 524 w 603"/>
                    <a:gd name="T101" fmla="*/ 250 h 1010"/>
                    <a:gd name="T102" fmla="*/ 562 w 603"/>
                    <a:gd name="T103" fmla="*/ 205 h 1010"/>
                    <a:gd name="T104" fmla="*/ 603 w 603"/>
                    <a:gd name="T105" fmla="*/ 164 h 1010"/>
                    <a:gd name="T106" fmla="*/ 603 w 603"/>
                    <a:gd name="T107" fmla="*/ 164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3" h="1010">
                      <a:moveTo>
                        <a:pt x="603" y="164"/>
                      </a:moveTo>
                      <a:lnTo>
                        <a:pt x="433" y="0"/>
                      </a:lnTo>
                      <a:lnTo>
                        <a:pt x="433" y="0"/>
                      </a:lnTo>
                      <a:lnTo>
                        <a:pt x="410" y="24"/>
                      </a:lnTo>
                      <a:lnTo>
                        <a:pt x="386" y="49"/>
                      </a:lnTo>
                      <a:lnTo>
                        <a:pt x="363" y="75"/>
                      </a:lnTo>
                      <a:lnTo>
                        <a:pt x="341" y="101"/>
                      </a:lnTo>
                      <a:lnTo>
                        <a:pt x="320" y="129"/>
                      </a:lnTo>
                      <a:lnTo>
                        <a:pt x="298" y="156"/>
                      </a:lnTo>
                      <a:lnTo>
                        <a:pt x="278" y="183"/>
                      </a:lnTo>
                      <a:lnTo>
                        <a:pt x="259" y="212"/>
                      </a:lnTo>
                      <a:lnTo>
                        <a:pt x="239" y="241"/>
                      </a:lnTo>
                      <a:lnTo>
                        <a:pt x="221" y="269"/>
                      </a:lnTo>
                      <a:lnTo>
                        <a:pt x="203" y="299"/>
                      </a:lnTo>
                      <a:lnTo>
                        <a:pt x="186" y="329"/>
                      </a:lnTo>
                      <a:lnTo>
                        <a:pt x="169" y="360"/>
                      </a:lnTo>
                      <a:lnTo>
                        <a:pt x="153" y="390"/>
                      </a:lnTo>
                      <a:lnTo>
                        <a:pt x="139" y="422"/>
                      </a:lnTo>
                      <a:lnTo>
                        <a:pt x="125" y="454"/>
                      </a:lnTo>
                      <a:lnTo>
                        <a:pt x="110" y="485"/>
                      </a:lnTo>
                      <a:lnTo>
                        <a:pt x="97" y="518"/>
                      </a:lnTo>
                      <a:lnTo>
                        <a:pt x="86" y="552"/>
                      </a:lnTo>
                      <a:lnTo>
                        <a:pt x="74" y="584"/>
                      </a:lnTo>
                      <a:lnTo>
                        <a:pt x="64" y="618"/>
                      </a:lnTo>
                      <a:lnTo>
                        <a:pt x="53" y="652"/>
                      </a:lnTo>
                      <a:lnTo>
                        <a:pt x="44" y="686"/>
                      </a:lnTo>
                      <a:lnTo>
                        <a:pt x="36" y="721"/>
                      </a:lnTo>
                      <a:lnTo>
                        <a:pt x="28" y="755"/>
                      </a:lnTo>
                      <a:lnTo>
                        <a:pt x="22" y="790"/>
                      </a:lnTo>
                      <a:lnTo>
                        <a:pt x="15" y="827"/>
                      </a:lnTo>
                      <a:lnTo>
                        <a:pt x="12" y="862"/>
                      </a:lnTo>
                      <a:lnTo>
                        <a:pt x="6" y="898"/>
                      </a:lnTo>
                      <a:lnTo>
                        <a:pt x="4" y="933"/>
                      </a:lnTo>
                      <a:lnTo>
                        <a:pt x="1" y="970"/>
                      </a:lnTo>
                      <a:lnTo>
                        <a:pt x="0" y="1006"/>
                      </a:lnTo>
                      <a:lnTo>
                        <a:pt x="234" y="1010"/>
                      </a:lnTo>
                      <a:lnTo>
                        <a:pt x="234" y="1010"/>
                      </a:lnTo>
                      <a:lnTo>
                        <a:pt x="238" y="949"/>
                      </a:lnTo>
                      <a:lnTo>
                        <a:pt x="245" y="889"/>
                      </a:lnTo>
                      <a:lnTo>
                        <a:pt x="254" y="829"/>
                      </a:lnTo>
                      <a:lnTo>
                        <a:pt x="267" y="769"/>
                      </a:lnTo>
                      <a:lnTo>
                        <a:pt x="281" y="712"/>
                      </a:lnTo>
                      <a:lnTo>
                        <a:pt x="298" y="655"/>
                      </a:lnTo>
                      <a:lnTo>
                        <a:pt x="319" y="600"/>
                      </a:lnTo>
                      <a:lnTo>
                        <a:pt x="341" y="545"/>
                      </a:lnTo>
                      <a:lnTo>
                        <a:pt x="366" y="492"/>
                      </a:lnTo>
                      <a:lnTo>
                        <a:pt x="393" y="441"/>
                      </a:lnTo>
                      <a:lnTo>
                        <a:pt x="423" y="390"/>
                      </a:lnTo>
                      <a:lnTo>
                        <a:pt x="454" y="342"/>
                      </a:lnTo>
                      <a:lnTo>
                        <a:pt x="488" y="294"/>
                      </a:lnTo>
                      <a:lnTo>
                        <a:pt x="524" y="250"/>
                      </a:lnTo>
                      <a:lnTo>
                        <a:pt x="562" y="205"/>
                      </a:lnTo>
                      <a:lnTo>
                        <a:pt x="603" y="164"/>
                      </a:lnTo>
                      <a:lnTo>
                        <a:pt x="603" y="16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0" name="Freeform 56"/>
                <p:cNvSpPr>
                  <a:spLocks/>
                </p:cNvSpPr>
                <p:nvPr/>
              </p:nvSpPr>
              <p:spPr bwMode="auto">
                <a:xfrm>
                  <a:off x="4162425" y="3194051"/>
                  <a:ext cx="401638" cy="230188"/>
                </a:xfrm>
                <a:custGeom>
                  <a:avLst/>
                  <a:gdLst>
                    <a:gd name="T0" fmla="*/ 1010 w 1010"/>
                    <a:gd name="T1" fmla="*/ 235 h 579"/>
                    <a:gd name="T2" fmla="*/ 1006 w 1010"/>
                    <a:gd name="T3" fmla="*/ 0 h 579"/>
                    <a:gd name="T4" fmla="*/ 1006 w 1010"/>
                    <a:gd name="T5" fmla="*/ 0 h 579"/>
                    <a:gd name="T6" fmla="*/ 969 w 1010"/>
                    <a:gd name="T7" fmla="*/ 1 h 579"/>
                    <a:gd name="T8" fmla="*/ 933 w 1010"/>
                    <a:gd name="T9" fmla="*/ 4 h 579"/>
                    <a:gd name="T10" fmla="*/ 898 w 1010"/>
                    <a:gd name="T11" fmla="*/ 6 h 579"/>
                    <a:gd name="T12" fmla="*/ 861 w 1010"/>
                    <a:gd name="T13" fmla="*/ 9 h 579"/>
                    <a:gd name="T14" fmla="*/ 826 w 1010"/>
                    <a:gd name="T15" fmla="*/ 14 h 579"/>
                    <a:gd name="T16" fmla="*/ 791 w 1010"/>
                    <a:gd name="T17" fmla="*/ 19 h 579"/>
                    <a:gd name="T18" fmla="*/ 756 w 1010"/>
                    <a:gd name="T19" fmla="*/ 24 h 579"/>
                    <a:gd name="T20" fmla="*/ 721 w 1010"/>
                    <a:gd name="T21" fmla="*/ 32 h 579"/>
                    <a:gd name="T22" fmla="*/ 687 w 1010"/>
                    <a:gd name="T23" fmla="*/ 40 h 579"/>
                    <a:gd name="T24" fmla="*/ 653 w 1010"/>
                    <a:gd name="T25" fmla="*/ 48 h 579"/>
                    <a:gd name="T26" fmla="*/ 619 w 1010"/>
                    <a:gd name="T27" fmla="*/ 57 h 579"/>
                    <a:gd name="T28" fmla="*/ 585 w 1010"/>
                    <a:gd name="T29" fmla="*/ 67 h 579"/>
                    <a:gd name="T30" fmla="*/ 553 w 1010"/>
                    <a:gd name="T31" fmla="*/ 78 h 579"/>
                    <a:gd name="T32" fmla="*/ 520 w 1010"/>
                    <a:gd name="T33" fmla="*/ 90 h 579"/>
                    <a:gd name="T34" fmla="*/ 488 w 1010"/>
                    <a:gd name="T35" fmla="*/ 101 h 579"/>
                    <a:gd name="T36" fmla="*/ 455 w 1010"/>
                    <a:gd name="T37" fmla="*/ 114 h 579"/>
                    <a:gd name="T38" fmla="*/ 424 w 1010"/>
                    <a:gd name="T39" fmla="*/ 127 h 579"/>
                    <a:gd name="T40" fmla="*/ 393 w 1010"/>
                    <a:gd name="T41" fmla="*/ 142 h 579"/>
                    <a:gd name="T42" fmla="*/ 361 w 1010"/>
                    <a:gd name="T43" fmla="*/ 157 h 579"/>
                    <a:gd name="T44" fmla="*/ 330 w 1010"/>
                    <a:gd name="T45" fmla="*/ 173 h 579"/>
                    <a:gd name="T46" fmla="*/ 300 w 1010"/>
                    <a:gd name="T47" fmla="*/ 188 h 579"/>
                    <a:gd name="T48" fmla="*/ 270 w 1010"/>
                    <a:gd name="T49" fmla="*/ 205 h 579"/>
                    <a:gd name="T50" fmla="*/ 213 w 1010"/>
                    <a:gd name="T51" fmla="*/ 242 h 579"/>
                    <a:gd name="T52" fmla="*/ 157 w 1010"/>
                    <a:gd name="T53" fmla="*/ 281 h 579"/>
                    <a:gd name="T54" fmla="*/ 102 w 1010"/>
                    <a:gd name="T55" fmla="*/ 321 h 579"/>
                    <a:gd name="T56" fmla="*/ 50 w 1010"/>
                    <a:gd name="T57" fmla="*/ 364 h 579"/>
                    <a:gd name="T58" fmla="*/ 0 w 1010"/>
                    <a:gd name="T59" fmla="*/ 410 h 579"/>
                    <a:gd name="T60" fmla="*/ 162 w 1010"/>
                    <a:gd name="T61" fmla="*/ 579 h 579"/>
                    <a:gd name="T62" fmla="*/ 162 w 1010"/>
                    <a:gd name="T63" fmla="*/ 579 h 579"/>
                    <a:gd name="T64" fmla="*/ 205 w 1010"/>
                    <a:gd name="T65" fmla="*/ 541 h 579"/>
                    <a:gd name="T66" fmla="*/ 249 w 1010"/>
                    <a:gd name="T67" fmla="*/ 505 h 579"/>
                    <a:gd name="T68" fmla="*/ 295 w 1010"/>
                    <a:gd name="T69" fmla="*/ 470 h 579"/>
                    <a:gd name="T70" fmla="*/ 343 w 1010"/>
                    <a:gd name="T71" fmla="*/ 438 h 579"/>
                    <a:gd name="T72" fmla="*/ 391 w 1010"/>
                    <a:gd name="T73" fmla="*/ 407 h 579"/>
                    <a:gd name="T74" fmla="*/ 442 w 1010"/>
                    <a:gd name="T75" fmla="*/ 380 h 579"/>
                    <a:gd name="T76" fmla="*/ 494 w 1010"/>
                    <a:gd name="T77" fmla="*/ 354 h 579"/>
                    <a:gd name="T78" fmla="*/ 546 w 1010"/>
                    <a:gd name="T79" fmla="*/ 330 h 579"/>
                    <a:gd name="T80" fmla="*/ 601 w 1010"/>
                    <a:gd name="T81" fmla="*/ 310 h 579"/>
                    <a:gd name="T82" fmla="*/ 656 w 1010"/>
                    <a:gd name="T83" fmla="*/ 291 h 579"/>
                    <a:gd name="T84" fmla="*/ 713 w 1010"/>
                    <a:gd name="T85" fmla="*/ 276 h 579"/>
                    <a:gd name="T86" fmla="*/ 770 w 1010"/>
                    <a:gd name="T87" fmla="*/ 261 h 579"/>
                    <a:gd name="T88" fmla="*/ 829 w 1010"/>
                    <a:gd name="T89" fmla="*/ 251 h 579"/>
                    <a:gd name="T90" fmla="*/ 889 w 1010"/>
                    <a:gd name="T91" fmla="*/ 243 h 579"/>
                    <a:gd name="T92" fmla="*/ 949 w 1010"/>
                    <a:gd name="T93" fmla="*/ 238 h 579"/>
                    <a:gd name="T94" fmla="*/ 1010 w 1010"/>
                    <a:gd name="T95" fmla="*/ 235 h 579"/>
                    <a:gd name="T96" fmla="*/ 1010 w 1010"/>
                    <a:gd name="T97" fmla="*/ 235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1010" y="235"/>
                      </a:moveTo>
                      <a:lnTo>
                        <a:pt x="1006" y="0"/>
                      </a:lnTo>
                      <a:lnTo>
                        <a:pt x="1006" y="0"/>
                      </a:lnTo>
                      <a:lnTo>
                        <a:pt x="969" y="1"/>
                      </a:lnTo>
                      <a:lnTo>
                        <a:pt x="933" y="4"/>
                      </a:lnTo>
                      <a:lnTo>
                        <a:pt x="898" y="6"/>
                      </a:lnTo>
                      <a:lnTo>
                        <a:pt x="861" y="9"/>
                      </a:lnTo>
                      <a:lnTo>
                        <a:pt x="826" y="14"/>
                      </a:lnTo>
                      <a:lnTo>
                        <a:pt x="791" y="19"/>
                      </a:lnTo>
                      <a:lnTo>
                        <a:pt x="756" y="24"/>
                      </a:lnTo>
                      <a:lnTo>
                        <a:pt x="721" y="32"/>
                      </a:lnTo>
                      <a:lnTo>
                        <a:pt x="687" y="40"/>
                      </a:lnTo>
                      <a:lnTo>
                        <a:pt x="653" y="48"/>
                      </a:lnTo>
                      <a:lnTo>
                        <a:pt x="619" y="57"/>
                      </a:lnTo>
                      <a:lnTo>
                        <a:pt x="585" y="67"/>
                      </a:lnTo>
                      <a:lnTo>
                        <a:pt x="553" y="78"/>
                      </a:lnTo>
                      <a:lnTo>
                        <a:pt x="520" y="90"/>
                      </a:lnTo>
                      <a:lnTo>
                        <a:pt x="488" y="101"/>
                      </a:lnTo>
                      <a:lnTo>
                        <a:pt x="455" y="114"/>
                      </a:lnTo>
                      <a:lnTo>
                        <a:pt x="424" y="127"/>
                      </a:lnTo>
                      <a:lnTo>
                        <a:pt x="393" y="142"/>
                      </a:lnTo>
                      <a:lnTo>
                        <a:pt x="361" y="157"/>
                      </a:lnTo>
                      <a:lnTo>
                        <a:pt x="330" y="173"/>
                      </a:lnTo>
                      <a:lnTo>
                        <a:pt x="300" y="188"/>
                      </a:lnTo>
                      <a:lnTo>
                        <a:pt x="270" y="205"/>
                      </a:lnTo>
                      <a:lnTo>
                        <a:pt x="213" y="242"/>
                      </a:lnTo>
                      <a:lnTo>
                        <a:pt x="157" y="281"/>
                      </a:lnTo>
                      <a:lnTo>
                        <a:pt x="102" y="321"/>
                      </a:lnTo>
                      <a:lnTo>
                        <a:pt x="50" y="364"/>
                      </a:lnTo>
                      <a:lnTo>
                        <a:pt x="0" y="410"/>
                      </a:lnTo>
                      <a:lnTo>
                        <a:pt x="162" y="579"/>
                      </a:lnTo>
                      <a:lnTo>
                        <a:pt x="162" y="579"/>
                      </a:lnTo>
                      <a:lnTo>
                        <a:pt x="205" y="541"/>
                      </a:lnTo>
                      <a:lnTo>
                        <a:pt x="249" y="505"/>
                      </a:lnTo>
                      <a:lnTo>
                        <a:pt x="295" y="470"/>
                      </a:lnTo>
                      <a:lnTo>
                        <a:pt x="343" y="438"/>
                      </a:lnTo>
                      <a:lnTo>
                        <a:pt x="391" y="407"/>
                      </a:lnTo>
                      <a:lnTo>
                        <a:pt x="442" y="380"/>
                      </a:lnTo>
                      <a:lnTo>
                        <a:pt x="494" y="354"/>
                      </a:lnTo>
                      <a:lnTo>
                        <a:pt x="546" y="330"/>
                      </a:lnTo>
                      <a:lnTo>
                        <a:pt x="601" y="310"/>
                      </a:lnTo>
                      <a:lnTo>
                        <a:pt x="656" y="291"/>
                      </a:lnTo>
                      <a:lnTo>
                        <a:pt x="713" y="276"/>
                      </a:lnTo>
                      <a:lnTo>
                        <a:pt x="770" y="261"/>
                      </a:lnTo>
                      <a:lnTo>
                        <a:pt x="829" y="251"/>
                      </a:lnTo>
                      <a:lnTo>
                        <a:pt x="889" y="243"/>
                      </a:lnTo>
                      <a:lnTo>
                        <a:pt x="949" y="238"/>
                      </a:lnTo>
                      <a:lnTo>
                        <a:pt x="1010" y="235"/>
                      </a:lnTo>
                      <a:lnTo>
                        <a:pt x="1010" y="23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1" name="Freeform 57"/>
                <p:cNvSpPr>
                  <a:spLocks/>
                </p:cNvSpPr>
                <p:nvPr/>
              </p:nvSpPr>
              <p:spPr bwMode="auto">
                <a:xfrm>
                  <a:off x="4152900" y="4144963"/>
                  <a:ext cx="411163" cy="239713"/>
                </a:xfrm>
                <a:custGeom>
                  <a:avLst/>
                  <a:gdLst>
                    <a:gd name="T0" fmla="*/ 1036 w 1036"/>
                    <a:gd name="T1" fmla="*/ 369 h 603"/>
                    <a:gd name="T2" fmla="*/ 1036 w 1036"/>
                    <a:gd name="T3" fmla="*/ 369 h 603"/>
                    <a:gd name="T4" fmla="*/ 1004 w 1036"/>
                    <a:gd name="T5" fmla="*/ 367 h 603"/>
                    <a:gd name="T6" fmla="*/ 973 w 1036"/>
                    <a:gd name="T7" fmla="*/ 366 h 603"/>
                    <a:gd name="T8" fmla="*/ 911 w 1036"/>
                    <a:gd name="T9" fmla="*/ 361 h 603"/>
                    <a:gd name="T10" fmla="*/ 848 w 1036"/>
                    <a:gd name="T11" fmla="*/ 352 h 603"/>
                    <a:gd name="T12" fmla="*/ 788 w 1036"/>
                    <a:gd name="T13" fmla="*/ 340 h 603"/>
                    <a:gd name="T14" fmla="*/ 728 w 1036"/>
                    <a:gd name="T15" fmla="*/ 326 h 603"/>
                    <a:gd name="T16" fmla="*/ 670 w 1036"/>
                    <a:gd name="T17" fmla="*/ 309 h 603"/>
                    <a:gd name="T18" fmla="*/ 612 w 1036"/>
                    <a:gd name="T19" fmla="*/ 288 h 603"/>
                    <a:gd name="T20" fmla="*/ 556 w 1036"/>
                    <a:gd name="T21" fmla="*/ 266 h 603"/>
                    <a:gd name="T22" fmla="*/ 502 w 1036"/>
                    <a:gd name="T23" fmla="*/ 241 h 603"/>
                    <a:gd name="T24" fmla="*/ 448 w 1036"/>
                    <a:gd name="T25" fmla="*/ 214 h 603"/>
                    <a:gd name="T26" fmla="*/ 398 w 1036"/>
                    <a:gd name="T27" fmla="*/ 184 h 603"/>
                    <a:gd name="T28" fmla="*/ 347 w 1036"/>
                    <a:gd name="T29" fmla="*/ 151 h 603"/>
                    <a:gd name="T30" fmla="*/ 299 w 1036"/>
                    <a:gd name="T31" fmla="*/ 117 h 603"/>
                    <a:gd name="T32" fmla="*/ 252 w 1036"/>
                    <a:gd name="T33" fmla="*/ 80 h 603"/>
                    <a:gd name="T34" fmla="*/ 207 w 1036"/>
                    <a:gd name="T35" fmla="*/ 42 h 603"/>
                    <a:gd name="T36" fmla="*/ 165 w 1036"/>
                    <a:gd name="T37" fmla="*/ 0 h 603"/>
                    <a:gd name="T38" fmla="*/ 0 w 1036"/>
                    <a:gd name="T39" fmla="*/ 169 h 603"/>
                    <a:gd name="T40" fmla="*/ 0 w 1036"/>
                    <a:gd name="T41" fmla="*/ 169 h 603"/>
                    <a:gd name="T42" fmla="*/ 25 w 1036"/>
                    <a:gd name="T43" fmla="*/ 194 h 603"/>
                    <a:gd name="T44" fmla="*/ 51 w 1036"/>
                    <a:gd name="T45" fmla="*/ 218 h 603"/>
                    <a:gd name="T46" fmla="*/ 77 w 1036"/>
                    <a:gd name="T47" fmla="*/ 241 h 603"/>
                    <a:gd name="T48" fmla="*/ 105 w 1036"/>
                    <a:gd name="T49" fmla="*/ 263 h 603"/>
                    <a:gd name="T50" fmla="*/ 132 w 1036"/>
                    <a:gd name="T51" fmla="*/ 285 h 603"/>
                    <a:gd name="T52" fmla="*/ 161 w 1036"/>
                    <a:gd name="T53" fmla="*/ 306 h 603"/>
                    <a:gd name="T54" fmla="*/ 188 w 1036"/>
                    <a:gd name="T55" fmla="*/ 327 h 603"/>
                    <a:gd name="T56" fmla="*/ 218 w 1036"/>
                    <a:gd name="T57" fmla="*/ 348 h 603"/>
                    <a:gd name="T58" fmla="*/ 247 w 1036"/>
                    <a:gd name="T59" fmla="*/ 367 h 603"/>
                    <a:gd name="T60" fmla="*/ 276 w 1036"/>
                    <a:gd name="T61" fmla="*/ 386 h 603"/>
                    <a:gd name="T62" fmla="*/ 306 w 1036"/>
                    <a:gd name="T63" fmla="*/ 404 h 603"/>
                    <a:gd name="T64" fmla="*/ 338 w 1036"/>
                    <a:gd name="T65" fmla="*/ 421 h 603"/>
                    <a:gd name="T66" fmla="*/ 369 w 1036"/>
                    <a:gd name="T67" fmla="*/ 438 h 603"/>
                    <a:gd name="T68" fmla="*/ 400 w 1036"/>
                    <a:gd name="T69" fmla="*/ 453 h 603"/>
                    <a:gd name="T70" fmla="*/ 433 w 1036"/>
                    <a:gd name="T71" fmla="*/ 469 h 603"/>
                    <a:gd name="T72" fmla="*/ 465 w 1036"/>
                    <a:gd name="T73" fmla="*/ 483 h 603"/>
                    <a:gd name="T74" fmla="*/ 498 w 1036"/>
                    <a:gd name="T75" fmla="*/ 496 h 603"/>
                    <a:gd name="T76" fmla="*/ 532 w 1036"/>
                    <a:gd name="T77" fmla="*/ 509 h 603"/>
                    <a:gd name="T78" fmla="*/ 566 w 1036"/>
                    <a:gd name="T79" fmla="*/ 521 h 603"/>
                    <a:gd name="T80" fmla="*/ 599 w 1036"/>
                    <a:gd name="T81" fmla="*/ 533 h 603"/>
                    <a:gd name="T82" fmla="*/ 633 w 1036"/>
                    <a:gd name="T83" fmla="*/ 543 h 603"/>
                    <a:gd name="T84" fmla="*/ 668 w 1036"/>
                    <a:gd name="T85" fmla="*/ 554 h 603"/>
                    <a:gd name="T86" fmla="*/ 704 w 1036"/>
                    <a:gd name="T87" fmla="*/ 561 h 603"/>
                    <a:gd name="T88" fmla="*/ 739 w 1036"/>
                    <a:gd name="T89" fmla="*/ 570 h 603"/>
                    <a:gd name="T90" fmla="*/ 774 w 1036"/>
                    <a:gd name="T91" fmla="*/ 577 h 603"/>
                    <a:gd name="T92" fmla="*/ 810 w 1036"/>
                    <a:gd name="T93" fmla="*/ 583 h 603"/>
                    <a:gd name="T94" fmla="*/ 847 w 1036"/>
                    <a:gd name="T95" fmla="*/ 589 h 603"/>
                    <a:gd name="T96" fmla="*/ 883 w 1036"/>
                    <a:gd name="T97" fmla="*/ 594 h 603"/>
                    <a:gd name="T98" fmla="*/ 920 w 1036"/>
                    <a:gd name="T99" fmla="*/ 598 h 603"/>
                    <a:gd name="T100" fmla="*/ 957 w 1036"/>
                    <a:gd name="T101" fmla="*/ 600 h 603"/>
                    <a:gd name="T102" fmla="*/ 994 w 1036"/>
                    <a:gd name="T103" fmla="*/ 603 h 603"/>
                    <a:gd name="T104" fmla="*/ 1032 w 1036"/>
                    <a:gd name="T105" fmla="*/ 603 h 603"/>
                    <a:gd name="T106" fmla="*/ 1036 w 1036"/>
                    <a:gd name="T107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36" h="603">
                      <a:moveTo>
                        <a:pt x="1036" y="369"/>
                      </a:moveTo>
                      <a:lnTo>
                        <a:pt x="1036" y="369"/>
                      </a:lnTo>
                      <a:lnTo>
                        <a:pt x="1004" y="367"/>
                      </a:lnTo>
                      <a:lnTo>
                        <a:pt x="973" y="366"/>
                      </a:lnTo>
                      <a:lnTo>
                        <a:pt x="911" y="361"/>
                      </a:lnTo>
                      <a:lnTo>
                        <a:pt x="848" y="352"/>
                      </a:lnTo>
                      <a:lnTo>
                        <a:pt x="788" y="340"/>
                      </a:lnTo>
                      <a:lnTo>
                        <a:pt x="728" y="326"/>
                      </a:lnTo>
                      <a:lnTo>
                        <a:pt x="670" y="309"/>
                      </a:lnTo>
                      <a:lnTo>
                        <a:pt x="612" y="288"/>
                      </a:lnTo>
                      <a:lnTo>
                        <a:pt x="556" y="266"/>
                      </a:lnTo>
                      <a:lnTo>
                        <a:pt x="502" y="241"/>
                      </a:lnTo>
                      <a:lnTo>
                        <a:pt x="448" y="214"/>
                      </a:lnTo>
                      <a:lnTo>
                        <a:pt x="398" y="184"/>
                      </a:lnTo>
                      <a:lnTo>
                        <a:pt x="347" y="151"/>
                      </a:lnTo>
                      <a:lnTo>
                        <a:pt x="299" y="117"/>
                      </a:lnTo>
                      <a:lnTo>
                        <a:pt x="252" y="80"/>
                      </a:lnTo>
                      <a:lnTo>
                        <a:pt x="207" y="42"/>
                      </a:lnTo>
                      <a:lnTo>
                        <a:pt x="165" y="0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25" y="194"/>
                      </a:lnTo>
                      <a:lnTo>
                        <a:pt x="51" y="218"/>
                      </a:lnTo>
                      <a:lnTo>
                        <a:pt x="77" y="241"/>
                      </a:lnTo>
                      <a:lnTo>
                        <a:pt x="105" y="263"/>
                      </a:lnTo>
                      <a:lnTo>
                        <a:pt x="132" y="285"/>
                      </a:lnTo>
                      <a:lnTo>
                        <a:pt x="161" y="306"/>
                      </a:lnTo>
                      <a:lnTo>
                        <a:pt x="188" y="327"/>
                      </a:lnTo>
                      <a:lnTo>
                        <a:pt x="218" y="348"/>
                      </a:lnTo>
                      <a:lnTo>
                        <a:pt x="247" y="367"/>
                      </a:lnTo>
                      <a:lnTo>
                        <a:pt x="276" y="386"/>
                      </a:lnTo>
                      <a:lnTo>
                        <a:pt x="306" y="404"/>
                      </a:lnTo>
                      <a:lnTo>
                        <a:pt x="338" y="421"/>
                      </a:lnTo>
                      <a:lnTo>
                        <a:pt x="369" y="438"/>
                      </a:lnTo>
                      <a:lnTo>
                        <a:pt x="400" y="453"/>
                      </a:lnTo>
                      <a:lnTo>
                        <a:pt x="433" y="469"/>
                      </a:lnTo>
                      <a:lnTo>
                        <a:pt x="465" y="483"/>
                      </a:lnTo>
                      <a:lnTo>
                        <a:pt x="498" y="496"/>
                      </a:lnTo>
                      <a:lnTo>
                        <a:pt x="532" y="509"/>
                      </a:lnTo>
                      <a:lnTo>
                        <a:pt x="566" y="521"/>
                      </a:lnTo>
                      <a:lnTo>
                        <a:pt x="599" y="533"/>
                      </a:lnTo>
                      <a:lnTo>
                        <a:pt x="633" y="543"/>
                      </a:lnTo>
                      <a:lnTo>
                        <a:pt x="668" y="554"/>
                      </a:lnTo>
                      <a:lnTo>
                        <a:pt x="704" y="561"/>
                      </a:lnTo>
                      <a:lnTo>
                        <a:pt x="739" y="570"/>
                      </a:lnTo>
                      <a:lnTo>
                        <a:pt x="774" y="577"/>
                      </a:lnTo>
                      <a:lnTo>
                        <a:pt x="810" y="583"/>
                      </a:lnTo>
                      <a:lnTo>
                        <a:pt x="847" y="589"/>
                      </a:lnTo>
                      <a:lnTo>
                        <a:pt x="883" y="594"/>
                      </a:lnTo>
                      <a:lnTo>
                        <a:pt x="920" y="598"/>
                      </a:lnTo>
                      <a:lnTo>
                        <a:pt x="957" y="600"/>
                      </a:lnTo>
                      <a:lnTo>
                        <a:pt x="994" y="603"/>
                      </a:lnTo>
                      <a:lnTo>
                        <a:pt x="1032" y="603"/>
                      </a:lnTo>
                      <a:lnTo>
                        <a:pt x="1036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2" name="Freeform 58"/>
                <p:cNvSpPr>
                  <a:spLocks/>
                </p:cNvSpPr>
                <p:nvPr/>
              </p:nvSpPr>
              <p:spPr bwMode="auto">
                <a:xfrm>
                  <a:off x="4938713" y="3787776"/>
                  <a:ext cx="228600" cy="409575"/>
                </a:xfrm>
                <a:custGeom>
                  <a:avLst/>
                  <a:gdLst>
                    <a:gd name="T0" fmla="*/ 344 w 580"/>
                    <a:gd name="T1" fmla="*/ 5 h 1035"/>
                    <a:gd name="T2" fmla="*/ 344 w 580"/>
                    <a:gd name="T3" fmla="*/ 5 h 1035"/>
                    <a:gd name="T4" fmla="*/ 343 w 580"/>
                    <a:gd name="T5" fmla="*/ 68 h 1035"/>
                    <a:gd name="T6" fmla="*/ 338 w 580"/>
                    <a:gd name="T7" fmla="*/ 129 h 1035"/>
                    <a:gd name="T8" fmla="*/ 331 w 580"/>
                    <a:gd name="T9" fmla="*/ 190 h 1035"/>
                    <a:gd name="T10" fmla="*/ 321 w 580"/>
                    <a:gd name="T11" fmla="*/ 250 h 1035"/>
                    <a:gd name="T12" fmla="*/ 308 w 580"/>
                    <a:gd name="T13" fmla="*/ 310 h 1035"/>
                    <a:gd name="T14" fmla="*/ 292 w 580"/>
                    <a:gd name="T15" fmla="*/ 367 h 1035"/>
                    <a:gd name="T16" fmla="*/ 273 w 580"/>
                    <a:gd name="T17" fmla="*/ 424 h 1035"/>
                    <a:gd name="T18" fmla="*/ 252 w 580"/>
                    <a:gd name="T19" fmla="*/ 479 h 1035"/>
                    <a:gd name="T20" fmla="*/ 228 w 580"/>
                    <a:gd name="T21" fmla="*/ 534 h 1035"/>
                    <a:gd name="T22" fmla="*/ 202 w 580"/>
                    <a:gd name="T23" fmla="*/ 587 h 1035"/>
                    <a:gd name="T24" fmla="*/ 175 w 580"/>
                    <a:gd name="T25" fmla="*/ 638 h 1035"/>
                    <a:gd name="T26" fmla="*/ 144 w 580"/>
                    <a:gd name="T27" fmla="*/ 689 h 1035"/>
                    <a:gd name="T28" fmla="*/ 111 w 580"/>
                    <a:gd name="T29" fmla="*/ 737 h 1035"/>
                    <a:gd name="T30" fmla="*/ 76 w 580"/>
                    <a:gd name="T31" fmla="*/ 784 h 1035"/>
                    <a:gd name="T32" fmla="*/ 39 w 580"/>
                    <a:gd name="T33" fmla="*/ 828 h 1035"/>
                    <a:gd name="T34" fmla="*/ 0 w 580"/>
                    <a:gd name="T35" fmla="*/ 872 h 1035"/>
                    <a:gd name="T36" fmla="*/ 170 w 580"/>
                    <a:gd name="T37" fmla="*/ 1035 h 1035"/>
                    <a:gd name="T38" fmla="*/ 170 w 580"/>
                    <a:gd name="T39" fmla="*/ 1035 h 1035"/>
                    <a:gd name="T40" fmla="*/ 193 w 580"/>
                    <a:gd name="T41" fmla="*/ 1010 h 1035"/>
                    <a:gd name="T42" fmla="*/ 215 w 580"/>
                    <a:gd name="T43" fmla="*/ 984 h 1035"/>
                    <a:gd name="T44" fmla="*/ 237 w 580"/>
                    <a:gd name="T45" fmla="*/ 957 h 1035"/>
                    <a:gd name="T46" fmla="*/ 260 w 580"/>
                    <a:gd name="T47" fmla="*/ 931 h 1035"/>
                    <a:gd name="T48" fmla="*/ 280 w 580"/>
                    <a:gd name="T49" fmla="*/ 903 h 1035"/>
                    <a:gd name="T50" fmla="*/ 301 w 580"/>
                    <a:gd name="T51" fmla="*/ 875 h 1035"/>
                    <a:gd name="T52" fmla="*/ 321 w 580"/>
                    <a:gd name="T53" fmla="*/ 846 h 1035"/>
                    <a:gd name="T54" fmla="*/ 340 w 580"/>
                    <a:gd name="T55" fmla="*/ 818 h 1035"/>
                    <a:gd name="T56" fmla="*/ 358 w 580"/>
                    <a:gd name="T57" fmla="*/ 788 h 1035"/>
                    <a:gd name="T58" fmla="*/ 377 w 580"/>
                    <a:gd name="T59" fmla="*/ 758 h 1035"/>
                    <a:gd name="T60" fmla="*/ 394 w 580"/>
                    <a:gd name="T61" fmla="*/ 728 h 1035"/>
                    <a:gd name="T62" fmla="*/ 411 w 580"/>
                    <a:gd name="T63" fmla="*/ 696 h 1035"/>
                    <a:gd name="T64" fmla="*/ 426 w 580"/>
                    <a:gd name="T65" fmla="*/ 665 h 1035"/>
                    <a:gd name="T66" fmla="*/ 442 w 580"/>
                    <a:gd name="T67" fmla="*/ 634 h 1035"/>
                    <a:gd name="T68" fmla="*/ 456 w 580"/>
                    <a:gd name="T69" fmla="*/ 601 h 1035"/>
                    <a:gd name="T70" fmla="*/ 469 w 580"/>
                    <a:gd name="T71" fmla="*/ 569 h 1035"/>
                    <a:gd name="T72" fmla="*/ 482 w 580"/>
                    <a:gd name="T73" fmla="*/ 536 h 1035"/>
                    <a:gd name="T74" fmla="*/ 495 w 580"/>
                    <a:gd name="T75" fmla="*/ 502 h 1035"/>
                    <a:gd name="T76" fmla="*/ 506 w 580"/>
                    <a:gd name="T77" fmla="*/ 470 h 1035"/>
                    <a:gd name="T78" fmla="*/ 516 w 580"/>
                    <a:gd name="T79" fmla="*/ 436 h 1035"/>
                    <a:gd name="T80" fmla="*/ 526 w 580"/>
                    <a:gd name="T81" fmla="*/ 401 h 1035"/>
                    <a:gd name="T82" fmla="*/ 536 w 580"/>
                    <a:gd name="T83" fmla="*/ 367 h 1035"/>
                    <a:gd name="T84" fmla="*/ 543 w 580"/>
                    <a:gd name="T85" fmla="*/ 332 h 1035"/>
                    <a:gd name="T86" fmla="*/ 551 w 580"/>
                    <a:gd name="T87" fmla="*/ 297 h 1035"/>
                    <a:gd name="T88" fmla="*/ 558 w 580"/>
                    <a:gd name="T89" fmla="*/ 262 h 1035"/>
                    <a:gd name="T90" fmla="*/ 563 w 580"/>
                    <a:gd name="T91" fmla="*/ 225 h 1035"/>
                    <a:gd name="T92" fmla="*/ 568 w 580"/>
                    <a:gd name="T93" fmla="*/ 189 h 1035"/>
                    <a:gd name="T94" fmla="*/ 572 w 580"/>
                    <a:gd name="T95" fmla="*/ 153 h 1035"/>
                    <a:gd name="T96" fmla="*/ 575 w 580"/>
                    <a:gd name="T97" fmla="*/ 116 h 1035"/>
                    <a:gd name="T98" fmla="*/ 577 w 580"/>
                    <a:gd name="T99" fmla="*/ 79 h 1035"/>
                    <a:gd name="T100" fmla="*/ 579 w 580"/>
                    <a:gd name="T101" fmla="*/ 43 h 1035"/>
                    <a:gd name="T102" fmla="*/ 580 w 580"/>
                    <a:gd name="T103" fmla="*/ 5 h 1035"/>
                    <a:gd name="T104" fmla="*/ 580 w 580"/>
                    <a:gd name="T105" fmla="*/ 5 h 1035"/>
                    <a:gd name="T106" fmla="*/ 580 w 580"/>
                    <a:gd name="T107" fmla="*/ 4 h 1035"/>
                    <a:gd name="T108" fmla="*/ 344 w 580"/>
                    <a:gd name="T109" fmla="*/ 0 h 1035"/>
                    <a:gd name="T110" fmla="*/ 344 w 580"/>
                    <a:gd name="T111" fmla="*/ 0 h 1035"/>
                    <a:gd name="T112" fmla="*/ 344 w 580"/>
                    <a:gd name="T113" fmla="*/ 5 h 1035"/>
                    <a:gd name="T114" fmla="*/ 344 w 580"/>
                    <a:gd name="T115" fmla="*/ 5 h 1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0" h="1035">
                      <a:moveTo>
                        <a:pt x="344" y="5"/>
                      </a:moveTo>
                      <a:lnTo>
                        <a:pt x="344" y="5"/>
                      </a:lnTo>
                      <a:lnTo>
                        <a:pt x="343" y="68"/>
                      </a:lnTo>
                      <a:lnTo>
                        <a:pt x="338" y="129"/>
                      </a:lnTo>
                      <a:lnTo>
                        <a:pt x="331" y="190"/>
                      </a:lnTo>
                      <a:lnTo>
                        <a:pt x="321" y="250"/>
                      </a:lnTo>
                      <a:lnTo>
                        <a:pt x="308" y="310"/>
                      </a:lnTo>
                      <a:lnTo>
                        <a:pt x="292" y="367"/>
                      </a:lnTo>
                      <a:lnTo>
                        <a:pt x="273" y="424"/>
                      </a:lnTo>
                      <a:lnTo>
                        <a:pt x="252" y="479"/>
                      </a:lnTo>
                      <a:lnTo>
                        <a:pt x="228" y="534"/>
                      </a:lnTo>
                      <a:lnTo>
                        <a:pt x="202" y="587"/>
                      </a:lnTo>
                      <a:lnTo>
                        <a:pt x="175" y="638"/>
                      </a:lnTo>
                      <a:lnTo>
                        <a:pt x="144" y="689"/>
                      </a:lnTo>
                      <a:lnTo>
                        <a:pt x="111" y="737"/>
                      </a:lnTo>
                      <a:lnTo>
                        <a:pt x="76" y="784"/>
                      </a:lnTo>
                      <a:lnTo>
                        <a:pt x="39" y="828"/>
                      </a:lnTo>
                      <a:lnTo>
                        <a:pt x="0" y="872"/>
                      </a:lnTo>
                      <a:lnTo>
                        <a:pt x="170" y="1035"/>
                      </a:lnTo>
                      <a:lnTo>
                        <a:pt x="170" y="1035"/>
                      </a:lnTo>
                      <a:lnTo>
                        <a:pt x="193" y="1010"/>
                      </a:lnTo>
                      <a:lnTo>
                        <a:pt x="215" y="984"/>
                      </a:lnTo>
                      <a:lnTo>
                        <a:pt x="237" y="957"/>
                      </a:lnTo>
                      <a:lnTo>
                        <a:pt x="260" y="931"/>
                      </a:lnTo>
                      <a:lnTo>
                        <a:pt x="280" y="903"/>
                      </a:lnTo>
                      <a:lnTo>
                        <a:pt x="301" y="875"/>
                      </a:lnTo>
                      <a:lnTo>
                        <a:pt x="321" y="846"/>
                      </a:lnTo>
                      <a:lnTo>
                        <a:pt x="340" y="818"/>
                      </a:lnTo>
                      <a:lnTo>
                        <a:pt x="358" y="788"/>
                      </a:lnTo>
                      <a:lnTo>
                        <a:pt x="377" y="758"/>
                      </a:lnTo>
                      <a:lnTo>
                        <a:pt x="394" y="728"/>
                      </a:lnTo>
                      <a:lnTo>
                        <a:pt x="411" y="696"/>
                      </a:lnTo>
                      <a:lnTo>
                        <a:pt x="426" y="665"/>
                      </a:lnTo>
                      <a:lnTo>
                        <a:pt x="442" y="634"/>
                      </a:lnTo>
                      <a:lnTo>
                        <a:pt x="456" y="601"/>
                      </a:lnTo>
                      <a:lnTo>
                        <a:pt x="469" y="569"/>
                      </a:lnTo>
                      <a:lnTo>
                        <a:pt x="482" y="536"/>
                      </a:lnTo>
                      <a:lnTo>
                        <a:pt x="495" y="502"/>
                      </a:lnTo>
                      <a:lnTo>
                        <a:pt x="506" y="470"/>
                      </a:lnTo>
                      <a:lnTo>
                        <a:pt x="516" y="436"/>
                      </a:lnTo>
                      <a:lnTo>
                        <a:pt x="526" y="401"/>
                      </a:lnTo>
                      <a:lnTo>
                        <a:pt x="536" y="367"/>
                      </a:lnTo>
                      <a:lnTo>
                        <a:pt x="543" y="332"/>
                      </a:lnTo>
                      <a:lnTo>
                        <a:pt x="551" y="297"/>
                      </a:lnTo>
                      <a:lnTo>
                        <a:pt x="558" y="262"/>
                      </a:lnTo>
                      <a:lnTo>
                        <a:pt x="563" y="225"/>
                      </a:lnTo>
                      <a:lnTo>
                        <a:pt x="568" y="189"/>
                      </a:lnTo>
                      <a:lnTo>
                        <a:pt x="572" y="153"/>
                      </a:lnTo>
                      <a:lnTo>
                        <a:pt x="575" y="116"/>
                      </a:lnTo>
                      <a:lnTo>
                        <a:pt x="577" y="79"/>
                      </a:lnTo>
                      <a:lnTo>
                        <a:pt x="579" y="43"/>
                      </a:lnTo>
                      <a:lnTo>
                        <a:pt x="580" y="5"/>
                      </a:lnTo>
                      <a:lnTo>
                        <a:pt x="580" y="5"/>
                      </a:lnTo>
                      <a:lnTo>
                        <a:pt x="580" y="4"/>
                      </a:lnTo>
                      <a:lnTo>
                        <a:pt x="344" y="0"/>
                      </a:lnTo>
                      <a:lnTo>
                        <a:pt x="344" y="0"/>
                      </a:lnTo>
                      <a:lnTo>
                        <a:pt x="344" y="5"/>
                      </a:lnTo>
                      <a:lnTo>
                        <a:pt x="344" y="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3" name="Freeform 59"/>
                <p:cNvSpPr>
                  <a:spLocks/>
                </p:cNvSpPr>
                <p:nvPr/>
              </p:nvSpPr>
              <p:spPr bwMode="auto">
                <a:xfrm>
                  <a:off x="4579938" y="4144963"/>
                  <a:ext cx="411163" cy="239713"/>
                </a:xfrm>
                <a:custGeom>
                  <a:avLst/>
                  <a:gdLst>
                    <a:gd name="T0" fmla="*/ 0 w 1036"/>
                    <a:gd name="T1" fmla="*/ 369 h 603"/>
                    <a:gd name="T2" fmla="*/ 4 w 1036"/>
                    <a:gd name="T3" fmla="*/ 603 h 603"/>
                    <a:gd name="T4" fmla="*/ 4 w 1036"/>
                    <a:gd name="T5" fmla="*/ 603 h 603"/>
                    <a:gd name="T6" fmla="*/ 42 w 1036"/>
                    <a:gd name="T7" fmla="*/ 603 h 603"/>
                    <a:gd name="T8" fmla="*/ 79 w 1036"/>
                    <a:gd name="T9" fmla="*/ 600 h 603"/>
                    <a:gd name="T10" fmla="*/ 116 w 1036"/>
                    <a:gd name="T11" fmla="*/ 598 h 603"/>
                    <a:gd name="T12" fmla="*/ 153 w 1036"/>
                    <a:gd name="T13" fmla="*/ 594 h 603"/>
                    <a:gd name="T14" fmla="*/ 189 w 1036"/>
                    <a:gd name="T15" fmla="*/ 589 h 603"/>
                    <a:gd name="T16" fmla="*/ 226 w 1036"/>
                    <a:gd name="T17" fmla="*/ 583 h 603"/>
                    <a:gd name="T18" fmla="*/ 262 w 1036"/>
                    <a:gd name="T19" fmla="*/ 577 h 603"/>
                    <a:gd name="T20" fmla="*/ 297 w 1036"/>
                    <a:gd name="T21" fmla="*/ 570 h 603"/>
                    <a:gd name="T22" fmla="*/ 332 w 1036"/>
                    <a:gd name="T23" fmla="*/ 561 h 603"/>
                    <a:gd name="T24" fmla="*/ 368 w 1036"/>
                    <a:gd name="T25" fmla="*/ 554 h 603"/>
                    <a:gd name="T26" fmla="*/ 403 w 1036"/>
                    <a:gd name="T27" fmla="*/ 543 h 603"/>
                    <a:gd name="T28" fmla="*/ 437 w 1036"/>
                    <a:gd name="T29" fmla="*/ 533 h 603"/>
                    <a:gd name="T30" fmla="*/ 472 w 1036"/>
                    <a:gd name="T31" fmla="*/ 521 h 603"/>
                    <a:gd name="T32" fmla="*/ 504 w 1036"/>
                    <a:gd name="T33" fmla="*/ 509 h 603"/>
                    <a:gd name="T34" fmla="*/ 538 w 1036"/>
                    <a:gd name="T35" fmla="*/ 496 h 603"/>
                    <a:gd name="T36" fmla="*/ 571 w 1036"/>
                    <a:gd name="T37" fmla="*/ 483 h 603"/>
                    <a:gd name="T38" fmla="*/ 603 w 1036"/>
                    <a:gd name="T39" fmla="*/ 469 h 603"/>
                    <a:gd name="T40" fmla="*/ 636 w 1036"/>
                    <a:gd name="T41" fmla="*/ 453 h 603"/>
                    <a:gd name="T42" fmla="*/ 667 w 1036"/>
                    <a:gd name="T43" fmla="*/ 438 h 603"/>
                    <a:gd name="T44" fmla="*/ 698 w 1036"/>
                    <a:gd name="T45" fmla="*/ 421 h 603"/>
                    <a:gd name="T46" fmla="*/ 730 w 1036"/>
                    <a:gd name="T47" fmla="*/ 404 h 603"/>
                    <a:gd name="T48" fmla="*/ 760 w 1036"/>
                    <a:gd name="T49" fmla="*/ 386 h 603"/>
                    <a:gd name="T50" fmla="*/ 789 w 1036"/>
                    <a:gd name="T51" fmla="*/ 367 h 603"/>
                    <a:gd name="T52" fmla="*/ 819 w 1036"/>
                    <a:gd name="T53" fmla="*/ 348 h 603"/>
                    <a:gd name="T54" fmla="*/ 848 w 1036"/>
                    <a:gd name="T55" fmla="*/ 327 h 603"/>
                    <a:gd name="T56" fmla="*/ 877 w 1036"/>
                    <a:gd name="T57" fmla="*/ 306 h 603"/>
                    <a:gd name="T58" fmla="*/ 904 w 1036"/>
                    <a:gd name="T59" fmla="*/ 285 h 603"/>
                    <a:gd name="T60" fmla="*/ 931 w 1036"/>
                    <a:gd name="T61" fmla="*/ 263 h 603"/>
                    <a:gd name="T62" fmla="*/ 959 w 1036"/>
                    <a:gd name="T63" fmla="*/ 241 h 603"/>
                    <a:gd name="T64" fmla="*/ 985 w 1036"/>
                    <a:gd name="T65" fmla="*/ 218 h 603"/>
                    <a:gd name="T66" fmla="*/ 1011 w 1036"/>
                    <a:gd name="T67" fmla="*/ 194 h 603"/>
                    <a:gd name="T68" fmla="*/ 1036 w 1036"/>
                    <a:gd name="T69" fmla="*/ 169 h 603"/>
                    <a:gd name="T70" fmla="*/ 871 w 1036"/>
                    <a:gd name="T71" fmla="*/ 0 h 603"/>
                    <a:gd name="T72" fmla="*/ 871 w 1036"/>
                    <a:gd name="T73" fmla="*/ 0 h 603"/>
                    <a:gd name="T74" fmla="*/ 829 w 1036"/>
                    <a:gd name="T75" fmla="*/ 42 h 603"/>
                    <a:gd name="T76" fmla="*/ 784 w 1036"/>
                    <a:gd name="T77" fmla="*/ 80 h 603"/>
                    <a:gd name="T78" fmla="*/ 737 w 1036"/>
                    <a:gd name="T79" fmla="*/ 117 h 603"/>
                    <a:gd name="T80" fmla="*/ 689 w 1036"/>
                    <a:gd name="T81" fmla="*/ 151 h 603"/>
                    <a:gd name="T82" fmla="*/ 638 w 1036"/>
                    <a:gd name="T83" fmla="*/ 184 h 603"/>
                    <a:gd name="T84" fmla="*/ 588 w 1036"/>
                    <a:gd name="T85" fmla="*/ 214 h 603"/>
                    <a:gd name="T86" fmla="*/ 534 w 1036"/>
                    <a:gd name="T87" fmla="*/ 241 h 603"/>
                    <a:gd name="T88" fmla="*/ 480 w 1036"/>
                    <a:gd name="T89" fmla="*/ 266 h 603"/>
                    <a:gd name="T90" fmla="*/ 424 w 1036"/>
                    <a:gd name="T91" fmla="*/ 288 h 603"/>
                    <a:gd name="T92" fmla="*/ 366 w 1036"/>
                    <a:gd name="T93" fmla="*/ 309 h 603"/>
                    <a:gd name="T94" fmla="*/ 308 w 1036"/>
                    <a:gd name="T95" fmla="*/ 326 h 603"/>
                    <a:gd name="T96" fmla="*/ 248 w 1036"/>
                    <a:gd name="T97" fmla="*/ 340 h 603"/>
                    <a:gd name="T98" fmla="*/ 188 w 1036"/>
                    <a:gd name="T99" fmla="*/ 352 h 603"/>
                    <a:gd name="T100" fmla="*/ 127 w 1036"/>
                    <a:gd name="T101" fmla="*/ 361 h 603"/>
                    <a:gd name="T102" fmla="*/ 64 w 1036"/>
                    <a:gd name="T103" fmla="*/ 366 h 603"/>
                    <a:gd name="T104" fmla="*/ 32 w 1036"/>
                    <a:gd name="T105" fmla="*/ 367 h 603"/>
                    <a:gd name="T106" fmla="*/ 0 w 1036"/>
                    <a:gd name="T107" fmla="*/ 369 h 603"/>
                    <a:gd name="T108" fmla="*/ 0 w 1036"/>
                    <a:gd name="T109" fmla="*/ 369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36" h="603">
                      <a:moveTo>
                        <a:pt x="0" y="369"/>
                      </a:moveTo>
                      <a:lnTo>
                        <a:pt x="4" y="603"/>
                      </a:lnTo>
                      <a:lnTo>
                        <a:pt x="4" y="603"/>
                      </a:lnTo>
                      <a:lnTo>
                        <a:pt x="42" y="603"/>
                      </a:lnTo>
                      <a:lnTo>
                        <a:pt x="79" y="600"/>
                      </a:lnTo>
                      <a:lnTo>
                        <a:pt x="116" y="598"/>
                      </a:lnTo>
                      <a:lnTo>
                        <a:pt x="153" y="594"/>
                      </a:lnTo>
                      <a:lnTo>
                        <a:pt x="189" y="589"/>
                      </a:lnTo>
                      <a:lnTo>
                        <a:pt x="226" y="583"/>
                      </a:lnTo>
                      <a:lnTo>
                        <a:pt x="262" y="577"/>
                      </a:lnTo>
                      <a:lnTo>
                        <a:pt x="297" y="570"/>
                      </a:lnTo>
                      <a:lnTo>
                        <a:pt x="332" y="561"/>
                      </a:lnTo>
                      <a:lnTo>
                        <a:pt x="368" y="554"/>
                      </a:lnTo>
                      <a:lnTo>
                        <a:pt x="403" y="543"/>
                      </a:lnTo>
                      <a:lnTo>
                        <a:pt x="437" y="533"/>
                      </a:lnTo>
                      <a:lnTo>
                        <a:pt x="472" y="521"/>
                      </a:lnTo>
                      <a:lnTo>
                        <a:pt x="504" y="509"/>
                      </a:lnTo>
                      <a:lnTo>
                        <a:pt x="538" y="496"/>
                      </a:lnTo>
                      <a:lnTo>
                        <a:pt x="571" y="483"/>
                      </a:lnTo>
                      <a:lnTo>
                        <a:pt x="603" y="469"/>
                      </a:lnTo>
                      <a:lnTo>
                        <a:pt x="636" y="453"/>
                      </a:lnTo>
                      <a:lnTo>
                        <a:pt x="667" y="438"/>
                      </a:lnTo>
                      <a:lnTo>
                        <a:pt x="698" y="421"/>
                      </a:lnTo>
                      <a:lnTo>
                        <a:pt x="730" y="404"/>
                      </a:lnTo>
                      <a:lnTo>
                        <a:pt x="760" y="386"/>
                      </a:lnTo>
                      <a:lnTo>
                        <a:pt x="789" y="367"/>
                      </a:lnTo>
                      <a:lnTo>
                        <a:pt x="819" y="348"/>
                      </a:lnTo>
                      <a:lnTo>
                        <a:pt x="848" y="327"/>
                      </a:lnTo>
                      <a:lnTo>
                        <a:pt x="877" y="306"/>
                      </a:lnTo>
                      <a:lnTo>
                        <a:pt x="904" y="285"/>
                      </a:lnTo>
                      <a:lnTo>
                        <a:pt x="931" y="263"/>
                      </a:lnTo>
                      <a:lnTo>
                        <a:pt x="959" y="241"/>
                      </a:lnTo>
                      <a:lnTo>
                        <a:pt x="985" y="218"/>
                      </a:lnTo>
                      <a:lnTo>
                        <a:pt x="1011" y="194"/>
                      </a:lnTo>
                      <a:lnTo>
                        <a:pt x="1036" y="169"/>
                      </a:lnTo>
                      <a:lnTo>
                        <a:pt x="871" y="0"/>
                      </a:lnTo>
                      <a:lnTo>
                        <a:pt x="871" y="0"/>
                      </a:lnTo>
                      <a:lnTo>
                        <a:pt x="829" y="42"/>
                      </a:lnTo>
                      <a:lnTo>
                        <a:pt x="784" y="80"/>
                      </a:lnTo>
                      <a:lnTo>
                        <a:pt x="737" y="117"/>
                      </a:lnTo>
                      <a:lnTo>
                        <a:pt x="689" y="151"/>
                      </a:lnTo>
                      <a:lnTo>
                        <a:pt x="638" y="184"/>
                      </a:lnTo>
                      <a:lnTo>
                        <a:pt x="588" y="214"/>
                      </a:lnTo>
                      <a:lnTo>
                        <a:pt x="534" y="241"/>
                      </a:lnTo>
                      <a:lnTo>
                        <a:pt x="480" y="266"/>
                      </a:lnTo>
                      <a:lnTo>
                        <a:pt x="424" y="288"/>
                      </a:lnTo>
                      <a:lnTo>
                        <a:pt x="366" y="309"/>
                      </a:lnTo>
                      <a:lnTo>
                        <a:pt x="308" y="326"/>
                      </a:lnTo>
                      <a:lnTo>
                        <a:pt x="248" y="340"/>
                      </a:lnTo>
                      <a:lnTo>
                        <a:pt x="188" y="352"/>
                      </a:lnTo>
                      <a:lnTo>
                        <a:pt x="127" y="361"/>
                      </a:lnTo>
                      <a:lnTo>
                        <a:pt x="64" y="366"/>
                      </a:lnTo>
                      <a:lnTo>
                        <a:pt x="32" y="367"/>
                      </a:lnTo>
                      <a:lnTo>
                        <a:pt x="0" y="369"/>
                      </a:lnTo>
                      <a:lnTo>
                        <a:pt x="0" y="36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4" name="Freeform 60"/>
                <p:cNvSpPr>
                  <a:spLocks/>
                </p:cNvSpPr>
                <p:nvPr/>
              </p:nvSpPr>
              <p:spPr bwMode="auto">
                <a:xfrm>
                  <a:off x="4579938" y="3194051"/>
                  <a:ext cx="401638" cy="230188"/>
                </a:xfrm>
                <a:custGeom>
                  <a:avLst/>
                  <a:gdLst>
                    <a:gd name="T0" fmla="*/ 848 w 1010"/>
                    <a:gd name="T1" fmla="*/ 579 h 579"/>
                    <a:gd name="T2" fmla="*/ 1010 w 1010"/>
                    <a:gd name="T3" fmla="*/ 410 h 579"/>
                    <a:gd name="T4" fmla="*/ 1010 w 1010"/>
                    <a:gd name="T5" fmla="*/ 410 h 579"/>
                    <a:gd name="T6" fmla="*/ 961 w 1010"/>
                    <a:gd name="T7" fmla="*/ 364 h 579"/>
                    <a:gd name="T8" fmla="*/ 908 w 1010"/>
                    <a:gd name="T9" fmla="*/ 321 h 579"/>
                    <a:gd name="T10" fmla="*/ 854 w 1010"/>
                    <a:gd name="T11" fmla="*/ 281 h 579"/>
                    <a:gd name="T12" fmla="*/ 797 w 1010"/>
                    <a:gd name="T13" fmla="*/ 242 h 579"/>
                    <a:gd name="T14" fmla="*/ 740 w 1010"/>
                    <a:gd name="T15" fmla="*/ 205 h 579"/>
                    <a:gd name="T16" fmla="*/ 710 w 1010"/>
                    <a:gd name="T17" fmla="*/ 188 h 579"/>
                    <a:gd name="T18" fmla="*/ 680 w 1010"/>
                    <a:gd name="T19" fmla="*/ 173 h 579"/>
                    <a:gd name="T20" fmla="*/ 649 w 1010"/>
                    <a:gd name="T21" fmla="*/ 157 h 579"/>
                    <a:gd name="T22" fmla="*/ 619 w 1010"/>
                    <a:gd name="T23" fmla="*/ 142 h 579"/>
                    <a:gd name="T24" fmla="*/ 586 w 1010"/>
                    <a:gd name="T25" fmla="*/ 127 h 579"/>
                    <a:gd name="T26" fmla="*/ 555 w 1010"/>
                    <a:gd name="T27" fmla="*/ 114 h 579"/>
                    <a:gd name="T28" fmla="*/ 524 w 1010"/>
                    <a:gd name="T29" fmla="*/ 101 h 579"/>
                    <a:gd name="T30" fmla="*/ 491 w 1010"/>
                    <a:gd name="T31" fmla="*/ 90 h 579"/>
                    <a:gd name="T32" fmla="*/ 457 w 1010"/>
                    <a:gd name="T33" fmla="*/ 78 h 579"/>
                    <a:gd name="T34" fmla="*/ 425 w 1010"/>
                    <a:gd name="T35" fmla="*/ 67 h 579"/>
                    <a:gd name="T36" fmla="*/ 391 w 1010"/>
                    <a:gd name="T37" fmla="*/ 57 h 579"/>
                    <a:gd name="T38" fmla="*/ 357 w 1010"/>
                    <a:gd name="T39" fmla="*/ 48 h 579"/>
                    <a:gd name="T40" fmla="*/ 323 w 1010"/>
                    <a:gd name="T41" fmla="*/ 40 h 579"/>
                    <a:gd name="T42" fmla="*/ 289 w 1010"/>
                    <a:gd name="T43" fmla="*/ 32 h 579"/>
                    <a:gd name="T44" fmla="*/ 254 w 1010"/>
                    <a:gd name="T45" fmla="*/ 24 h 579"/>
                    <a:gd name="T46" fmla="*/ 219 w 1010"/>
                    <a:gd name="T47" fmla="*/ 19 h 579"/>
                    <a:gd name="T48" fmla="*/ 184 w 1010"/>
                    <a:gd name="T49" fmla="*/ 14 h 579"/>
                    <a:gd name="T50" fmla="*/ 149 w 1010"/>
                    <a:gd name="T51" fmla="*/ 9 h 579"/>
                    <a:gd name="T52" fmla="*/ 113 w 1010"/>
                    <a:gd name="T53" fmla="*/ 6 h 579"/>
                    <a:gd name="T54" fmla="*/ 77 w 1010"/>
                    <a:gd name="T55" fmla="*/ 4 h 579"/>
                    <a:gd name="T56" fmla="*/ 41 w 1010"/>
                    <a:gd name="T57" fmla="*/ 1 h 579"/>
                    <a:gd name="T58" fmla="*/ 4 w 1010"/>
                    <a:gd name="T59" fmla="*/ 0 h 579"/>
                    <a:gd name="T60" fmla="*/ 0 w 1010"/>
                    <a:gd name="T61" fmla="*/ 235 h 579"/>
                    <a:gd name="T62" fmla="*/ 0 w 1010"/>
                    <a:gd name="T63" fmla="*/ 235 h 579"/>
                    <a:gd name="T64" fmla="*/ 61 w 1010"/>
                    <a:gd name="T65" fmla="*/ 238 h 579"/>
                    <a:gd name="T66" fmla="*/ 121 w 1010"/>
                    <a:gd name="T67" fmla="*/ 243 h 579"/>
                    <a:gd name="T68" fmla="*/ 181 w 1010"/>
                    <a:gd name="T69" fmla="*/ 251 h 579"/>
                    <a:gd name="T70" fmla="*/ 240 w 1010"/>
                    <a:gd name="T71" fmla="*/ 261 h 579"/>
                    <a:gd name="T72" fmla="*/ 297 w 1010"/>
                    <a:gd name="T73" fmla="*/ 276 h 579"/>
                    <a:gd name="T74" fmla="*/ 354 w 1010"/>
                    <a:gd name="T75" fmla="*/ 291 h 579"/>
                    <a:gd name="T76" fmla="*/ 409 w 1010"/>
                    <a:gd name="T77" fmla="*/ 310 h 579"/>
                    <a:gd name="T78" fmla="*/ 464 w 1010"/>
                    <a:gd name="T79" fmla="*/ 330 h 579"/>
                    <a:gd name="T80" fmla="*/ 517 w 1010"/>
                    <a:gd name="T81" fmla="*/ 354 h 579"/>
                    <a:gd name="T82" fmla="*/ 568 w 1010"/>
                    <a:gd name="T83" fmla="*/ 380 h 579"/>
                    <a:gd name="T84" fmla="*/ 619 w 1010"/>
                    <a:gd name="T85" fmla="*/ 407 h 579"/>
                    <a:gd name="T86" fmla="*/ 668 w 1010"/>
                    <a:gd name="T87" fmla="*/ 438 h 579"/>
                    <a:gd name="T88" fmla="*/ 715 w 1010"/>
                    <a:gd name="T89" fmla="*/ 470 h 579"/>
                    <a:gd name="T90" fmla="*/ 761 w 1010"/>
                    <a:gd name="T91" fmla="*/ 505 h 579"/>
                    <a:gd name="T92" fmla="*/ 805 w 1010"/>
                    <a:gd name="T93" fmla="*/ 541 h 579"/>
                    <a:gd name="T94" fmla="*/ 848 w 1010"/>
                    <a:gd name="T95" fmla="*/ 579 h 579"/>
                    <a:gd name="T96" fmla="*/ 848 w 1010"/>
                    <a:gd name="T97" fmla="*/ 57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10" h="579">
                      <a:moveTo>
                        <a:pt x="848" y="579"/>
                      </a:moveTo>
                      <a:lnTo>
                        <a:pt x="1010" y="410"/>
                      </a:lnTo>
                      <a:lnTo>
                        <a:pt x="1010" y="410"/>
                      </a:lnTo>
                      <a:lnTo>
                        <a:pt x="961" y="364"/>
                      </a:lnTo>
                      <a:lnTo>
                        <a:pt x="908" y="321"/>
                      </a:lnTo>
                      <a:lnTo>
                        <a:pt x="854" y="281"/>
                      </a:lnTo>
                      <a:lnTo>
                        <a:pt x="797" y="242"/>
                      </a:lnTo>
                      <a:lnTo>
                        <a:pt x="740" y="205"/>
                      </a:lnTo>
                      <a:lnTo>
                        <a:pt x="710" y="188"/>
                      </a:lnTo>
                      <a:lnTo>
                        <a:pt x="680" y="173"/>
                      </a:lnTo>
                      <a:lnTo>
                        <a:pt x="649" y="157"/>
                      </a:lnTo>
                      <a:lnTo>
                        <a:pt x="619" y="142"/>
                      </a:lnTo>
                      <a:lnTo>
                        <a:pt x="586" y="127"/>
                      </a:lnTo>
                      <a:lnTo>
                        <a:pt x="555" y="114"/>
                      </a:lnTo>
                      <a:lnTo>
                        <a:pt x="524" y="101"/>
                      </a:lnTo>
                      <a:lnTo>
                        <a:pt x="491" y="90"/>
                      </a:lnTo>
                      <a:lnTo>
                        <a:pt x="457" y="78"/>
                      </a:lnTo>
                      <a:lnTo>
                        <a:pt x="425" y="67"/>
                      </a:lnTo>
                      <a:lnTo>
                        <a:pt x="391" y="57"/>
                      </a:lnTo>
                      <a:lnTo>
                        <a:pt x="357" y="48"/>
                      </a:lnTo>
                      <a:lnTo>
                        <a:pt x="323" y="40"/>
                      </a:lnTo>
                      <a:lnTo>
                        <a:pt x="289" y="32"/>
                      </a:lnTo>
                      <a:lnTo>
                        <a:pt x="254" y="24"/>
                      </a:lnTo>
                      <a:lnTo>
                        <a:pt x="219" y="19"/>
                      </a:lnTo>
                      <a:lnTo>
                        <a:pt x="184" y="14"/>
                      </a:lnTo>
                      <a:lnTo>
                        <a:pt x="149" y="9"/>
                      </a:lnTo>
                      <a:lnTo>
                        <a:pt x="113" y="6"/>
                      </a:lnTo>
                      <a:lnTo>
                        <a:pt x="77" y="4"/>
                      </a:lnTo>
                      <a:lnTo>
                        <a:pt x="41" y="1"/>
                      </a:lnTo>
                      <a:lnTo>
                        <a:pt x="4" y="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61" y="238"/>
                      </a:lnTo>
                      <a:lnTo>
                        <a:pt x="121" y="243"/>
                      </a:lnTo>
                      <a:lnTo>
                        <a:pt x="181" y="251"/>
                      </a:lnTo>
                      <a:lnTo>
                        <a:pt x="240" y="261"/>
                      </a:lnTo>
                      <a:lnTo>
                        <a:pt x="297" y="276"/>
                      </a:lnTo>
                      <a:lnTo>
                        <a:pt x="354" y="291"/>
                      </a:lnTo>
                      <a:lnTo>
                        <a:pt x="409" y="310"/>
                      </a:lnTo>
                      <a:lnTo>
                        <a:pt x="464" y="330"/>
                      </a:lnTo>
                      <a:lnTo>
                        <a:pt x="517" y="354"/>
                      </a:lnTo>
                      <a:lnTo>
                        <a:pt x="568" y="380"/>
                      </a:lnTo>
                      <a:lnTo>
                        <a:pt x="619" y="407"/>
                      </a:lnTo>
                      <a:lnTo>
                        <a:pt x="668" y="438"/>
                      </a:lnTo>
                      <a:lnTo>
                        <a:pt x="715" y="470"/>
                      </a:lnTo>
                      <a:lnTo>
                        <a:pt x="761" y="505"/>
                      </a:lnTo>
                      <a:lnTo>
                        <a:pt x="805" y="541"/>
                      </a:lnTo>
                      <a:lnTo>
                        <a:pt x="848" y="579"/>
                      </a:lnTo>
                      <a:lnTo>
                        <a:pt x="848" y="57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5" name="Freeform 61"/>
                <p:cNvSpPr>
                  <a:spLocks/>
                </p:cNvSpPr>
                <p:nvPr/>
              </p:nvSpPr>
              <p:spPr bwMode="auto">
                <a:xfrm>
                  <a:off x="4927600" y="3370263"/>
                  <a:ext cx="239713" cy="400050"/>
                </a:xfrm>
                <a:custGeom>
                  <a:avLst/>
                  <a:gdLst>
                    <a:gd name="T0" fmla="*/ 369 w 605"/>
                    <a:gd name="T1" fmla="*/ 1010 h 1010"/>
                    <a:gd name="T2" fmla="*/ 605 w 605"/>
                    <a:gd name="T3" fmla="*/ 1006 h 1010"/>
                    <a:gd name="T4" fmla="*/ 605 w 605"/>
                    <a:gd name="T5" fmla="*/ 1006 h 1010"/>
                    <a:gd name="T6" fmla="*/ 602 w 605"/>
                    <a:gd name="T7" fmla="*/ 970 h 1010"/>
                    <a:gd name="T8" fmla="*/ 599 w 605"/>
                    <a:gd name="T9" fmla="*/ 933 h 1010"/>
                    <a:gd name="T10" fmla="*/ 597 w 605"/>
                    <a:gd name="T11" fmla="*/ 898 h 1010"/>
                    <a:gd name="T12" fmla="*/ 593 w 605"/>
                    <a:gd name="T13" fmla="*/ 862 h 1010"/>
                    <a:gd name="T14" fmla="*/ 588 w 605"/>
                    <a:gd name="T15" fmla="*/ 827 h 1010"/>
                    <a:gd name="T16" fmla="*/ 581 w 605"/>
                    <a:gd name="T17" fmla="*/ 790 h 1010"/>
                    <a:gd name="T18" fmla="*/ 575 w 605"/>
                    <a:gd name="T19" fmla="*/ 755 h 1010"/>
                    <a:gd name="T20" fmla="*/ 567 w 605"/>
                    <a:gd name="T21" fmla="*/ 721 h 1010"/>
                    <a:gd name="T22" fmla="*/ 559 w 605"/>
                    <a:gd name="T23" fmla="*/ 686 h 1010"/>
                    <a:gd name="T24" fmla="*/ 550 w 605"/>
                    <a:gd name="T25" fmla="*/ 652 h 1010"/>
                    <a:gd name="T26" fmla="*/ 539 w 605"/>
                    <a:gd name="T27" fmla="*/ 618 h 1010"/>
                    <a:gd name="T28" fmla="*/ 529 w 605"/>
                    <a:gd name="T29" fmla="*/ 584 h 1010"/>
                    <a:gd name="T30" fmla="*/ 517 w 605"/>
                    <a:gd name="T31" fmla="*/ 552 h 1010"/>
                    <a:gd name="T32" fmla="*/ 506 w 605"/>
                    <a:gd name="T33" fmla="*/ 518 h 1010"/>
                    <a:gd name="T34" fmla="*/ 493 w 605"/>
                    <a:gd name="T35" fmla="*/ 485 h 1010"/>
                    <a:gd name="T36" fmla="*/ 480 w 605"/>
                    <a:gd name="T37" fmla="*/ 454 h 1010"/>
                    <a:gd name="T38" fmla="*/ 465 w 605"/>
                    <a:gd name="T39" fmla="*/ 422 h 1010"/>
                    <a:gd name="T40" fmla="*/ 450 w 605"/>
                    <a:gd name="T41" fmla="*/ 390 h 1010"/>
                    <a:gd name="T42" fmla="*/ 434 w 605"/>
                    <a:gd name="T43" fmla="*/ 360 h 1010"/>
                    <a:gd name="T44" fmla="*/ 417 w 605"/>
                    <a:gd name="T45" fmla="*/ 329 h 1010"/>
                    <a:gd name="T46" fmla="*/ 400 w 605"/>
                    <a:gd name="T47" fmla="*/ 299 h 1010"/>
                    <a:gd name="T48" fmla="*/ 382 w 605"/>
                    <a:gd name="T49" fmla="*/ 269 h 1010"/>
                    <a:gd name="T50" fmla="*/ 364 w 605"/>
                    <a:gd name="T51" fmla="*/ 241 h 1010"/>
                    <a:gd name="T52" fmla="*/ 345 w 605"/>
                    <a:gd name="T53" fmla="*/ 212 h 1010"/>
                    <a:gd name="T54" fmla="*/ 325 w 605"/>
                    <a:gd name="T55" fmla="*/ 183 h 1010"/>
                    <a:gd name="T56" fmla="*/ 305 w 605"/>
                    <a:gd name="T57" fmla="*/ 156 h 1010"/>
                    <a:gd name="T58" fmla="*/ 284 w 605"/>
                    <a:gd name="T59" fmla="*/ 129 h 1010"/>
                    <a:gd name="T60" fmla="*/ 262 w 605"/>
                    <a:gd name="T61" fmla="*/ 101 h 1010"/>
                    <a:gd name="T62" fmla="*/ 240 w 605"/>
                    <a:gd name="T63" fmla="*/ 75 h 1010"/>
                    <a:gd name="T64" fmla="*/ 218 w 605"/>
                    <a:gd name="T65" fmla="*/ 49 h 1010"/>
                    <a:gd name="T66" fmla="*/ 194 w 605"/>
                    <a:gd name="T67" fmla="*/ 24 h 1010"/>
                    <a:gd name="T68" fmla="*/ 170 w 605"/>
                    <a:gd name="T69" fmla="*/ 0 h 1010"/>
                    <a:gd name="T70" fmla="*/ 0 w 605"/>
                    <a:gd name="T71" fmla="*/ 164 h 1010"/>
                    <a:gd name="T72" fmla="*/ 0 w 605"/>
                    <a:gd name="T73" fmla="*/ 164 h 1010"/>
                    <a:gd name="T74" fmla="*/ 41 w 605"/>
                    <a:gd name="T75" fmla="*/ 205 h 1010"/>
                    <a:gd name="T76" fmla="*/ 79 w 605"/>
                    <a:gd name="T77" fmla="*/ 250 h 1010"/>
                    <a:gd name="T78" fmla="*/ 115 w 605"/>
                    <a:gd name="T79" fmla="*/ 294 h 1010"/>
                    <a:gd name="T80" fmla="*/ 149 w 605"/>
                    <a:gd name="T81" fmla="*/ 342 h 1010"/>
                    <a:gd name="T82" fmla="*/ 180 w 605"/>
                    <a:gd name="T83" fmla="*/ 390 h 1010"/>
                    <a:gd name="T84" fmla="*/ 210 w 605"/>
                    <a:gd name="T85" fmla="*/ 441 h 1010"/>
                    <a:gd name="T86" fmla="*/ 237 w 605"/>
                    <a:gd name="T87" fmla="*/ 492 h 1010"/>
                    <a:gd name="T88" fmla="*/ 262 w 605"/>
                    <a:gd name="T89" fmla="*/ 545 h 1010"/>
                    <a:gd name="T90" fmla="*/ 284 w 605"/>
                    <a:gd name="T91" fmla="*/ 600 h 1010"/>
                    <a:gd name="T92" fmla="*/ 305 w 605"/>
                    <a:gd name="T93" fmla="*/ 655 h 1010"/>
                    <a:gd name="T94" fmla="*/ 322 w 605"/>
                    <a:gd name="T95" fmla="*/ 712 h 1010"/>
                    <a:gd name="T96" fmla="*/ 338 w 605"/>
                    <a:gd name="T97" fmla="*/ 769 h 1010"/>
                    <a:gd name="T98" fmla="*/ 349 w 605"/>
                    <a:gd name="T99" fmla="*/ 829 h 1010"/>
                    <a:gd name="T100" fmla="*/ 358 w 605"/>
                    <a:gd name="T101" fmla="*/ 889 h 1010"/>
                    <a:gd name="T102" fmla="*/ 365 w 605"/>
                    <a:gd name="T103" fmla="*/ 949 h 1010"/>
                    <a:gd name="T104" fmla="*/ 369 w 605"/>
                    <a:gd name="T105" fmla="*/ 1010 h 1010"/>
                    <a:gd name="T106" fmla="*/ 369 w 605"/>
                    <a:gd name="T107" fmla="*/ 1010 h 10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05" h="1010">
                      <a:moveTo>
                        <a:pt x="369" y="1010"/>
                      </a:moveTo>
                      <a:lnTo>
                        <a:pt x="605" y="1006"/>
                      </a:lnTo>
                      <a:lnTo>
                        <a:pt x="605" y="1006"/>
                      </a:lnTo>
                      <a:lnTo>
                        <a:pt x="602" y="970"/>
                      </a:lnTo>
                      <a:lnTo>
                        <a:pt x="599" y="933"/>
                      </a:lnTo>
                      <a:lnTo>
                        <a:pt x="597" y="898"/>
                      </a:lnTo>
                      <a:lnTo>
                        <a:pt x="593" y="862"/>
                      </a:lnTo>
                      <a:lnTo>
                        <a:pt x="588" y="827"/>
                      </a:lnTo>
                      <a:lnTo>
                        <a:pt x="581" y="790"/>
                      </a:lnTo>
                      <a:lnTo>
                        <a:pt x="575" y="755"/>
                      </a:lnTo>
                      <a:lnTo>
                        <a:pt x="567" y="721"/>
                      </a:lnTo>
                      <a:lnTo>
                        <a:pt x="559" y="686"/>
                      </a:lnTo>
                      <a:lnTo>
                        <a:pt x="550" y="652"/>
                      </a:lnTo>
                      <a:lnTo>
                        <a:pt x="539" y="618"/>
                      </a:lnTo>
                      <a:lnTo>
                        <a:pt x="529" y="584"/>
                      </a:lnTo>
                      <a:lnTo>
                        <a:pt x="517" y="552"/>
                      </a:lnTo>
                      <a:lnTo>
                        <a:pt x="506" y="518"/>
                      </a:lnTo>
                      <a:lnTo>
                        <a:pt x="493" y="485"/>
                      </a:lnTo>
                      <a:lnTo>
                        <a:pt x="480" y="454"/>
                      </a:lnTo>
                      <a:lnTo>
                        <a:pt x="465" y="422"/>
                      </a:lnTo>
                      <a:lnTo>
                        <a:pt x="450" y="390"/>
                      </a:lnTo>
                      <a:lnTo>
                        <a:pt x="434" y="360"/>
                      </a:lnTo>
                      <a:lnTo>
                        <a:pt x="417" y="329"/>
                      </a:lnTo>
                      <a:lnTo>
                        <a:pt x="400" y="299"/>
                      </a:lnTo>
                      <a:lnTo>
                        <a:pt x="382" y="269"/>
                      </a:lnTo>
                      <a:lnTo>
                        <a:pt x="364" y="241"/>
                      </a:lnTo>
                      <a:lnTo>
                        <a:pt x="345" y="212"/>
                      </a:lnTo>
                      <a:lnTo>
                        <a:pt x="325" y="183"/>
                      </a:lnTo>
                      <a:lnTo>
                        <a:pt x="305" y="156"/>
                      </a:lnTo>
                      <a:lnTo>
                        <a:pt x="284" y="129"/>
                      </a:lnTo>
                      <a:lnTo>
                        <a:pt x="262" y="101"/>
                      </a:lnTo>
                      <a:lnTo>
                        <a:pt x="240" y="75"/>
                      </a:lnTo>
                      <a:lnTo>
                        <a:pt x="218" y="49"/>
                      </a:lnTo>
                      <a:lnTo>
                        <a:pt x="194" y="24"/>
                      </a:lnTo>
                      <a:lnTo>
                        <a:pt x="170" y="0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41" y="205"/>
                      </a:lnTo>
                      <a:lnTo>
                        <a:pt x="79" y="250"/>
                      </a:lnTo>
                      <a:lnTo>
                        <a:pt x="115" y="294"/>
                      </a:lnTo>
                      <a:lnTo>
                        <a:pt x="149" y="342"/>
                      </a:lnTo>
                      <a:lnTo>
                        <a:pt x="180" y="390"/>
                      </a:lnTo>
                      <a:lnTo>
                        <a:pt x="210" y="441"/>
                      </a:lnTo>
                      <a:lnTo>
                        <a:pt x="237" y="492"/>
                      </a:lnTo>
                      <a:lnTo>
                        <a:pt x="262" y="545"/>
                      </a:lnTo>
                      <a:lnTo>
                        <a:pt x="284" y="600"/>
                      </a:lnTo>
                      <a:lnTo>
                        <a:pt x="305" y="655"/>
                      </a:lnTo>
                      <a:lnTo>
                        <a:pt x="322" y="712"/>
                      </a:lnTo>
                      <a:lnTo>
                        <a:pt x="338" y="769"/>
                      </a:lnTo>
                      <a:lnTo>
                        <a:pt x="349" y="829"/>
                      </a:lnTo>
                      <a:lnTo>
                        <a:pt x="358" y="889"/>
                      </a:lnTo>
                      <a:lnTo>
                        <a:pt x="365" y="949"/>
                      </a:lnTo>
                      <a:lnTo>
                        <a:pt x="369" y="1010"/>
                      </a:lnTo>
                      <a:lnTo>
                        <a:pt x="369" y="101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6" name="Freeform 62"/>
                <p:cNvSpPr>
                  <a:spLocks/>
                </p:cNvSpPr>
                <p:nvPr/>
              </p:nvSpPr>
              <p:spPr bwMode="auto">
                <a:xfrm>
                  <a:off x="4578350" y="3338513"/>
                  <a:ext cx="301625" cy="169863"/>
                </a:xfrm>
                <a:custGeom>
                  <a:avLst/>
                  <a:gdLst>
                    <a:gd name="T0" fmla="*/ 645 w 761"/>
                    <a:gd name="T1" fmla="*/ 425 h 425"/>
                    <a:gd name="T2" fmla="*/ 761 w 761"/>
                    <a:gd name="T3" fmla="*/ 307 h 425"/>
                    <a:gd name="T4" fmla="*/ 761 w 761"/>
                    <a:gd name="T5" fmla="*/ 307 h 425"/>
                    <a:gd name="T6" fmla="*/ 723 w 761"/>
                    <a:gd name="T7" fmla="*/ 273 h 425"/>
                    <a:gd name="T8" fmla="*/ 682 w 761"/>
                    <a:gd name="T9" fmla="*/ 240 h 425"/>
                    <a:gd name="T10" fmla="*/ 642 w 761"/>
                    <a:gd name="T11" fmla="*/ 209 h 425"/>
                    <a:gd name="T12" fmla="*/ 599 w 761"/>
                    <a:gd name="T13" fmla="*/ 181 h 425"/>
                    <a:gd name="T14" fmla="*/ 555 w 761"/>
                    <a:gd name="T15" fmla="*/ 155 h 425"/>
                    <a:gd name="T16" fmla="*/ 511 w 761"/>
                    <a:gd name="T17" fmla="*/ 128 h 425"/>
                    <a:gd name="T18" fmla="*/ 464 w 761"/>
                    <a:gd name="T19" fmla="*/ 106 h 425"/>
                    <a:gd name="T20" fmla="*/ 417 w 761"/>
                    <a:gd name="T21" fmla="*/ 86 h 425"/>
                    <a:gd name="T22" fmla="*/ 369 w 761"/>
                    <a:gd name="T23" fmla="*/ 66 h 425"/>
                    <a:gd name="T24" fmla="*/ 319 w 761"/>
                    <a:gd name="T25" fmla="*/ 50 h 425"/>
                    <a:gd name="T26" fmla="*/ 268 w 761"/>
                    <a:gd name="T27" fmla="*/ 36 h 425"/>
                    <a:gd name="T28" fmla="*/ 216 w 761"/>
                    <a:gd name="T29" fmla="*/ 24 h 425"/>
                    <a:gd name="T30" fmla="*/ 164 w 761"/>
                    <a:gd name="T31" fmla="*/ 14 h 425"/>
                    <a:gd name="T32" fmla="*/ 111 w 761"/>
                    <a:gd name="T33" fmla="*/ 7 h 425"/>
                    <a:gd name="T34" fmla="*/ 58 w 761"/>
                    <a:gd name="T35" fmla="*/ 2 h 425"/>
                    <a:gd name="T36" fmla="*/ 3 w 761"/>
                    <a:gd name="T37" fmla="*/ 0 h 425"/>
                    <a:gd name="T38" fmla="*/ 0 w 761"/>
                    <a:gd name="T39" fmla="*/ 165 h 425"/>
                    <a:gd name="T40" fmla="*/ 0 w 761"/>
                    <a:gd name="T41" fmla="*/ 165 h 425"/>
                    <a:gd name="T42" fmla="*/ 46 w 761"/>
                    <a:gd name="T43" fmla="*/ 168 h 425"/>
                    <a:gd name="T44" fmla="*/ 93 w 761"/>
                    <a:gd name="T45" fmla="*/ 171 h 425"/>
                    <a:gd name="T46" fmla="*/ 137 w 761"/>
                    <a:gd name="T47" fmla="*/ 178 h 425"/>
                    <a:gd name="T48" fmla="*/ 183 w 761"/>
                    <a:gd name="T49" fmla="*/ 186 h 425"/>
                    <a:gd name="T50" fmla="*/ 226 w 761"/>
                    <a:gd name="T51" fmla="*/ 196 h 425"/>
                    <a:gd name="T52" fmla="*/ 268 w 761"/>
                    <a:gd name="T53" fmla="*/ 208 h 425"/>
                    <a:gd name="T54" fmla="*/ 311 w 761"/>
                    <a:gd name="T55" fmla="*/ 222 h 425"/>
                    <a:gd name="T56" fmla="*/ 352 w 761"/>
                    <a:gd name="T57" fmla="*/ 238 h 425"/>
                    <a:gd name="T58" fmla="*/ 393 w 761"/>
                    <a:gd name="T59" fmla="*/ 256 h 425"/>
                    <a:gd name="T60" fmla="*/ 433 w 761"/>
                    <a:gd name="T61" fmla="*/ 274 h 425"/>
                    <a:gd name="T62" fmla="*/ 470 w 761"/>
                    <a:gd name="T63" fmla="*/ 296 h 425"/>
                    <a:gd name="T64" fmla="*/ 508 w 761"/>
                    <a:gd name="T65" fmla="*/ 319 h 425"/>
                    <a:gd name="T66" fmla="*/ 544 w 761"/>
                    <a:gd name="T67" fmla="*/ 343 h 425"/>
                    <a:gd name="T68" fmla="*/ 580 w 761"/>
                    <a:gd name="T69" fmla="*/ 369 h 425"/>
                    <a:gd name="T70" fmla="*/ 613 w 761"/>
                    <a:gd name="T71" fmla="*/ 397 h 425"/>
                    <a:gd name="T72" fmla="*/ 645 w 761"/>
                    <a:gd name="T73" fmla="*/ 425 h 425"/>
                    <a:gd name="T74" fmla="*/ 645 w 761"/>
                    <a:gd name="T75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1" h="425">
                      <a:moveTo>
                        <a:pt x="645" y="425"/>
                      </a:moveTo>
                      <a:lnTo>
                        <a:pt x="761" y="307"/>
                      </a:lnTo>
                      <a:lnTo>
                        <a:pt x="761" y="307"/>
                      </a:lnTo>
                      <a:lnTo>
                        <a:pt x="723" y="273"/>
                      </a:lnTo>
                      <a:lnTo>
                        <a:pt x="682" y="240"/>
                      </a:lnTo>
                      <a:lnTo>
                        <a:pt x="642" y="209"/>
                      </a:lnTo>
                      <a:lnTo>
                        <a:pt x="599" y="181"/>
                      </a:lnTo>
                      <a:lnTo>
                        <a:pt x="555" y="155"/>
                      </a:lnTo>
                      <a:lnTo>
                        <a:pt x="511" y="128"/>
                      </a:lnTo>
                      <a:lnTo>
                        <a:pt x="464" y="106"/>
                      </a:lnTo>
                      <a:lnTo>
                        <a:pt x="417" y="86"/>
                      </a:lnTo>
                      <a:lnTo>
                        <a:pt x="369" y="66"/>
                      </a:lnTo>
                      <a:lnTo>
                        <a:pt x="319" y="50"/>
                      </a:lnTo>
                      <a:lnTo>
                        <a:pt x="268" y="36"/>
                      </a:lnTo>
                      <a:lnTo>
                        <a:pt x="216" y="24"/>
                      </a:lnTo>
                      <a:lnTo>
                        <a:pt x="164" y="14"/>
                      </a:lnTo>
                      <a:lnTo>
                        <a:pt x="111" y="7"/>
                      </a:lnTo>
                      <a:lnTo>
                        <a:pt x="58" y="2"/>
                      </a:lnTo>
                      <a:lnTo>
                        <a:pt x="3" y="0"/>
                      </a:lnTo>
                      <a:lnTo>
                        <a:pt x="0" y="165"/>
                      </a:lnTo>
                      <a:lnTo>
                        <a:pt x="0" y="165"/>
                      </a:lnTo>
                      <a:lnTo>
                        <a:pt x="46" y="168"/>
                      </a:lnTo>
                      <a:lnTo>
                        <a:pt x="93" y="171"/>
                      </a:lnTo>
                      <a:lnTo>
                        <a:pt x="137" y="178"/>
                      </a:lnTo>
                      <a:lnTo>
                        <a:pt x="183" y="186"/>
                      </a:lnTo>
                      <a:lnTo>
                        <a:pt x="226" y="196"/>
                      </a:lnTo>
                      <a:lnTo>
                        <a:pt x="268" y="208"/>
                      </a:lnTo>
                      <a:lnTo>
                        <a:pt x="311" y="222"/>
                      </a:lnTo>
                      <a:lnTo>
                        <a:pt x="352" y="238"/>
                      </a:lnTo>
                      <a:lnTo>
                        <a:pt x="393" y="256"/>
                      </a:lnTo>
                      <a:lnTo>
                        <a:pt x="433" y="274"/>
                      </a:lnTo>
                      <a:lnTo>
                        <a:pt x="470" y="296"/>
                      </a:lnTo>
                      <a:lnTo>
                        <a:pt x="508" y="319"/>
                      </a:lnTo>
                      <a:lnTo>
                        <a:pt x="544" y="343"/>
                      </a:lnTo>
                      <a:lnTo>
                        <a:pt x="580" y="369"/>
                      </a:lnTo>
                      <a:lnTo>
                        <a:pt x="613" y="397"/>
                      </a:lnTo>
                      <a:lnTo>
                        <a:pt x="645" y="425"/>
                      </a:lnTo>
                      <a:lnTo>
                        <a:pt x="645" y="42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7" name="Freeform 63"/>
                <p:cNvSpPr>
                  <a:spLocks/>
                </p:cNvSpPr>
                <p:nvPr/>
              </p:nvSpPr>
              <p:spPr bwMode="auto">
                <a:xfrm>
                  <a:off x="4852988" y="3786188"/>
                  <a:ext cx="169863" cy="311150"/>
                </a:xfrm>
                <a:custGeom>
                  <a:avLst/>
                  <a:gdLst>
                    <a:gd name="T0" fmla="*/ 260 w 427"/>
                    <a:gd name="T1" fmla="*/ 9 h 785"/>
                    <a:gd name="T2" fmla="*/ 260 w 427"/>
                    <a:gd name="T3" fmla="*/ 9 h 785"/>
                    <a:gd name="T4" fmla="*/ 260 w 427"/>
                    <a:gd name="T5" fmla="*/ 57 h 785"/>
                    <a:gd name="T6" fmla="*/ 256 w 427"/>
                    <a:gd name="T7" fmla="*/ 104 h 785"/>
                    <a:gd name="T8" fmla="*/ 251 w 427"/>
                    <a:gd name="T9" fmla="*/ 150 h 785"/>
                    <a:gd name="T10" fmla="*/ 243 w 427"/>
                    <a:gd name="T11" fmla="*/ 195 h 785"/>
                    <a:gd name="T12" fmla="*/ 233 w 427"/>
                    <a:gd name="T13" fmla="*/ 241 h 785"/>
                    <a:gd name="T14" fmla="*/ 221 w 427"/>
                    <a:gd name="T15" fmla="*/ 285 h 785"/>
                    <a:gd name="T16" fmla="*/ 207 w 427"/>
                    <a:gd name="T17" fmla="*/ 328 h 785"/>
                    <a:gd name="T18" fmla="*/ 191 w 427"/>
                    <a:gd name="T19" fmla="*/ 370 h 785"/>
                    <a:gd name="T20" fmla="*/ 173 w 427"/>
                    <a:gd name="T21" fmla="*/ 411 h 785"/>
                    <a:gd name="T22" fmla="*/ 154 w 427"/>
                    <a:gd name="T23" fmla="*/ 452 h 785"/>
                    <a:gd name="T24" fmla="*/ 133 w 427"/>
                    <a:gd name="T25" fmla="*/ 491 h 785"/>
                    <a:gd name="T26" fmla="*/ 109 w 427"/>
                    <a:gd name="T27" fmla="*/ 530 h 785"/>
                    <a:gd name="T28" fmla="*/ 85 w 427"/>
                    <a:gd name="T29" fmla="*/ 566 h 785"/>
                    <a:gd name="T30" fmla="*/ 59 w 427"/>
                    <a:gd name="T31" fmla="*/ 603 h 785"/>
                    <a:gd name="T32" fmla="*/ 30 w 427"/>
                    <a:gd name="T33" fmla="*/ 637 h 785"/>
                    <a:gd name="T34" fmla="*/ 0 w 427"/>
                    <a:gd name="T35" fmla="*/ 670 h 785"/>
                    <a:gd name="T36" fmla="*/ 120 w 427"/>
                    <a:gd name="T37" fmla="*/ 785 h 785"/>
                    <a:gd name="T38" fmla="*/ 120 w 427"/>
                    <a:gd name="T39" fmla="*/ 785 h 785"/>
                    <a:gd name="T40" fmla="*/ 154 w 427"/>
                    <a:gd name="T41" fmla="*/ 746 h 785"/>
                    <a:gd name="T42" fmla="*/ 187 w 427"/>
                    <a:gd name="T43" fmla="*/ 706 h 785"/>
                    <a:gd name="T44" fmla="*/ 219 w 427"/>
                    <a:gd name="T45" fmla="*/ 664 h 785"/>
                    <a:gd name="T46" fmla="*/ 247 w 427"/>
                    <a:gd name="T47" fmla="*/ 620 h 785"/>
                    <a:gd name="T48" fmla="*/ 275 w 427"/>
                    <a:gd name="T49" fmla="*/ 575 h 785"/>
                    <a:gd name="T50" fmla="*/ 301 w 427"/>
                    <a:gd name="T51" fmla="*/ 530 h 785"/>
                    <a:gd name="T52" fmla="*/ 323 w 427"/>
                    <a:gd name="T53" fmla="*/ 482 h 785"/>
                    <a:gd name="T54" fmla="*/ 344 w 427"/>
                    <a:gd name="T55" fmla="*/ 433 h 785"/>
                    <a:gd name="T56" fmla="*/ 363 w 427"/>
                    <a:gd name="T57" fmla="*/ 384 h 785"/>
                    <a:gd name="T58" fmla="*/ 379 w 427"/>
                    <a:gd name="T59" fmla="*/ 333 h 785"/>
                    <a:gd name="T60" fmla="*/ 393 w 427"/>
                    <a:gd name="T61" fmla="*/ 281 h 785"/>
                    <a:gd name="T62" fmla="*/ 405 w 427"/>
                    <a:gd name="T63" fmla="*/ 228 h 785"/>
                    <a:gd name="T64" fmla="*/ 414 w 427"/>
                    <a:gd name="T65" fmla="*/ 174 h 785"/>
                    <a:gd name="T66" fmla="*/ 420 w 427"/>
                    <a:gd name="T67" fmla="*/ 120 h 785"/>
                    <a:gd name="T68" fmla="*/ 424 w 427"/>
                    <a:gd name="T69" fmla="*/ 65 h 785"/>
                    <a:gd name="T70" fmla="*/ 427 w 427"/>
                    <a:gd name="T71" fmla="*/ 9 h 785"/>
                    <a:gd name="T72" fmla="*/ 427 w 427"/>
                    <a:gd name="T73" fmla="*/ 9 h 785"/>
                    <a:gd name="T74" fmla="*/ 426 w 427"/>
                    <a:gd name="T75" fmla="*/ 2 h 785"/>
                    <a:gd name="T76" fmla="*/ 260 w 427"/>
                    <a:gd name="T77" fmla="*/ 0 h 785"/>
                    <a:gd name="T78" fmla="*/ 260 w 427"/>
                    <a:gd name="T79" fmla="*/ 0 h 785"/>
                    <a:gd name="T80" fmla="*/ 260 w 427"/>
                    <a:gd name="T81" fmla="*/ 9 h 785"/>
                    <a:gd name="T82" fmla="*/ 260 w 427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7" h="785">
                      <a:moveTo>
                        <a:pt x="260" y="9"/>
                      </a:moveTo>
                      <a:lnTo>
                        <a:pt x="260" y="9"/>
                      </a:lnTo>
                      <a:lnTo>
                        <a:pt x="260" y="57"/>
                      </a:lnTo>
                      <a:lnTo>
                        <a:pt x="256" y="104"/>
                      </a:lnTo>
                      <a:lnTo>
                        <a:pt x="251" y="150"/>
                      </a:lnTo>
                      <a:lnTo>
                        <a:pt x="243" y="195"/>
                      </a:lnTo>
                      <a:lnTo>
                        <a:pt x="233" y="241"/>
                      </a:lnTo>
                      <a:lnTo>
                        <a:pt x="221" y="285"/>
                      </a:lnTo>
                      <a:lnTo>
                        <a:pt x="207" y="328"/>
                      </a:lnTo>
                      <a:lnTo>
                        <a:pt x="191" y="370"/>
                      </a:lnTo>
                      <a:lnTo>
                        <a:pt x="173" y="411"/>
                      </a:lnTo>
                      <a:lnTo>
                        <a:pt x="154" y="452"/>
                      </a:lnTo>
                      <a:lnTo>
                        <a:pt x="133" y="491"/>
                      </a:lnTo>
                      <a:lnTo>
                        <a:pt x="109" y="530"/>
                      </a:lnTo>
                      <a:lnTo>
                        <a:pt x="85" y="566"/>
                      </a:lnTo>
                      <a:lnTo>
                        <a:pt x="59" y="603"/>
                      </a:lnTo>
                      <a:lnTo>
                        <a:pt x="30" y="637"/>
                      </a:lnTo>
                      <a:lnTo>
                        <a:pt x="0" y="670"/>
                      </a:lnTo>
                      <a:lnTo>
                        <a:pt x="120" y="785"/>
                      </a:lnTo>
                      <a:lnTo>
                        <a:pt x="120" y="785"/>
                      </a:lnTo>
                      <a:lnTo>
                        <a:pt x="154" y="746"/>
                      </a:lnTo>
                      <a:lnTo>
                        <a:pt x="187" y="706"/>
                      </a:lnTo>
                      <a:lnTo>
                        <a:pt x="219" y="664"/>
                      </a:lnTo>
                      <a:lnTo>
                        <a:pt x="247" y="620"/>
                      </a:lnTo>
                      <a:lnTo>
                        <a:pt x="275" y="575"/>
                      </a:lnTo>
                      <a:lnTo>
                        <a:pt x="301" y="530"/>
                      </a:lnTo>
                      <a:lnTo>
                        <a:pt x="323" y="482"/>
                      </a:lnTo>
                      <a:lnTo>
                        <a:pt x="344" y="433"/>
                      </a:lnTo>
                      <a:lnTo>
                        <a:pt x="363" y="384"/>
                      </a:lnTo>
                      <a:lnTo>
                        <a:pt x="379" y="333"/>
                      </a:lnTo>
                      <a:lnTo>
                        <a:pt x="393" y="281"/>
                      </a:lnTo>
                      <a:lnTo>
                        <a:pt x="405" y="228"/>
                      </a:lnTo>
                      <a:lnTo>
                        <a:pt x="414" y="174"/>
                      </a:lnTo>
                      <a:lnTo>
                        <a:pt x="420" y="120"/>
                      </a:lnTo>
                      <a:lnTo>
                        <a:pt x="424" y="65"/>
                      </a:lnTo>
                      <a:lnTo>
                        <a:pt x="427" y="9"/>
                      </a:lnTo>
                      <a:lnTo>
                        <a:pt x="427" y="9"/>
                      </a:lnTo>
                      <a:lnTo>
                        <a:pt x="426" y="2"/>
                      </a:lnTo>
                      <a:lnTo>
                        <a:pt x="260" y="0"/>
                      </a:lnTo>
                      <a:lnTo>
                        <a:pt x="260" y="0"/>
                      </a:lnTo>
                      <a:lnTo>
                        <a:pt x="260" y="9"/>
                      </a:lnTo>
                      <a:lnTo>
                        <a:pt x="260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8" name="Freeform 64"/>
                <p:cNvSpPr>
                  <a:spLocks/>
                </p:cNvSpPr>
                <p:nvPr/>
              </p:nvSpPr>
              <p:spPr bwMode="auto">
                <a:xfrm>
                  <a:off x="4843463" y="3470276"/>
                  <a:ext cx="179388" cy="303213"/>
                </a:xfrm>
                <a:custGeom>
                  <a:avLst/>
                  <a:gdLst>
                    <a:gd name="T0" fmla="*/ 285 w 451"/>
                    <a:gd name="T1" fmla="*/ 760 h 760"/>
                    <a:gd name="T2" fmla="*/ 451 w 451"/>
                    <a:gd name="T3" fmla="*/ 758 h 760"/>
                    <a:gd name="T4" fmla="*/ 451 w 451"/>
                    <a:gd name="T5" fmla="*/ 758 h 760"/>
                    <a:gd name="T6" fmla="*/ 447 w 451"/>
                    <a:gd name="T7" fmla="*/ 703 h 760"/>
                    <a:gd name="T8" fmla="*/ 440 w 451"/>
                    <a:gd name="T9" fmla="*/ 648 h 760"/>
                    <a:gd name="T10" fmla="*/ 432 w 451"/>
                    <a:gd name="T11" fmla="*/ 595 h 760"/>
                    <a:gd name="T12" fmla="*/ 421 w 451"/>
                    <a:gd name="T13" fmla="*/ 542 h 760"/>
                    <a:gd name="T14" fmla="*/ 408 w 451"/>
                    <a:gd name="T15" fmla="*/ 491 h 760"/>
                    <a:gd name="T16" fmla="*/ 392 w 451"/>
                    <a:gd name="T17" fmla="*/ 440 h 760"/>
                    <a:gd name="T18" fmla="*/ 374 w 451"/>
                    <a:gd name="T19" fmla="*/ 389 h 760"/>
                    <a:gd name="T20" fmla="*/ 354 w 451"/>
                    <a:gd name="T21" fmla="*/ 341 h 760"/>
                    <a:gd name="T22" fmla="*/ 331 w 451"/>
                    <a:gd name="T23" fmla="*/ 294 h 760"/>
                    <a:gd name="T24" fmla="*/ 307 w 451"/>
                    <a:gd name="T25" fmla="*/ 247 h 760"/>
                    <a:gd name="T26" fmla="*/ 280 w 451"/>
                    <a:gd name="T27" fmla="*/ 203 h 760"/>
                    <a:gd name="T28" fmla="*/ 251 w 451"/>
                    <a:gd name="T29" fmla="*/ 159 h 760"/>
                    <a:gd name="T30" fmla="*/ 222 w 451"/>
                    <a:gd name="T31" fmla="*/ 117 h 760"/>
                    <a:gd name="T32" fmla="*/ 189 w 451"/>
                    <a:gd name="T33" fmla="*/ 75 h 760"/>
                    <a:gd name="T34" fmla="*/ 155 w 451"/>
                    <a:gd name="T35" fmla="*/ 36 h 760"/>
                    <a:gd name="T36" fmla="*/ 119 w 451"/>
                    <a:gd name="T37" fmla="*/ 0 h 760"/>
                    <a:gd name="T38" fmla="*/ 0 w 451"/>
                    <a:gd name="T39" fmla="*/ 114 h 760"/>
                    <a:gd name="T40" fmla="*/ 0 w 451"/>
                    <a:gd name="T41" fmla="*/ 114 h 760"/>
                    <a:gd name="T42" fmla="*/ 31 w 451"/>
                    <a:gd name="T43" fmla="*/ 147 h 760"/>
                    <a:gd name="T44" fmla="*/ 60 w 451"/>
                    <a:gd name="T45" fmla="*/ 180 h 760"/>
                    <a:gd name="T46" fmla="*/ 87 w 451"/>
                    <a:gd name="T47" fmla="*/ 215 h 760"/>
                    <a:gd name="T48" fmla="*/ 113 w 451"/>
                    <a:gd name="T49" fmla="*/ 250 h 760"/>
                    <a:gd name="T50" fmla="*/ 138 w 451"/>
                    <a:gd name="T51" fmla="*/ 288 h 760"/>
                    <a:gd name="T52" fmla="*/ 160 w 451"/>
                    <a:gd name="T53" fmla="*/ 325 h 760"/>
                    <a:gd name="T54" fmla="*/ 182 w 451"/>
                    <a:gd name="T55" fmla="*/ 364 h 760"/>
                    <a:gd name="T56" fmla="*/ 201 w 451"/>
                    <a:gd name="T57" fmla="*/ 405 h 760"/>
                    <a:gd name="T58" fmla="*/ 219 w 451"/>
                    <a:gd name="T59" fmla="*/ 447 h 760"/>
                    <a:gd name="T60" fmla="*/ 235 w 451"/>
                    <a:gd name="T61" fmla="*/ 489 h 760"/>
                    <a:gd name="T62" fmla="*/ 248 w 451"/>
                    <a:gd name="T63" fmla="*/ 532 h 760"/>
                    <a:gd name="T64" fmla="*/ 259 w 451"/>
                    <a:gd name="T65" fmla="*/ 577 h 760"/>
                    <a:gd name="T66" fmla="*/ 268 w 451"/>
                    <a:gd name="T67" fmla="*/ 621 h 760"/>
                    <a:gd name="T68" fmla="*/ 276 w 451"/>
                    <a:gd name="T69" fmla="*/ 667 h 760"/>
                    <a:gd name="T70" fmla="*/ 281 w 451"/>
                    <a:gd name="T71" fmla="*/ 713 h 760"/>
                    <a:gd name="T72" fmla="*/ 285 w 451"/>
                    <a:gd name="T73" fmla="*/ 760 h 760"/>
                    <a:gd name="T74" fmla="*/ 285 w 451"/>
                    <a:gd name="T75" fmla="*/ 76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285" y="760"/>
                      </a:moveTo>
                      <a:lnTo>
                        <a:pt x="451" y="758"/>
                      </a:lnTo>
                      <a:lnTo>
                        <a:pt x="451" y="758"/>
                      </a:lnTo>
                      <a:lnTo>
                        <a:pt x="447" y="703"/>
                      </a:lnTo>
                      <a:lnTo>
                        <a:pt x="440" y="648"/>
                      </a:lnTo>
                      <a:lnTo>
                        <a:pt x="432" y="595"/>
                      </a:lnTo>
                      <a:lnTo>
                        <a:pt x="421" y="542"/>
                      </a:lnTo>
                      <a:lnTo>
                        <a:pt x="408" y="491"/>
                      </a:lnTo>
                      <a:lnTo>
                        <a:pt x="392" y="440"/>
                      </a:lnTo>
                      <a:lnTo>
                        <a:pt x="374" y="389"/>
                      </a:lnTo>
                      <a:lnTo>
                        <a:pt x="354" y="341"/>
                      </a:lnTo>
                      <a:lnTo>
                        <a:pt x="331" y="294"/>
                      </a:lnTo>
                      <a:lnTo>
                        <a:pt x="307" y="247"/>
                      </a:lnTo>
                      <a:lnTo>
                        <a:pt x="280" y="203"/>
                      </a:lnTo>
                      <a:lnTo>
                        <a:pt x="251" y="159"/>
                      </a:lnTo>
                      <a:lnTo>
                        <a:pt x="222" y="117"/>
                      </a:lnTo>
                      <a:lnTo>
                        <a:pt x="189" y="75"/>
                      </a:lnTo>
                      <a:lnTo>
                        <a:pt x="155" y="36"/>
                      </a:lnTo>
                      <a:lnTo>
                        <a:pt x="119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31" y="147"/>
                      </a:lnTo>
                      <a:lnTo>
                        <a:pt x="60" y="180"/>
                      </a:lnTo>
                      <a:lnTo>
                        <a:pt x="87" y="215"/>
                      </a:lnTo>
                      <a:lnTo>
                        <a:pt x="113" y="250"/>
                      </a:lnTo>
                      <a:lnTo>
                        <a:pt x="138" y="288"/>
                      </a:lnTo>
                      <a:lnTo>
                        <a:pt x="160" y="325"/>
                      </a:lnTo>
                      <a:lnTo>
                        <a:pt x="182" y="364"/>
                      </a:lnTo>
                      <a:lnTo>
                        <a:pt x="201" y="405"/>
                      </a:lnTo>
                      <a:lnTo>
                        <a:pt x="219" y="447"/>
                      </a:lnTo>
                      <a:lnTo>
                        <a:pt x="235" y="489"/>
                      </a:lnTo>
                      <a:lnTo>
                        <a:pt x="248" y="532"/>
                      </a:lnTo>
                      <a:lnTo>
                        <a:pt x="259" y="577"/>
                      </a:lnTo>
                      <a:lnTo>
                        <a:pt x="268" y="621"/>
                      </a:lnTo>
                      <a:lnTo>
                        <a:pt x="276" y="667"/>
                      </a:lnTo>
                      <a:lnTo>
                        <a:pt x="281" y="713"/>
                      </a:lnTo>
                      <a:lnTo>
                        <a:pt x="285" y="760"/>
                      </a:lnTo>
                      <a:lnTo>
                        <a:pt x="285" y="76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69" name="Freeform 65"/>
                <p:cNvSpPr>
                  <a:spLocks/>
                </p:cNvSpPr>
                <p:nvPr/>
              </p:nvSpPr>
              <p:spPr bwMode="auto">
                <a:xfrm>
                  <a:off x="4121150" y="3470276"/>
                  <a:ext cx="179388" cy="303213"/>
                </a:xfrm>
                <a:custGeom>
                  <a:avLst/>
                  <a:gdLst>
                    <a:gd name="T0" fmla="*/ 451 w 451"/>
                    <a:gd name="T1" fmla="*/ 114 h 760"/>
                    <a:gd name="T2" fmla="*/ 332 w 451"/>
                    <a:gd name="T3" fmla="*/ 0 h 760"/>
                    <a:gd name="T4" fmla="*/ 332 w 451"/>
                    <a:gd name="T5" fmla="*/ 0 h 760"/>
                    <a:gd name="T6" fmla="*/ 296 w 451"/>
                    <a:gd name="T7" fmla="*/ 36 h 760"/>
                    <a:gd name="T8" fmla="*/ 262 w 451"/>
                    <a:gd name="T9" fmla="*/ 75 h 760"/>
                    <a:gd name="T10" fmla="*/ 229 w 451"/>
                    <a:gd name="T11" fmla="*/ 117 h 760"/>
                    <a:gd name="T12" fmla="*/ 200 w 451"/>
                    <a:gd name="T13" fmla="*/ 159 h 760"/>
                    <a:gd name="T14" fmla="*/ 171 w 451"/>
                    <a:gd name="T15" fmla="*/ 203 h 760"/>
                    <a:gd name="T16" fmla="*/ 145 w 451"/>
                    <a:gd name="T17" fmla="*/ 247 h 760"/>
                    <a:gd name="T18" fmla="*/ 120 w 451"/>
                    <a:gd name="T19" fmla="*/ 294 h 760"/>
                    <a:gd name="T20" fmla="*/ 98 w 451"/>
                    <a:gd name="T21" fmla="*/ 341 h 760"/>
                    <a:gd name="T22" fmla="*/ 77 w 451"/>
                    <a:gd name="T23" fmla="*/ 389 h 760"/>
                    <a:gd name="T24" fmla="*/ 59 w 451"/>
                    <a:gd name="T25" fmla="*/ 440 h 760"/>
                    <a:gd name="T26" fmla="*/ 43 w 451"/>
                    <a:gd name="T27" fmla="*/ 491 h 760"/>
                    <a:gd name="T28" fmla="*/ 30 w 451"/>
                    <a:gd name="T29" fmla="*/ 542 h 760"/>
                    <a:gd name="T30" fmla="*/ 19 w 451"/>
                    <a:gd name="T31" fmla="*/ 595 h 760"/>
                    <a:gd name="T32" fmla="*/ 11 w 451"/>
                    <a:gd name="T33" fmla="*/ 648 h 760"/>
                    <a:gd name="T34" fmla="*/ 4 w 451"/>
                    <a:gd name="T35" fmla="*/ 703 h 760"/>
                    <a:gd name="T36" fmla="*/ 0 w 451"/>
                    <a:gd name="T37" fmla="*/ 758 h 760"/>
                    <a:gd name="T38" fmla="*/ 167 w 451"/>
                    <a:gd name="T39" fmla="*/ 760 h 760"/>
                    <a:gd name="T40" fmla="*/ 167 w 451"/>
                    <a:gd name="T41" fmla="*/ 760 h 760"/>
                    <a:gd name="T42" fmla="*/ 170 w 451"/>
                    <a:gd name="T43" fmla="*/ 713 h 760"/>
                    <a:gd name="T44" fmla="*/ 175 w 451"/>
                    <a:gd name="T45" fmla="*/ 667 h 760"/>
                    <a:gd name="T46" fmla="*/ 183 w 451"/>
                    <a:gd name="T47" fmla="*/ 621 h 760"/>
                    <a:gd name="T48" fmla="*/ 192 w 451"/>
                    <a:gd name="T49" fmla="*/ 577 h 760"/>
                    <a:gd name="T50" fmla="*/ 203 w 451"/>
                    <a:gd name="T51" fmla="*/ 532 h 760"/>
                    <a:gd name="T52" fmla="*/ 216 w 451"/>
                    <a:gd name="T53" fmla="*/ 489 h 760"/>
                    <a:gd name="T54" fmla="*/ 232 w 451"/>
                    <a:gd name="T55" fmla="*/ 447 h 760"/>
                    <a:gd name="T56" fmla="*/ 250 w 451"/>
                    <a:gd name="T57" fmla="*/ 405 h 760"/>
                    <a:gd name="T58" fmla="*/ 270 w 451"/>
                    <a:gd name="T59" fmla="*/ 364 h 760"/>
                    <a:gd name="T60" fmla="*/ 291 w 451"/>
                    <a:gd name="T61" fmla="*/ 325 h 760"/>
                    <a:gd name="T62" fmla="*/ 313 w 451"/>
                    <a:gd name="T63" fmla="*/ 288 h 760"/>
                    <a:gd name="T64" fmla="*/ 338 w 451"/>
                    <a:gd name="T65" fmla="*/ 250 h 760"/>
                    <a:gd name="T66" fmla="*/ 364 w 451"/>
                    <a:gd name="T67" fmla="*/ 215 h 760"/>
                    <a:gd name="T68" fmla="*/ 391 w 451"/>
                    <a:gd name="T69" fmla="*/ 180 h 760"/>
                    <a:gd name="T70" fmla="*/ 421 w 451"/>
                    <a:gd name="T71" fmla="*/ 147 h 760"/>
                    <a:gd name="T72" fmla="*/ 451 w 451"/>
                    <a:gd name="T73" fmla="*/ 114 h 760"/>
                    <a:gd name="T74" fmla="*/ 451 w 451"/>
                    <a:gd name="T75" fmla="*/ 114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1" h="760">
                      <a:moveTo>
                        <a:pt x="451" y="114"/>
                      </a:moveTo>
                      <a:lnTo>
                        <a:pt x="332" y="0"/>
                      </a:lnTo>
                      <a:lnTo>
                        <a:pt x="332" y="0"/>
                      </a:lnTo>
                      <a:lnTo>
                        <a:pt x="296" y="36"/>
                      </a:lnTo>
                      <a:lnTo>
                        <a:pt x="262" y="75"/>
                      </a:lnTo>
                      <a:lnTo>
                        <a:pt x="229" y="117"/>
                      </a:lnTo>
                      <a:lnTo>
                        <a:pt x="200" y="159"/>
                      </a:lnTo>
                      <a:lnTo>
                        <a:pt x="171" y="203"/>
                      </a:lnTo>
                      <a:lnTo>
                        <a:pt x="145" y="247"/>
                      </a:lnTo>
                      <a:lnTo>
                        <a:pt x="120" y="294"/>
                      </a:lnTo>
                      <a:lnTo>
                        <a:pt x="98" y="341"/>
                      </a:lnTo>
                      <a:lnTo>
                        <a:pt x="77" y="389"/>
                      </a:lnTo>
                      <a:lnTo>
                        <a:pt x="59" y="440"/>
                      </a:lnTo>
                      <a:lnTo>
                        <a:pt x="43" y="491"/>
                      </a:lnTo>
                      <a:lnTo>
                        <a:pt x="30" y="542"/>
                      </a:lnTo>
                      <a:lnTo>
                        <a:pt x="19" y="595"/>
                      </a:lnTo>
                      <a:lnTo>
                        <a:pt x="11" y="648"/>
                      </a:lnTo>
                      <a:lnTo>
                        <a:pt x="4" y="703"/>
                      </a:lnTo>
                      <a:lnTo>
                        <a:pt x="0" y="758"/>
                      </a:lnTo>
                      <a:lnTo>
                        <a:pt x="167" y="760"/>
                      </a:lnTo>
                      <a:lnTo>
                        <a:pt x="167" y="760"/>
                      </a:lnTo>
                      <a:lnTo>
                        <a:pt x="170" y="713"/>
                      </a:lnTo>
                      <a:lnTo>
                        <a:pt x="175" y="667"/>
                      </a:lnTo>
                      <a:lnTo>
                        <a:pt x="183" y="621"/>
                      </a:lnTo>
                      <a:lnTo>
                        <a:pt x="192" y="577"/>
                      </a:lnTo>
                      <a:lnTo>
                        <a:pt x="203" y="532"/>
                      </a:lnTo>
                      <a:lnTo>
                        <a:pt x="216" y="489"/>
                      </a:lnTo>
                      <a:lnTo>
                        <a:pt x="232" y="447"/>
                      </a:lnTo>
                      <a:lnTo>
                        <a:pt x="250" y="405"/>
                      </a:lnTo>
                      <a:lnTo>
                        <a:pt x="270" y="364"/>
                      </a:lnTo>
                      <a:lnTo>
                        <a:pt x="291" y="325"/>
                      </a:lnTo>
                      <a:lnTo>
                        <a:pt x="313" y="288"/>
                      </a:lnTo>
                      <a:lnTo>
                        <a:pt x="338" y="250"/>
                      </a:lnTo>
                      <a:lnTo>
                        <a:pt x="364" y="215"/>
                      </a:lnTo>
                      <a:lnTo>
                        <a:pt x="391" y="180"/>
                      </a:lnTo>
                      <a:lnTo>
                        <a:pt x="421" y="147"/>
                      </a:lnTo>
                      <a:lnTo>
                        <a:pt x="451" y="114"/>
                      </a:lnTo>
                      <a:lnTo>
                        <a:pt x="451" y="11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0" name="Freeform 66"/>
                <p:cNvSpPr>
                  <a:spLocks/>
                </p:cNvSpPr>
                <p:nvPr/>
              </p:nvSpPr>
              <p:spPr bwMode="auto">
                <a:xfrm>
                  <a:off x="4121150" y="3786188"/>
                  <a:ext cx="169863" cy="311150"/>
                </a:xfrm>
                <a:custGeom>
                  <a:avLst/>
                  <a:gdLst>
                    <a:gd name="T0" fmla="*/ 166 w 426"/>
                    <a:gd name="T1" fmla="*/ 9 h 785"/>
                    <a:gd name="T2" fmla="*/ 166 w 426"/>
                    <a:gd name="T3" fmla="*/ 9 h 785"/>
                    <a:gd name="T4" fmla="*/ 166 w 426"/>
                    <a:gd name="T5" fmla="*/ 0 h 785"/>
                    <a:gd name="T6" fmla="*/ 0 w 426"/>
                    <a:gd name="T7" fmla="*/ 2 h 785"/>
                    <a:gd name="T8" fmla="*/ 0 w 426"/>
                    <a:gd name="T9" fmla="*/ 2 h 785"/>
                    <a:gd name="T10" fmla="*/ 0 w 426"/>
                    <a:gd name="T11" fmla="*/ 9 h 785"/>
                    <a:gd name="T12" fmla="*/ 0 w 426"/>
                    <a:gd name="T13" fmla="*/ 9 h 785"/>
                    <a:gd name="T14" fmla="*/ 2 w 426"/>
                    <a:gd name="T15" fmla="*/ 65 h 785"/>
                    <a:gd name="T16" fmla="*/ 6 w 426"/>
                    <a:gd name="T17" fmla="*/ 120 h 785"/>
                    <a:gd name="T18" fmla="*/ 12 w 426"/>
                    <a:gd name="T19" fmla="*/ 174 h 785"/>
                    <a:gd name="T20" fmla="*/ 21 w 426"/>
                    <a:gd name="T21" fmla="*/ 228 h 785"/>
                    <a:gd name="T22" fmla="*/ 33 w 426"/>
                    <a:gd name="T23" fmla="*/ 281 h 785"/>
                    <a:gd name="T24" fmla="*/ 47 w 426"/>
                    <a:gd name="T25" fmla="*/ 333 h 785"/>
                    <a:gd name="T26" fmla="*/ 63 w 426"/>
                    <a:gd name="T27" fmla="*/ 384 h 785"/>
                    <a:gd name="T28" fmla="*/ 82 w 426"/>
                    <a:gd name="T29" fmla="*/ 433 h 785"/>
                    <a:gd name="T30" fmla="*/ 103 w 426"/>
                    <a:gd name="T31" fmla="*/ 482 h 785"/>
                    <a:gd name="T32" fmla="*/ 127 w 426"/>
                    <a:gd name="T33" fmla="*/ 530 h 785"/>
                    <a:gd name="T34" fmla="*/ 151 w 426"/>
                    <a:gd name="T35" fmla="*/ 575 h 785"/>
                    <a:gd name="T36" fmla="*/ 179 w 426"/>
                    <a:gd name="T37" fmla="*/ 620 h 785"/>
                    <a:gd name="T38" fmla="*/ 207 w 426"/>
                    <a:gd name="T39" fmla="*/ 664 h 785"/>
                    <a:gd name="T40" fmla="*/ 239 w 426"/>
                    <a:gd name="T41" fmla="*/ 706 h 785"/>
                    <a:gd name="T42" fmla="*/ 272 w 426"/>
                    <a:gd name="T43" fmla="*/ 746 h 785"/>
                    <a:gd name="T44" fmla="*/ 306 w 426"/>
                    <a:gd name="T45" fmla="*/ 785 h 785"/>
                    <a:gd name="T46" fmla="*/ 426 w 426"/>
                    <a:gd name="T47" fmla="*/ 670 h 785"/>
                    <a:gd name="T48" fmla="*/ 426 w 426"/>
                    <a:gd name="T49" fmla="*/ 670 h 785"/>
                    <a:gd name="T50" fmla="*/ 396 w 426"/>
                    <a:gd name="T51" fmla="*/ 637 h 785"/>
                    <a:gd name="T52" fmla="*/ 369 w 426"/>
                    <a:gd name="T53" fmla="*/ 603 h 785"/>
                    <a:gd name="T54" fmla="*/ 341 w 426"/>
                    <a:gd name="T55" fmla="*/ 566 h 785"/>
                    <a:gd name="T56" fmla="*/ 317 w 426"/>
                    <a:gd name="T57" fmla="*/ 530 h 785"/>
                    <a:gd name="T58" fmla="*/ 293 w 426"/>
                    <a:gd name="T59" fmla="*/ 491 h 785"/>
                    <a:gd name="T60" fmla="*/ 272 w 426"/>
                    <a:gd name="T61" fmla="*/ 452 h 785"/>
                    <a:gd name="T62" fmla="*/ 253 w 426"/>
                    <a:gd name="T63" fmla="*/ 411 h 785"/>
                    <a:gd name="T64" fmla="*/ 235 w 426"/>
                    <a:gd name="T65" fmla="*/ 370 h 785"/>
                    <a:gd name="T66" fmla="*/ 219 w 426"/>
                    <a:gd name="T67" fmla="*/ 328 h 785"/>
                    <a:gd name="T68" fmla="*/ 205 w 426"/>
                    <a:gd name="T69" fmla="*/ 285 h 785"/>
                    <a:gd name="T70" fmla="*/ 193 w 426"/>
                    <a:gd name="T71" fmla="*/ 241 h 785"/>
                    <a:gd name="T72" fmla="*/ 184 w 426"/>
                    <a:gd name="T73" fmla="*/ 195 h 785"/>
                    <a:gd name="T74" fmla="*/ 176 w 426"/>
                    <a:gd name="T75" fmla="*/ 150 h 785"/>
                    <a:gd name="T76" fmla="*/ 170 w 426"/>
                    <a:gd name="T77" fmla="*/ 104 h 785"/>
                    <a:gd name="T78" fmla="*/ 167 w 426"/>
                    <a:gd name="T79" fmla="*/ 57 h 785"/>
                    <a:gd name="T80" fmla="*/ 166 w 426"/>
                    <a:gd name="T81" fmla="*/ 9 h 785"/>
                    <a:gd name="T82" fmla="*/ 166 w 426"/>
                    <a:gd name="T83" fmla="*/ 9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6" h="785">
                      <a:moveTo>
                        <a:pt x="166" y="9"/>
                      </a:moveTo>
                      <a:lnTo>
                        <a:pt x="166" y="9"/>
                      </a:lnTo>
                      <a:lnTo>
                        <a:pt x="16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2" y="65"/>
                      </a:lnTo>
                      <a:lnTo>
                        <a:pt x="6" y="120"/>
                      </a:lnTo>
                      <a:lnTo>
                        <a:pt x="12" y="174"/>
                      </a:lnTo>
                      <a:lnTo>
                        <a:pt x="21" y="228"/>
                      </a:lnTo>
                      <a:lnTo>
                        <a:pt x="33" y="281"/>
                      </a:lnTo>
                      <a:lnTo>
                        <a:pt x="47" y="333"/>
                      </a:lnTo>
                      <a:lnTo>
                        <a:pt x="63" y="384"/>
                      </a:lnTo>
                      <a:lnTo>
                        <a:pt x="82" y="433"/>
                      </a:lnTo>
                      <a:lnTo>
                        <a:pt x="103" y="482"/>
                      </a:lnTo>
                      <a:lnTo>
                        <a:pt x="127" y="530"/>
                      </a:lnTo>
                      <a:lnTo>
                        <a:pt x="151" y="575"/>
                      </a:lnTo>
                      <a:lnTo>
                        <a:pt x="179" y="620"/>
                      </a:lnTo>
                      <a:lnTo>
                        <a:pt x="207" y="664"/>
                      </a:lnTo>
                      <a:lnTo>
                        <a:pt x="239" y="706"/>
                      </a:lnTo>
                      <a:lnTo>
                        <a:pt x="272" y="746"/>
                      </a:lnTo>
                      <a:lnTo>
                        <a:pt x="306" y="785"/>
                      </a:lnTo>
                      <a:lnTo>
                        <a:pt x="426" y="670"/>
                      </a:lnTo>
                      <a:lnTo>
                        <a:pt x="426" y="670"/>
                      </a:lnTo>
                      <a:lnTo>
                        <a:pt x="396" y="637"/>
                      </a:lnTo>
                      <a:lnTo>
                        <a:pt x="369" y="603"/>
                      </a:lnTo>
                      <a:lnTo>
                        <a:pt x="341" y="566"/>
                      </a:lnTo>
                      <a:lnTo>
                        <a:pt x="317" y="530"/>
                      </a:lnTo>
                      <a:lnTo>
                        <a:pt x="293" y="491"/>
                      </a:lnTo>
                      <a:lnTo>
                        <a:pt x="272" y="452"/>
                      </a:lnTo>
                      <a:lnTo>
                        <a:pt x="253" y="411"/>
                      </a:lnTo>
                      <a:lnTo>
                        <a:pt x="235" y="370"/>
                      </a:lnTo>
                      <a:lnTo>
                        <a:pt x="219" y="328"/>
                      </a:lnTo>
                      <a:lnTo>
                        <a:pt x="205" y="285"/>
                      </a:lnTo>
                      <a:lnTo>
                        <a:pt x="193" y="241"/>
                      </a:lnTo>
                      <a:lnTo>
                        <a:pt x="184" y="195"/>
                      </a:lnTo>
                      <a:lnTo>
                        <a:pt x="176" y="150"/>
                      </a:lnTo>
                      <a:lnTo>
                        <a:pt x="170" y="104"/>
                      </a:lnTo>
                      <a:lnTo>
                        <a:pt x="167" y="57"/>
                      </a:lnTo>
                      <a:lnTo>
                        <a:pt x="166" y="9"/>
                      </a:lnTo>
                      <a:lnTo>
                        <a:pt x="166" y="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1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2" name="Freeform 68"/>
                <p:cNvSpPr>
                  <a:spLocks/>
                </p:cNvSpPr>
                <p:nvPr/>
              </p:nvSpPr>
              <p:spPr bwMode="auto">
                <a:xfrm>
                  <a:off x="4578350" y="4060826"/>
                  <a:ext cx="312738" cy="179388"/>
                </a:xfrm>
                <a:custGeom>
                  <a:avLst/>
                  <a:gdLst>
                    <a:gd name="T0" fmla="*/ 671 w 787"/>
                    <a:gd name="T1" fmla="*/ 0 h 450"/>
                    <a:gd name="T2" fmla="*/ 671 w 787"/>
                    <a:gd name="T3" fmla="*/ 0 h 450"/>
                    <a:gd name="T4" fmla="*/ 638 w 787"/>
                    <a:gd name="T5" fmla="*/ 31 h 450"/>
                    <a:gd name="T6" fmla="*/ 603 w 787"/>
                    <a:gd name="T7" fmla="*/ 61 h 450"/>
                    <a:gd name="T8" fmla="*/ 568 w 787"/>
                    <a:gd name="T9" fmla="*/ 90 h 450"/>
                    <a:gd name="T10" fmla="*/ 530 w 787"/>
                    <a:gd name="T11" fmla="*/ 116 h 450"/>
                    <a:gd name="T12" fmla="*/ 492 w 787"/>
                    <a:gd name="T13" fmla="*/ 141 h 450"/>
                    <a:gd name="T14" fmla="*/ 452 w 787"/>
                    <a:gd name="T15" fmla="*/ 164 h 450"/>
                    <a:gd name="T16" fmla="*/ 412 w 787"/>
                    <a:gd name="T17" fmla="*/ 186 h 450"/>
                    <a:gd name="T18" fmla="*/ 370 w 787"/>
                    <a:gd name="T19" fmla="*/ 206 h 450"/>
                    <a:gd name="T20" fmla="*/ 326 w 787"/>
                    <a:gd name="T21" fmla="*/ 223 h 450"/>
                    <a:gd name="T22" fmla="*/ 283 w 787"/>
                    <a:gd name="T23" fmla="*/ 238 h 450"/>
                    <a:gd name="T24" fmla="*/ 237 w 787"/>
                    <a:gd name="T25" fmla="*/ 251 h 450"/>
                    <a:gd name="T26" fmla="*/ 192 w 787"/>
                    <a:gd name="T27" fmla="*/ 262 h 450"/>
                    <a:gd name="T28" fmla="*/ 145 w 787"/>
                    <a:gd name="T29" fmla="*/ 271 h 450"/>
                    <a:gd name="T30" fmla="*/ 98 w 787"/>
                    <a:gd name="T31" fmla="*/ 279 h 450"/>
                    <a:gd name="T32" fmla="*/ 50 w 787"/>
                    <a:gd name="T33" fmla="*/ 282 h 450"/>
                    <a:gd name="T34" fmla="*/ 0 w 787"/>
                    <a:gd name="T35" fmla="*/ 284 h 450"/>
                    <a:gd name="T36" fmla="*/ 3 w 787"/>
                    <a:gd name="T37" fmla="*/ 450 h 450"/>
                    <a:gd name="T38" fmla="*/ 3 w 787"/>
                    <a:gd name="T39" fmla="*/ 450 h 450"/>
                    <a:gd name="T40" fmla="*/ 60 w 787"/>
                    <a:gd name="T41" fmla="*/ 448 h 450"/>
                    <a:gd name="T42" fmla="*/ 116 w 787"/>
                    <a:gd name="T43" fmla="*/ 443 h 450"/>
                    <a:gd name="T44" fmla="*/ 172 w 787"/>
                    <a:gd name="T45" fmla="*/ 435 h 450"/>
                    <a:gd name="T46" fmla="*/ 226 w 787"/>
                    <a:gd name="T47" fmla="*/ 424 h 450"/>
                    <a:gd name="T48" fmla="*/ 280 w 787"/>
                    <a:gd name="T49" fmla="*/ 411 h 450"/>
                    <a:gd name="T50" fmla="*/ 332 w 787"/>
                    <a:gd name="T51" fmla="*/ 396 h 450"/>
                    <a:gd name="T52" fmla="*/ 383 w 787"/>
                    <a:gd name="T53" fmla="*/ 378 h 450"/>
                    <a:gd name="T54" fmla="*/ 434 w 787"/>
                    <a:gd name="T55" fmla="*/ 358 h 450"/>
                    <a:gd name="T56" fmla="*/ 483 w 787"/>
                    <a:gd name="T57" fmla="*/ 335 h 450"/>
                    <a:gd name="T58" fmla="*/ 530 w 787"/>
                    <a:gd name="T59" fmla="*/ 310 h 450"/>
                    <a:gd name="T60" fmla="*/ 577 w 787"/>
                    <a:gd name="T61" fmla="*/ 284 h 450"/>
                    <a:gd name="T62" fmla="*/ 621 w 787"/>
                    <a:gd name="T63" fmla="*/ 254 h 450"/>
                    <a:gd name="T64" fmla="*/ 666 w 787"/>
                    <a:gd name="T65" fmla="*/ 223 h 450"/>
                    <a:gd name="T66" fmla="*/ 707 w 787"/>
                    <a:gd name="T67" fmla="*/ 190 h 450"/>
                    <a:gd name="T68" fmla="*/ 748 w 787"/>
                    <a:gd name="T69" fmla="*/ 155 h 450"/>
                    <a:gd name="T70" fmla="*/ 787 w 787"/>
                    <a:gd name="T71" fmla="*/ 118 h 450"/>
                    <a:gd name="T72" fmla="*/ 671 w 787"/>
                    <a:gd name="T73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87" h="450">
                      <a:moveTo>
                        <a:pt x="671" y="0"/>
                      </a:moveTo>
                      <a:lnTo>
                        <a:pt x="671" y="0"/>
                      </a:lnTo>
                      <a:lnTo>
                        <a:pt x="638" y="31"/>
                      </a:lnTo>
                      <a:lnTo>
                        <a:pt x="603" y="61"/>
                      </a:lnTo>
                      <a:lnTo>
                        <a:pt x="568" y="90"/>
                      </a:lnTo>
                      <a:lnTo>
                        <a:pt x="530" y="116"/>
                      </a:lnTo>
                      <a:lnTo>
                        <a:pt x="492" y="141"/>
                      </a:lnTo>
                      <a:lnTo>
                        <a:pt x="452" y="164"/>
                      </a:lnTo>
                      <a:lnTo>
                        <a:pt x="412" y="186"/>
                      </a:lnTo>
                      <a:lnTo>
                        <a:pt x="370" y="206"/>
                      </a:lnTo>
                      <a:lnTo>
                        <a:pt x="326" y="223"/>
                      </a:lnTo>
                      <a:lnTo>
                        <a:pt x="283" y="238"/>
                      </a:lnTo>
                      <a:lnTo>
                        <a:pt x="237" y="251"/>
                      </a:lnTo>
                      <a:lnTo>
                        <a:pt x="192" y="262"/>
                      </a:lnTo>
                      <a:lnTo>
                        <a:pt x="145" y="271"/>
                      </a:lnTo>
                      <a:lnTo>
                        <a:pt x="98" y="279"/>
                      </a:lnTo>
                      <a:lnTo>
                        <a:pt x="50" y="282"/>
                      </a:lnTo>
                      <a:lnTo>
                        <a:pt x="0" y="284"/>
                      </a:lnTo>
                      <a:lnTo>
                        <a:pt x="3" y="450"/>
                      </a:lnTo>
                      <a:lnTo>
                        <a:pt x="3" y="450"/>
                      </a:lnTo>
                      <a:lnTo>
                        <a:pt x="60" y="448"/>
                      </a:lnTo>
                      <a:lnTo>
                        <a:pt x="116" y="443"/>
                      </a:lnTo>
                      <a:lnTo>
                        <a:pt x="172" y="435"/>
                      </a:lnTo>
                      <a:lnTo>
                        <a:pt x="226" y="424"/>
                      </a:lnTo>
                      <a:lnTo>
                        <a:pt x="280" y="411"/>
                      </a:lnTo>
                      <a:lnTo>
                        <a:pt x="332" y="396"/>
                      </a:lnTo>
                      <a:lnTo>
                        <a:pt x="383" y="378"/>
                      </a:lnTo>
                      <a:lnTo>
                        <a:pt x="434" y="358"/>
                      </a:lnTo>
                      <a:lnTo>
                        <a:pt x="483" y="335"/>
                      </a:lnTo>
                      <a:lnTo>
                        <a:pt x="530" y="310"/>
                      </a:lnTo>
                      <a:lnTo>
                        <a:pt x="577" y="284"/>
                      </a:lnTo>
                      <a:lnTo>
                        <a:pt x="621" y="254"/>
                      </a:lnTo>
                      <a:lnTo>
                        <a:pt x="666" y="223"/>
                      </a:lnTo>
                      <a:lnTo>
                        <a:pt x="707" y="190"/>
                      </a:lnTo>
                      <a:lnTo>
                        <a:pt x="748" y="155"/>
                      </a:lnTo>
                      <a:lnTo>
                        <a:pt x="787" y="118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3" name="Freeform 69"/>
                <p:cNvSpPr>
                  <a:spLocks/>
                </p:cNvSpPr>
                <p:nvPr/>
              </p:nvSpPr>
              <p:spPr bwMode="auto">
                <a:xfrm>
                  <a:off x="4264025" y="3338513"/>
                  <a:ext cx="301625" cy="169863"/>
                </a:xfrm>
                <a:custGeom>
                  <a:avLst/>
                  <a:gdLst>
                    <a:gd name="T0" fmla="*/ 762 w 762"/>
                    <a:gd name="T1" fmla="*/ 165 h 425"/>
                    <a:gd name="T2" fmla="*/ 759 w 762"/>
                    <a:gd name="T3" fmla="*/ 0 h 425"/>
                    <a:gd name="T4" fmla="*/ 759 w 762"/>
                    <a:gd name="T5" fmla="*/ 0 h 425"/>
                    <a:gd name="T6" fmla="*/ 705 w 762"/>
                    <a:gd name="T7" fmla="*/ 2 h 425"/>
                    <a:gd name="T8" fmla="*/ 650 w 762"/>
                    <a:gd name="T9" fmla="*/ 7 h 425"/>
                    <a:gd name="T10" fmla="*/ 597 w 762"/>
                    <a:gd name="T11" fmla="*/ 14 h 425"/>
                    <a:gd name="T12" fmla="*/ 545 w 762"/>
                    <a:gd name="T13" fmla="*/ 24 h 425"/>
                    <a:gd name="T14" fmla="*/ 493 w 762"/>
                    <a:gd name="T15" fmla="*/ 36 h 425"/>
                    <a:gd name="T16" fmla="*/ 443 w 762"/>
                    <a:gd name="T17" fmla="*/ 50 h 425"/>
                    <a:gd name="T18" fmla="*/ 394 w 762"/>
                    <a:gd name="T19" fmla="*/ 66 h 425"/>
                    <a:gd name="T20" fmla="*/ 344 w 762"/>
                    <a:gd name="T21" fmla="*/ 86 h 425"/>
                    <a:gd name="T22" fmla="*/ 297 w 762"/>
                    <a:gd name="T23" fmla="*/ 106 h 425"/>
                    <a:gd name="T24" fmla="*/ 250 w 762"/>
                    <a:gd name="T25" fmla="*/ 128 h 425"/>
                    <a:gd name="T26" fmla="*/ 206 w 762"/>
                    <a:gd name="T27" fmla="*/ 155 h 425"/>
                    <a:gd name="T28" fmla="*/ 162 w 762"/>
                    <a:gd name="T29" fmla="*/ 181 h 425"/>
                    <a:gd name="T30" fmla="*/ 119 w 762"/>
                    <a:gd name="T31" fmla="*/ 209 h 425"/>
                    <a:gd name="T32" fmla="*/ 79 w 762"/>
                    <a:gd name="T33" fmla="*/ 240 h 425"/>
                    <a:gd name="T34" fmla="*/ 38 w 762"/>
                    <a:gd name="T35" fmla="*/ 273 h 425"/>
                    <a:gd name="T36" fmla="*/ 0 w 762"/>
                    <a:gd name="T37" fmla="*/ 307 h 425"/>
                    <a:gd name="T38" fmla="*/ 116 w 762"/>
                    <a:gd name="T39" fmla="*/ 425 h 425"/>
                    <a:gd name="T40" fmla="*/ 116 w 762"/>
                    <a:gd name="T41" fmla="*/ 425 h 425"/>
                    <a:gd name="T42" fmla="*/ 149 w 762"/>
                    <a:gd name="T43" fmla="*/ 397 h 425"/>
                    <a:gd name="T44" fmla="*/ 183 w 762"/>
                    <a:gd name="T45" fmla="*/ 369 h 425"/>
                    <a:gd name="T46" fmla="*/ 217 w 762"/>
                    <a:gd name="T47" fmla="*/ 343 h 425"/>
                    <a:gd name="T48" fmla="*/ 253 w 762"/>
                    <a:gd name="T49" fmla="*/ 319 h 425"/>
                    <a:gd name="T50" fmla="*/ 291 w 762"/>
                    <a:gd name="T51" fmla="*/ 296 h 425"/>
                    <a:gd name="T52" fmla="*/ 328 w 762"/>
                    <a:gd name="T53" fmla="*/ 274 h 425"/>
                    <a:gd name="T54" fmla="*/ 369 w 762"/>
                    <a:gd name="T55" fmla="*/ 256 h 425"/>
                    <a:gd name="T56" fmla="*/ 409 w 762"/>
                    <a:gd name="T57" fmla="*/ 238 h 425"/>
                    <a:gd name="T58" fmla="*/ 450 w 762"/>
                    <a:gd name="T59" fmla="*/ 222 h 425"/>
                    <a:gd name="T60" fmla="*/ 493 w 762"/>
                    <a:gd name="T61" fmla="*/ 208 h 425"/>
                    <a:gd name="T62" fmla="*/ 535 w 762"/>
                    <a:gd name="T63" fmla="*/ 196 h 425"/>
                    <a:gd name="T64" fmla="*/ 580 w 762"/>
                    <a:gd name="T65" fmla="*/ 186 h 425"/>
                    <a:gd name="T66" fmla="*/ 624 w 762"/>
                    <a:gd name="T67" fmla="*/ 178 h 425"/>
                    <a:gd name="T68" fmla="*/ 670 w 762"/>
                    <a:gd name="T69" fmla="*/ 171 h 425"/>
                    <a:gd name="T70" fmla="*/ 715 w 762"/>
                    <a:gd name="T71" fmla="*/ 168 h 425"/>
                    <a:gd name="T72" fmla="*/ 762 w 762"/>
                    <a:gd name="T73" fmla="*/ 165 h 425"/>
                    <a:gd name="T74" fmla="*/ 762 w 762"/>
                    <a:gd name="T75" fmla="*/ 16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2" h="425">
                      <a:moveTo>
                        <a:pt x="762" y="165"/>
                      </a:moveTo>
                      <a:lnTo>
                        <a:pt x="759" y="0"/>
                      </a:lnTo>
                      <a:lnTo>
                        <a:pt x="759" y="0"/>
                      </a:lnTo>
                      <a:lnTo>
                        <a:pt x="705" y="2"/>
                      </a:lnTo>
                      <a:lnTo>
                        <a:pt x="650" y="7"/>
                      </a:lnTo>
                      <a:lnTo>
                        <a:pt x="597" y="14"/>
                      </a:lnTo>
                      <a:lnTo>
                        <a:pt x="545" y="24"/>
                      </a:lnTo>
                      <a:lnTo>
                        <a:pt x="493" y="36"/>
                      </a:lnTo>
                      <a:lnTo>
                        <a:pt x="443" y="50"/>
                      </a:lnTo>
                      <a:lnTo>
                        <a:pt x="394" y="66"/>
                      </a:lnTo>
                      <a:lnTo>
                        <a:pt x="344" y="86"/>
                      </a:lnTo>
                      <a:lnTo>
                        <a:pt x="297" y="106"/>
                      </a:lnTo>
                      <a:lnTo>
                        <a:pt x="250" y="128"/>
                      </a:lnTo>
                      <a:lnTo>
                        <a:pt x="206" y="155"/>
                      </a:lnTo>
                      <a:lnTo>
                        <a:pt x="162" y="181"/>
                      </a:lnTo>
                      <a:lnTo>
                        <a:pt x="119" y="209"/>
                      </a:lnTo>
                      <a:lnTo>
                        <a:pt x="79" y="240"/>
                      </a:lnTo>
                      <a:lnTo>
                        <a:pt x="38" y="273"/>
                      </a:lnTo>
                      <a:lnTo>
                        <a:pt x="0" y="307"/>
                      </a:lnTo>
                      <a:lnTo>
                        <a:pt x="116" y="425"/>
                      </a:lnTo>
                      <a:lnTo>
                        <a:pt x="116" y="425"/>
                      </a:lnTo>
                      <a:lnTo>
                        <a:pt x="149" y="397"/>
                      </a:lnTo>
                      <a:lnTo>
                        <a:pt x="183" y="369"/>
                      </a:lnTo>
                      <a:lnTo>
                        <a:pt x="217" y="343"/>
                      </a:lnTo>
                      <a:lnTo>
                        <a:pt x="253" y="319"/>
                      </a:lnTo>
                      <a:lnTo>
                        <a:pt x="291" y="296"/>
                      </a:lnTo>
                      <a:lnTo>
                        <a:pt x="328" y="274"/>
                      </a:lnTo>
                      <a:lnTo>
                        <a:pt x="369" y="256"/>
                      </a:lnTo>
                      <a:lnTo>
                        <a:pt x="409" y="238"/>
                      </a:lnTo>
                      <a:lnTo>
                        <a:pt x="450" y="222"/>
                      </a:lnTo>
                      <a:lnTo>
                        <a:pt x="493" y="208"/>
                      </a:lnTo>
                      <a:lnTo>
                        <a:pt x="535" y="196"/>
                      </a:lnTo>
                      <a:lnTo>
                        <a:pt x="580" y="186"/>
                      </a:lnTo>
                      <a:lnTo>
                        <a:pt x="624" y="178"/>
                      </a:lnTo>
                      <a:lnTo>
                        <a:pt x="670" y="171"/>
                      </a:lnTo>
                      <a:lnTo>
                        <a:pt x="715" y="168"/>
                      </a:lnTo>
                      <a:lnTo>
                        <a:pt x="762" y="165"/>
                      </a:lnTo>
                      <a:lnTo>
                        <a:pt x="762" y="165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4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5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6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7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8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79" name="Freeform 11"/>
                <p:cNvSpPr>
                  <a:spLocks/>
                </p:cNvSpPr>
                <p:nvPr/>
              </p:nvSpPr>
              <p:spPr bwMode="auto">
                <a:xfrm rot="16200000">
                  <a:off x="4958559" y="976820"/>
                  <a:ext cx="979487" cy="1674813"/>
                </a:xfrm>
                <a:custGeom>
                  <a:avLst/>
                  <a:gdLst>
                    <a:gd name="T0" fmla="*/ 1430 w 2470"/>
                    <a:gd name="T1" fmla="*/ 0 h 4220"/>
                    <a:gd name="T2" fmla="*/ 1422 w 2470"/>
                    <a:gd name="T3" fmla="*/ 253 h 4220"/>
                    <a:gd name="T4" fmla="*/ 1400 w 2470"/>
                    <a:gd name="T5" fmla="*/ 503 h 4220"/>
                    <a:gd name="T6" fmla="*/ 1367 w 2470"/>
                    <a:gd name="T7" fmla="*/ 749 h 4220"/>
                    <a:gd name="T8" fmla="*/ 1323 w 2470"/>
                    <a:gd name="T9" fmla="*/ 991 h 4220"/>
                    <a:gd name="T10" fmla="*/ 1268 w 2470"/>
                    <a:gd name="T11" fmla="*/ 1229 h 4220"/>
                    <a:gd name="T12" fmla="*/ 1202 w 2470"/>
                    <a:gd name="T13" fmla="*/ 1464 h 4220"/>
                    <a:gd name="T14" fmla="*/ 1125 w 2470"/>
                    <a:gd name="T15" fmla="*/ 1693 h 4220"/>
                    <a:gd name="T16" fmla="*/ 1037 w 2470"/>
                    <a:gd name="T17" fmla="*/ 1917 h 4220"/>
                    <a:gd name="T18" fmla="*/ 940 w 2470"/>
                    <a:gd name="T19" fmla="*/ 2136 h 4220"/>
                    <a:gd name="T20" fmla="*/ 832 w 2470"/>
                    <a:gd name="T21" fmla="*/ 2349 h 4220"/>
                    <a:gd name="T22" fmla="*/ 716 w 2470"/>
                    <a:gd name="T23" fmla="*/ 2558 h 4220"/>
                    <a:gd name="T24" fmla="*/ 590 w 2470"/>
                    <a:gd name="T25" fmla="*/ 2758 h 4220"/>
                    <a:gd name="T26" fmla="*/ 455 w 2470"/>
                    <a:gd name="T27" fmla="*/ 2953 h 4220"/>
                    <a:gd name="T28" fmla="*/ 311 w 2470"/>
                    <a:gd name="T29" fmla="*/ 3142 h 4220"/>
                    <a:gd name="T30" fmla="*/ 159 w 2470"/>
                    <a:gd name="T31" fmla="*/ 3323 h 4220"/>
                    <a:gd name="T32" fmla="*/ 0 w 2470"/>
                    <a:gd name="T33" fmla="*/ 3498 h 4220"/>
                    <a:gd name="T34" fmla="*/ 746 w 2470"/>
                    <a:gd name="T35" fmla="*/ 4220 h 4220"/>
                    <a:gd name="T36" fmla="*/ 844 w 2470"/>
                    <a:gd name="T37" fmla="*/ 4118 h 4220"/>
                    <a:gd name="T38" fmla="*/ 939 w 2470"/>
                    <a:gd name="T39" fmla="*/ 4012 h 4220"/>
                    <a:gd name="T40" fmla="*/ 1031 w 2470"/>
                    <a:gd name="T41" fmla="*/ 3904 h 4220"/>
                    <a:gd name="T42" fmla="*/ 1121 w 2470"/>
                    <a:gd name="T43" fmla="*/ 3793 h 4220"/>
                    <a:gd name="T44" fmla="*/ 1210 w 2470"/>
                    <a:gd name="T45" fmla="*/ 3681 h 4220"/>
                    <a:gd name="T46" fmla="*/ 1294 w 2470"/>
                    <a:gd name="T47" fmla="*/ 3567 h 4220"/>
                    <a:gd name="T48" fmla="*/ 1376 w 2470"/>
                    <a:gd name="T49" fmla="*/ 3451 h 4220"/>
                    <a:gd name="T50" fmla="*/ 1457 w 2470"/>
                    <a:gd name="T51" fmla="*/ 3332 h 4220"/>
                    <a:gd name="T52" fmla="*/ 1534 w 2470"/>
                    <a:gd name="T53" fmla="*/ 3213 h 4220"/>
                    <a:gd name="T54" fmla="*/ 1608 w 2470"/>
                    <a:gd name="T55" fmla="*/ 3090 h 4220"/>
                    <a:gd name="T56" fmla="*/ 1680 w 2470"/>
                    <a:gd name="T57" fmla="*/ 2966 h 4220"/>
                    <a:gd name="T58" fmla="*/ 1749 w 2470"/>
                    <a:gd name="T59" fmla="*/ 2841 h 4220"/>
                    <a:gd name="T60" fmla="*/ 1815 w 2470"/>
                    <a:gd name="T61" fmla="*/ 2714 h 4220"/>
                    <a:gd name="T62" fmla="*/ 1878 w 2470"/>
                    <a:gd name="T63" fmla="*/ 2585 h 4220"/>
                    <a:gd name="T64" fmla="*/ 1938 w 2470"/>
                    <a:gd name="T65" fmla="*/ 2453 h 4220"/>
                    <a:gd name="T66" fmla="*/ 1995 w 2470"/>
                    <a:gd name="T67" fmla="*/ 2321 h 4220"/>
                    <a:gd name="T68" fmla="*/ 2049 w 2470"/>
                    <a:gd name="T69" fmla="*/ 2188 h 4220"/>
                    <a:gd name="T70" fmla="*/ 2100 w 2470"/>
                    <a:gd name="T71" fmla="*/ 2052 h 4220"/>
                    <a:gd name="T72" fmla="*/ 2148 w 2470"/>
                    <a:gd name="T73" fmla="*/ 1914 h 4220"/>
                    <a:gd name="T74" fmla="*/ 2194 w 2470"/>
                    <a:gd name="T75" fmla="*/ 1776 h 4220"/>
                    <a:gd name="T76" fmla="*/ 2236 w 2470"/>
                    <a:gd name="T77" fmla="*/ 1637 h 4220"/>
                    <a:gd name="T78" fmla="*/ 2273 w 2470"/>
                    <a:gd name="T79" fmla="*/ 1495 h 4220"/>
                    <a:gd name="T80" fmla="*/ 2309 w 2470"/>
                    <a:gd name="T81" fmla="*/ 1353 h 4220"/>
                    <a:gd name="T82" fmla="*/ 2340 w 2470"/>
                    <a:gd name="T83" fmla="*/ 1209 h 4220"/>
                    <a:gd name="T84" fmla="*/ 2368 w 2470"/>
                    <a:gd name="T85" fmla="*/ 1064 h 4220"/>
                    <a:gd name="T86" fmla="*/ 2393 w 2470"/>
                    <a:gd name="T87" fmla="*/ 917 h 4220"/>
                    <a:gd name="T88" fmla="*/ 2415 w 2470"/>
                    <a:gd name="T89" fmla="*/ 770 h 4220"/>
                    <a:gd name="T90" fmla="*/ 2434 w 2470"/>
                    <a:gd name="T91" fmla="*/ 621 h 4220"/>
                    <a:gd name="T92" fmla="*/ 2448 w 2470"/>
                    <a:gd name="T93" fmla="*/ 472 h 4220"/>
                    <a:gd name="T94" fmla="*/ 2458 w 2470"/>
                    <a:gd name="T95" fmla="*/ 322 h 4220"/>
                    <a:gd name="T96" fmla="*/ 2466 w 2470"/>
                    <a:gd name="T97" fmla="*/ 170 h 4220"/>
                    <a:gd name="T98" fmla="*/ 2470 w 2470"/>
                    <a:gd name="T99" fmla="*/ 17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470" h="4220">
                      <a:moveTo>
                        <a:pt x="1430" y="0"/>
                      </a:moveTo>
                      <a:lnTo>
                        <a:pt x="1430" y="0"/>
                      </a:lnTo>
                      <a:lnTo>
                        <a:pt x="1427" y="128"/>
                      </a:lnTo>
                      <a:lnTo>
                        <a:pt x="1422" y="253"/>
                      </a:lnTo>
                      <a:lnTo>
                        <a:pt x="1413" y="379"/>
                      </a:lnTo>
                      <a:lnTo>
                        <a:pt x="1400" y="503"/>
                      </a:lnTo>
                      <a:lnTo>
                        <a:pt x="1385" y="627"/>
                      </a:lnTo>
                      <a:lnTo>
                        <a:pt x="1367" y="749"/>
                      </a:lnTo>
                      <a:lnTo>
                        <a:pt x="1346" y="871"/>
                      </a:lnTo>
                      <a:lnTo>
                        <a:pt x="1323" y="991"/>
                      </a:lnTo>
                      <a:lnTo>
                        <a:pt x="1297" y="1111"/>
                      </a:lnTo>
                      <a:lnTo>
                        <a:pt x="1268" y="1229"/>
                      </a:lnTo>
                      <a:lnTo>
                        <a:pt x="1236" y="1348"/>
                      </a:lnTo>
                      <a:lnTo>
                        <a:pt x="1202" y="1464"/>
                      </a:lnTo>
                      <a:lnTo>
                        <a:pt x="1164" y="1578"/>
                      </a:lnTo>
                      <a:lnTo>
                        <a:pt x="1125" y="1693"/>
                      </a:lnTo>
                      <a:lnTo>
                        <a:pt x="1082" y="1805"/>
                      </a:lnTo>
                      <a:lnTo>
                        <a:pt x="1037" y="1917"/>
                      </a:lnTo>
                      <a:lnTo>
                        <a:pt x="990" y="2028"/>
                      </a:lnTo>
                      <a:lnTo>
                        <a:pt x="940" y="2136"/>
                      </a:lnTo>
                      <a:lnTo>
                        <a:pt x="887" y="2244"/>
                      </a:lnTo>
                      <a:lnTo>
                        <a:pt x="832" y="2349"/>
                      </a:lnTo>
                      <a:lnTo>
                        <a:pt x="775" y="2453"/>
                      </a:lnTo>
                      <a:lnTo>
                        <a:pt x="716" y="2558"/>
                      </a:lnTo>
                      <a:lnTo>
                        <a:pt x="654" y="2658"/>
                      </a:lnTo>
                      <a:lnTo>
                        <a:pt x="590" y="2758"/>
                      </a:lnTo>
                      <a:lnTo>
                        <a:pt x="524" y="2857"/>
                      </a:lnTo>
                      <a:lnTo>
                        <a:pt x="455" y="2953"/>
                      </a:lnTo>
                      <a:lnTo>
                        <a:pt x="384" y="3048"/>
                      </a:lnTo>
                      <a:lnTo>
                        <a:pt x="311" y="3142"/>
                      </a:lnTo>
                      <a:lnTo>
                        <a:pt x="237" y="3233"/>
                      </a:lnTo>
                      <a:lnTo>
                        <a:pt x="159" y="3323"/>
                      </a:lnTo>
                      <a:lnTo>
                        <a:pt x="81" y="3412"/>
                      </a:lnTo>
                      <a:lnTo>
                        <a:pt x="0" y="3498"/>
                      </a:lnTo>
                      <a:lnTo>
                        <a:pt x="746" y="4220"/>
                      </a:lnTo>
                      <a:lnTo>
                        <a:pt x="746" y="4220"/>
                      </a:lnTo>
                      <a:lnTo>
                        <a:pt x="796" y="4170"/>
                      </a:lnTo>
                      <a:lnTo>
                        <a:pt x="844" y="4118"/>
                      </a:lnTo>
                      <a:lnTo>
                        <a:pt x="892" y="4064"/>
                      </a:lnTo>
                      <a:lnTo>
                        <a:pt x="939" y="4012"/>
                      </a:lnTo>
                      <a:lnTo>
                        <a:pt x="986" y="3957"/>
                      </a:lnTo>
                      <a:lnTo>
                        <a:pt x="1031" y="3904"/>
                      </a:lnTo>
                      <a:lnTo>
                        <a:pt x="1077" y="3849"/>
                      </a:lnTo>
                      <a:lnTo>
                        <a:pt x="1121" y="3793"/>
                      </a:lnTo>
                      <a:lnTo>
                        <a:pt x="1165" y="3737"/>
                      </a:lnTo>
                      <a:lnTo>
                        <a:pt x="1210" y="3681"/>
                      </a:lnTo>
                      <a:lnTo>
                        <a:pt x="1253" y="3624"/>
                      </a:lnTo>
                      <a:lnTo>
                        <a:pt x="1294" y="3567"/>
                      </a:lnTo>
                      <a:lnTo>
                        <a:pt x="1336" y="3509"/>
                      </a:lnTo>
                      <a:lnTo>
                        <a:pt x="1376" y="3451"/>
                      </a:lnTo>
                      <a:lnTo>
                        <a:pt x="1417" y="3392"/>
                      </a:lnTo>
                      <a:lnTo>
                        <a:pt x="1457" y="3332"/>
                      </a:lnTo>
                      <a:lnTo>
                        <a:pt x="1496" y="3272"/>
                      </a:lnTo>
                      <a:lnTo>
                        <a:pt x="1534" y="3213"/>
                      </a:lnTo>
                      <a:lnTo>
                        <a:pt x="1572" y="3151"/>
                      </a:lnTo>
                      <a:lnTo>
                        <a:pt x="1608" y="3090"/>
                      </a:lnTo>
                      <a:lnTo>
                        <a:pt x="1645" y="3029"/>
                      </a:lnTo>
                      <a:lnTo>
                        <a:pt x="1680" y="2966"/>
                      </a:lnTo>
                      <a:lnTo>
                        <a:pt x="1715" y="2904"/>
                      </a:lnTo>
                      <a:lnTo>
                        <a:pt x="1749" y="2841"/>
                      </a:lnTo>
                      <a:lnTo>
                        <a:pt x="1783" y="2778"/>
                      </a:lnTo>
                      <a:lnTo>
                        <a:pt x="1815" y="2714"/>
                      </a:lnTo>
                      <a:lnTo>
                        <a:pt x="1846" y="2649"/>
                      </a:lnTo>
                      <a:lnTo>
                        <a:pt x="1878" y="2585"/>
                      </a:lnTo>
                      <a:lnTo>
                        <a:pt x="1909" y="2520"/>
                      </a:lnTo>
                      <a:lnTo>
                        <a:pt x="1938" y="2453"/>
                      </a:lnTo>
                      <a:lnTo>
                        <a:pt x="1967" y="2387"/>
                      </a:lnTo>
                      <a:lnTo>
                        <a:pt x="1995" y="2321"/>
                      </a:lnTo>
                      <a:lnTo>
                        <a:pt x="2022" y="2254"/>
                      </a:lnTo>
                      <a:lnTo>
                        <a:pt x="2049" y="2188"/>
                      </a:lnTo>
                      <a:lnTo>
                        <a:pt x="2076" y="2120"/>
                      </a:lnTo>
                      <a:lnTo>
                        <a:pt x="2100" y="2052"/>
                      </a:lnTo>
                      <a:lnTo>
                        <a:pt x="2125" y="1983"/>
                      </a:lnTo>
                      <a:lnTo>
                        <a:pt x="2148" y="1914"/>
                      </a:lnTo>
                      <a:lnTo>
                        <a:pt x="2172" y="1845"/>
                      </a:lnTo>
                      <a:lnTo>
                        <a:pt x="2194" y="1776"/>
                      </a:lnTo>
                      <a:lnTo>
                        <a:pt x="2215" y="1706"/>
                      </a:lnTo>
                      <a:lnTo>
                        <a:pt x="2236" y="1637"/>
                      </a:lnTo>
                      <a:lnTo>
                        <a:pt x="2255" y="1565"/>
                      </a:lnTo>
                      <a:lnTo>
                        <a:pt x="2273" y="1495"/>
                      </a:lnTo>
                      <a:lnTo>
                        <a:pt x="2292" y="1423"/>
                      </a:lnTo>
                      <a:lnTo>
                        <a:pt x="2309" y="1353"/>
                      </a:lnTo>
                      <a:lnTo>
                        <a:pt x="2324" y="1280"/>
                      </a:lnTo>
                      <a:lnTo>
                        <a:pt x="2340" y="1209"/>
                      </a:lnTo>
                      <a:lnTo>
                        <a:pt x="2355" y="1137"/>
                      </a:lnTo>
                      <a:lnTo>
                        <a:pt x="2368" y="1064"/>
                      </a:lnTo>
                      <a:lnTo>
                        <a:pt x="2381" y="991"/>
                      </a:lnTo>
                      <a:lnTo>
                        <a:pt x="2393" y="917"/>
                      </a:lnTo>
                      <a:lnTo>
                        <a:pt x="2405" y="844"/>
                      </a:lnTo>
                      <a:lnTo>
                        <a:pt x="2415" y="770"/>
                      </a:lnTo>
                      <a:lnTo>
                        <a:pt x="2424" y="696"/>
                      </a:lnTo>
                      <a:lnTo>
                        <a:pt x="2434" y="621"/>
                      </a:lnTo>
                      <a:lnTo>
                        <a:pt x="2441" y="547"/>
                      </a:lnTo>
                      <a:lnTo>
                        <a:pt x="2448" y="472"/>
                      </a:lnTo>
                      <a:lnTo>
                        <a:pt x="2454" y="397"/>
                      </a:lnTo>
                      <a:lnTo>
                        <a:pt x="2458" y="322"/>
                      </a:lnTo>
                      <a:lnTo>
                        <a:pt x="2463" y="246"/>
                      </a:lnTo>
                      <a:lnTo>
                        <a:pt x="2466" y="170"/>
                      </a:lnTo>
                      <a:lnTo>
                        <a:pt x="2469" y="94"/>
                      </a:lnTo>
                      <a:lnTo>
                        <a:pt x="2470" y="17"/>
                      </a:lnTo>
                      <a:lnTo>
                        <a:pt x="143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  <p:grpSp>
            <p:nvGrpSpPr>
              <p:cNvPr id="15" name="组合 14"/>
              <p:cNvGrpSpPr>
                <a:grpSpLocks noChangeAspect="1"/>
              </p:cNvGrpSpPr>
              <p:nvPr/>
            </p:nvGrpSpPr>
            <p:grpSpPr>
              <a:xfrm>
                <a:off x="3819385" y="4563762"/>
                <a:ext cx="358758" cy="358758"/>
                <a:chOff x="2124075" y="1341438"/>
                <a:chExt cx="4895850" cy="4895850"/>
              </a:xfrm>
            </p:grpSpPr>
            <p:sp>
              <p:nvSpPr>
                <p:cNvPr id="16" name="Freeform 6" hidden="1"/>
                <p:cNvSpPr>
                  <a:spLocks/>
                </p:cNvSpPr>
                <p:nvPr/>
              </p:nvSpPr>
              <p:spPr bwMode="auto">
                <a:xfrm>
                  <a:off x="2874963" y="1341438"/>
                  <a:ext cx="1663700" cy="981075"/>
                </a:xfrm>
                <a:custGeom>
                  <a:avLst/>
                  <a:gdLst>
                    <a:gd name="T0" fmla="*/ 4178 w 4195"/>
                    <a:gd name="T1" fmla="*/ 0 h 2470"/>
                    <a:gd name="T2" fmla="*/ 4103 w 4195"/>
                    <a:gd name="T3" fmla="*/ 1 h 2470"/>
                    <a:gd name="T4" fmla="*/ 3952 w 4195"/>
                    <a:gd name="T5" fmla="*/ 8 h 2470"/>
                    <a:gd name="T6" fmla="*/ 3801 w 4195"/>
                    <a:gd name="T7" fmla="*/ 17 h 2470"/>
                    <a:gd name="T8" fmla="*/ 3652 w 4195"/>
                    <a:gd name="T9" fmla="*/ 30 h 2470"/>
                    <a:gd name="T10" fmla="*/ 3504 w 4195"/>
                    <a:gd name="T11" fmla="*/ 47 h 2470"/>
                    <a:gd name="T12" fmla="*/ 3357 w 4195"/>
                    <a:gd name="T13" fmla="*/ 68 h 2470"/>
                    <a:gd name="T14" fmla="*/ 3211 w 4195"/>
                    <a:gd name="T15" fmla="*/ 91 h 2470"/>
                    <a:gd name="T16" fmla="*/ 3067 w 4195"/>
                    <a:gd name="T17" fmla="*/ 118 h 2470"/>
                    <a:gd name="T18" fmla="*/ 2923 w 4195"/>
                    <a:gd name="T19" fmla="*/ 148 h 2470"/>
                    <a:gd name="T20" fmla="*/ 2780 w 4195"/>
                    <a:gd name="T21" fmla="*/ 182 h 2470"/>
                    <a:gd name="T22" fmla="*/ 2639 w 4195"/>
                    <a:gd name="T23" fmla="*/ 219 h 2470"/>
                    <a:gd name="T24" fmla="*/ 2500 w 4195"/>
                    <a:gd name="T25" fmla="*/ 259 h 2470"/>
                    <a:gd name="T26" fmla="*/ 2361 w 4195"/>
                    <a:gd name="T27" fmla="*/ 302 h 2470"/>
                    <a:gd name="T28" fmla="*/ 2224 w 4195"/>
                    <a:gd name="T29" fmla="*/ 349 h 2470"/>
                    <a:gd name="T30" fmla="*/ 2089 w 4195"/>
                    <a:gd name="T31" fmla="*/ 398 h 2470"/>
                    <a:gd name="T32" fmla="*/ 1955 w 4195"/>
                    <a:gd name="T33" fmla="*/ 452 h 2470"/>
                    <a:gd name="T34" fmla="*/ 1823 w 4195"/>
                    <a:gd name="T35" fmla="*/ 507 h 2470"/>
                    <a:gd name="T36" fmla="*/ 1692 w 4195"/>
                    <a:gd name="T37" fmla="*/ 565 h 2470"/>
                    <a:gd name="T38" fmla="*/ 1563 w 4195"/>
                    <a:gd name="T39" fmla="*/ 628 h 2470"/>
                    <a:gd name="T40" fmla="*/ 1435 w 4195"/>
                    <a:gd name="T41" fmla="*/ 691 h 2470"/>
                    <a:gd name="T42" fmla="*/ 1310 w 4195"/>
                    <a:gd name="T43" fmla="*/ 759 h 2470"/>
                    <a:gd name="T44" fmla="*/ 1185 w 4195"/>
                    <a:gd name="T45" fmla="*/ 829 h 2470"/>
                    <a:gd name="T46" fmla="*/ 1064 w 4195"/>
                    <a:gd name="T47" fmla="*/ 902 h 2470"/>
                    <a:gd name="T48" fmla="*/ 943 w 4195"/>
                    <a:gd name="T49" fmla="*/ 978 h 2470"/>
                    <a:gd name="T50" fmla="*/ 825 w 4195"/>
                    <a:gd name="T51" fmla="*/ 1056 h 2470"/>
                    <a:gd name="T52" fmla="*/ 709 w 4195"/>
                    <a:gd name="T53" fmla="*/ 1137 h 2470"/>
                    <a:gd name="T54" fmla="*/ 594 w 4195"/>
                    <a:gd name="T55" fmla="*/ 1220 h 2470"/>
                    <a:gd name="T56" fmla="*/ 481 w 4195"/>
                    <a:gd name="T57" fmla="*/ 1306 h 2470"/>
                    <a:gd name="T58" fmla="*/ 370 w 4195"/>
                    <a:gd name="T59" fmla="*/ 1395 h 2470"/>
                    <a:gd name="T60" fmla="*/ 262 w 4195"/>
                    <a:gd name="T61" fmla="*/ 1486 h 2470"/>
                    <a:gd name="T62" fmla="*/ 155 w 4195"/>
                    <a:gd name="T63" fmla="*/ 1579 h 2470"/>
                    <a:gd name="T64" fmla="*/ 51 w 4195"/>
                    <a:gd name="T65" fmla="*/ 1674 h 2470"/>
                    <a:gd name="T66" fmla="*/ 723 w 4195"/>
                    <a:gd name="T67" fmla="*/ 2470 h 2470"/>
                    <a:gd name="T68" fmla="*/ 809 w 4195"/>
                    <a:gd name="T69" fmla="*/ 2389 h 2470"/>
                    <a:gd name="T70" fmla="*/ 986 w 4195"/>
                    <a:gd name="T71" fmla="*/ 2234 h 2470"/>
                    <a:gd name="T72" fmla="*/ 1170 w 4195"/>
                    <a:gd name="T73" fmla="*/ 2087 h 2470"/>
                    <a:gd name="T74" fmla="*/ 1360 w 4195"/>
                    <a:gd name="T75" fmla="*/ 1949 h 2470"/>
                    <a:gd name="T76" fmla="*/ 1558 w 4195"/>
                    <a:gd name="T77" fmla="*/ 1819 h 2470"/>
                    <a:gd name="T78" fmla="*/ 1761 w 4195"/>
                    <a:gd name="T79" fmla="*/ 1698 h 2470"/>
                    <a:gd name="T80" fmla="*/ 1969 w 4195"/>
                    <a:gd name="T81" fmla="*/ 1587 h 2470"/>
                    <a:gd name="T82" fmla="*/ 2184 w 4195"/>
                    <a:gd name="T83" fmla="*/ 1484 h 2470"/>
                    <a:gd name="T84" fmla="*/ 2404 w 4195"/>
                    <a:gd name="T85" fmla="*/ 1392 h 2470"/>
                    <a:gd name="T86" fmla="*/ 2629 w 4195"/>
                    <a:gd name="T87" fmla="*/ 1310 h 2470"/>
                    <a:gd name="T88" fmla="*/ 2858 w 4195"/>
                    <a:gd name="T89" fmla="*/ 1238 h 2470"/>
                    <a:gd name="T90" fmla="*/ 3093 w 4195"/>
                    <a:gd name="T91" fmla="*/ 1177 h 2470"/>
                    <a:gd name="T92" fmla="*/ 3331 w 4195"/>
                    <a:gd name="T93" fmla="*/ 1126 h 2470"/>
                    <a:gd name="T94" fmla="*/ 3574 w 4195"/>
                    <a:gd name="T95" fmla="*/ 1087 h 2470"/>
                    <a:gd name="T96" fmla="*/ 3820 w 4195"/>
                    <a:gd name="T97" fmla="*/ 1059 h 2470"/>
                    <a:gd name="T98" fmla="*/ 4069 w 4195"/>
                    <a:gd name="T99" fmla="*/ 1043 h 2470"/>
                    <a:gd name="T100" fmla="*/ 4195 w 4195"/>
                    <a:gd name="T101" fmla="*/ 1039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4195" y="1039"/>
                      </a:moveTo>
                      <a:lnTo>
                        <a:pt x="4178" y="0"/>
                      </a:lnTo>
                      <a:lnTo>
                        <a:pt x="4178" y="0"/>
                      </a:lnTo>
                      <a:lnTo>
                        <a:pt x="4103" y="1"/>
                      </a:lnTo>
                      <a:lnTo>
                        <a:pt x="4027" y="4"/>
                      </a:lnTo>
                      <a:lnTo>
                        <a:pt x="3952" y="8"/>
                      </a:lnTo>
                      <a:lnTo>
                        <a:pt x="3876" y="12"/>
                      </a:lnTo>
                      <a:lnTo>
                        <a:pt x="3801" y="17"/>
                      </a:lnTo>
                      <a:lnTo>
                        <a:pt x="3727" y="23"/>
                      </a:lnTo>
                      <a:lnTo>
                        <a:pt x="3652" y="30"/>
                      </a:lnTo>
                      <a:lnTo>
                        <a:pt x="3578" y="38"/>
                      </a:lnTo>
                      <a:lnTo>
                        <a:pt x="3504" y="47"/>
                      </a:lnTo>
                      <a:lnTo>
                        <a:pt x="3431" y="57"/>
                      </a:lnTo>
                      <a:lnTo>
                        <a:pt x="3357" y="68"/>
                      </a:lnTo>
                      <a:lnTo>
                        <a:pt x="3284" y="79"/>
                      </a:lnTo>
                      <a:lnTo>
                        <a:pt x="3211" y="91"/>
                      </a:lnTo>
                      <a:lnTo>
                        <a:pt x="3138" y="104"/>
                      </a:lnTo>
                      <a:lnTo>
                        <a:pt x="3067" y="118"/>
                      </a:lnTo>
                      <a:lnTo>
                        <a:pt x="2995" y="133"/>
                      </a:lnTo>
                      <a:lnTo>
                        <a:pt x="2923" y="148"/>
                      </a:lnTo>
                      <a:lnTo>
                        <a:pt x="2852" y="165"/>
                      </a:lnTo>
                      <a:lnTo>
                        <a:pt x="2780" y="182"/>
                      </a:lnTo>
                      <a:lnTo>
                        <a:pt x="2710" y="201"/>
                      </a:lnTo>
                      <a:lnTo>
                        <a:pt x="2639" y="219"/>
                      </a:lnTo>
                      <a:lnTo>
                        <a:pt x="2569" y="238"/>
                      </a:lnTo>
                      <a:lnTo>
                        <a:pt x="2500" y="259"/>
                      </a:lnTo>
                      <a:lnTo>
                        <a:pt x="2430" y="280"/>
                      </a:lnTo>
                      <a:lnTo>
                        <a:pt x="2361" y="302"/>
                      </a:lnTo>
                      <a:lnTo>
                        <a:pt x="2293" y="326"/>
                      </a:lnTo>
                      <a:lnTo>
                        <a:pt x="2224" y="349"/>
                      </a:lnTo>
                      <a:lnTo>
                        <a:pt x="2156" y="374"/>
                      </a:lnTo>
                      <a:lnTo>
                        <a:pt x="2089" y="398"/>
                      </a:lnTo>
                      <a:lnTo>
                        <a:pt x="2022" y="424"/>
                      </a:lnTo>
                      <a:lnTo>
                        <a:pt x="1955" y="452"/>
                      </a:lnTo>
                      <a:lnTo>
                        <a:pt x="1888" y="479"/>
                      </a:lnTo>
                      <a:lnTo>
                        <a:pt x="1823" y="507"/>
                      </a:lnTo>
                      <a:lnTo>
                        <a:pt x="1757" y="536"/>
                      </a:lnTo>
                      <a:lnTo>
                        <a:pt x="1692" y="565"/>
                      </a:lnTo>
                      <a:lnTo>
                        <a:pt x="1628" y="596"/>
                      </a:lnTo>
                      <a:lnTo>
                        <a:pt x="1563" y="628"/>
                      </a:lnTo>
                      <a:lnTo>
                        <a:pt x="1499" y="659"/>
                      </a:lnTo>
                      <a:lnTo>
                        <a:pt x="1435" y="691"/>
                      </a:lnTo>
                      <a:lnTo>
                        <a:pt x="1373" y="725"/>
                      </a:lnTo>
                      <a:lnTo>
                        <a:pt x="1310" y="759"/>
                      </a:lnTo>
                      <a:lnTo>
                        <a:pt x="1248" y="794"/>
                      </a:lnTo>
                      <a:lnTo>
                        <a:pt x="1185" y="829"/>
                      </a:lnTo>
                      <a:lnTo>
                        <a:pt x="1124" y="865"/>
                      </a:lnTo>
                      <a:lnTo>
                        <a:pt x="1064" y="902"/>
                      </a:lnTo>
                      <a:lnTo>
                        <a:pt x="1003" y="939"/>
                      </a:lnTo>
                      <a:lnTo>
                        <a:pt x="943" y="978"/>
                      </a:lnTo>
                      <a:lnTo>
                        <a:pt x="883" y="1016"/>
                      </a:lnTo>
                      <a:lnTo>
                        <a:pt x="825" y="1056"/>
                      </a:lnTo>
                      <a:lnTo>
                        <a:pt x="766" y="1096"/>
                      </a:lnTo>
                      <a:lnTo>
                        <a:pt x="709" y="1137"/>
                      </a:lnTo>
                      <a:lnTo>
                        <a:pt x="650" y="1178"/>
                      </a:lnTo>
                      <a:lnTo>
                        <a:pt x="594" y="1220"/>
                      </a:lnTo>
                      <a:lnTo>
                        <a:pt x="537" y="1263"/>
                      </a:lnTo>
                      <a:lnTo>
                        <a:pt x="481" y="1306"/>
                      </a:lnTo>
                      <a:lnTo>
                        <a:pt x="425" y="1350"/>
                      </a:lnTo>
                      <a:lnTo>
                        <a:pt x="370" y="1395"/>
                      </a:lnTo>
                      <a:lnTo>
                        <a:pt x="316" y="1440"/>
                      </a:lnTo>
                      <a:lnTo>
                        <a:pt x="262" y="1486"/>
                      </a:lnTo>
                      <a:lnTo>
                        <a:pt x="209" y="1531"/>
                      </a:lnTo>
                      <a:lnTo>
                        <a:pt x="155" y="1579"/>
                      </a:lnTo>
                      <a:lnTo>
                        <a:pt x="103" y="1626"/>
                      </a:lnTo>
                      <a:lnTo>
                        <a:pt x="51" y="1674"/>
                      </a:lnTo>
                      <a:lnTo>
                        <a:pt x="0" y="1724"/>
                      </a:lnTo>
                      <a:lnTo>
                        <a:pt x="723" y="2470"/>
                      </a:lnTo>
                      <a:lnTo>
                        <a:pt x="723" y="2470"/>
                      </a:lnTo>
                      <a:lnTo>
                        <a:pt x="809" y="2389"/>
                      </a:lnTo>
                      <a:lnTo>
                        <a:pt x="896" y="2311"/>
                      </a:lnTo>
                      <a:lnTo>
                        <a:pt x="986" y="2234"/>
                      </a:lnTo>
                      <a:lnTo>
                        <a:pt x="1077" y="2160"/>
                      </a:lnTo>
                      <a:lnTo>
                        <a:pt x="1170" y="2087"/>
                      </a:lnTo>
                      <a:lnTo>
                        <a:pt x="1263" y="2017"/>
                      </a:lnTo>
                      <a:lnTo>
                        <a:pt x="1360" y="1949"/>
                      </a:lnTo>
                      <a:lnTo>
                        <a:pt x="1457" y="1883"/>
                      </a:lnTo>
                      <a:lnTo>
                        <a:pt x="1558" y="1819"/>
                      </a:lnTo>
                      <a:lnTo>
                        <a:pt x="1658" y="1758"/>
                      </a:lnTo>
                      <a:lnTo>
                        <a:pt x="1761" y="1698"/>
                      </a:lnTo>
                      <a:lnTo>
                        <a:pt x="1864" y="1642"/>
                      </a:lnTo>
                      <a:lnTo>
                        <a:pt x="1969" y="1587"/>
                      </a:lnTo>
                      <a:lnTo>
                        <a:pt x="2076" y="1534"/>
                      </a:lnTo>
                      <a:lnTo>
                        <a:pt x="2184" y="1484"/>
                      </a:lnTo>
                      <a:lnTo>
                        <a:pt x="2293" y="1438"/>
                      </a:lnTo>
                      <a:lnTo>
                        <a:pt x="2404" y="1392"/>
                      </a:lnTo>
                      <a:lnTo>
                        <a:pt x="2516" y="1350"/>
                      </a:lnTo>
                      <a:lnTo>
                        <a:pt x="2629" y="1310"/>
                      </a:lnTo>
                      <a:lnTo>
                        <a:pt x="2744" y="1272"/>
                      </a:lnTo>
                      <a:lnTo>
                        <a:pt x="2858" y="1238"/>
                      </a:lnTo>
                      <a:lnTo>
                        <a:pt x="2975" y="1206"/>
                      </a:lnTo>
                      <a:lnTo>
                        <a:pt x="3093" y="1177"/>
                      </a:lnTo>
                      <a:lnTo>
                        <a:pt x="3211" y="1150"/>
                      </a:lnTo>
                      <a:lnTo>
                        <a:pt x="3331" y="1126"/>
                      </a:lnTo>
                      <a:lnTo>
                        <a:pt x="3452" y="1105"/>
                      </a:lnTo>
                      <a:lnTo>
                        <a:pt x="3574" y="1087"/>
                      </a:lnTo>
                      <a:lnTo>
                        <a:pt x="3697" y="1072"/>
                      </a:lnTo>
                      <a:lnTo>
                        <a:pt x="3820" y="1059"/>
                      </a:lnTo>
                      <a:lnTo>
                        <a:pt x="3944" y="1049"/>
                      </a:lnTo>
                      <a:lnTo>
                        <a:pt x="4069" y="1043"/>
                      </a:lnTo>
                      <a:lnTo>
                        <a:pt x="4195" y="1039"/>
                      </a:lnTo>
                      <a:lnTo>
                        <a:pt x="4195" y="1039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7" name="Freeform 8" hidden="1"/>
                <p:cNvSpPr>
                  <a:spLocks/>
                </p:cNvSpPr>
                <p:nvPr/>
              </p:nvSpPr>
              <p:spPr bwMode="auto">
                <a:xfrm>
                  <a:off x="6029325" y="2081213"/>
                  <a:ext cx="990600" cy="1665288"/>
                </a:xfrm>
                <a:custGeom>
                  <a:avLst/>
                  <a:gdLst>
                    <a:gd name="T0" fmla="*/ 2495 w 2495"/>
                    <a:gd name="T1" fmla="*/ 4180 h 4197"/>
                    <a:gd name="T2" fmla="*/ 2493 w 2495"/>
                    <a:gd name="T3" fmla="*/ 4103 h 4197"/>
                    <a:gd name="T4" fmla="*/ 2487 w 2495"/>
                    <a:gd name="T5" fmla="*/ 3952 h 4197"/>
                    <a:gd name="T6" fmla="*/ 2476 w 2495"/>
                    <a:gd name="T7" fmla="*/ 3802 h 4197"/>
                    <a:gd name="T8" fmla="*/ 2462 w 2495"/>
                    <a:gd name="T9" fmla="*/ 3653 h 4197"/>
                    <a:gd name="T10" fmla="*/ 2445 w 2495"/>
                    <a:gd name="T11" fmla="*/ 3504 h 4197"/>
                    <a:gd name="T12" fmla="*/ 2424 w 2495"/>
                    <a:gd name="T13" fmla="*/ 3357 h 4197"/>
                    <a:gd name="T14" fmla="*/ 2400 w 2495"/>
                    <a:gd name="T15" fmla="*/ 3211 h 4197"/>
                    <a:gd name="T16" fmla="*/ 2372 w 2495"/>
                    <a:gd name="T17" fmla="*/ 3065 h 4197"/>
                    <a:gd name="T18" fmla="*/ 2341 w 2495"/>
                    <a:gd name="T19" fmla="*/ 2922 h 4197"/>
                    <a:gd name="T20" fmla="*/ 2306 w 2495"/>
                    <a:gd name="T21" fmla="*/ 2779 h 4197"/>
                    <a:gd name="T22" fmla="*/ 2268 w 2495"/>
                    <a:gd name="T23" fmla="*/ 2638 h 4197"/>
                    <a:gd name="T24" fmla="*/ 2228 w 2495"/>
                    <a:gd name="T25" fmla="*/ 2499 h 4197"/>
                    <a:gd name="T26" fmla="*/ 2184 w 2495"/>
                    <a:gd name="T27" fmla="*/ 2360 h 4197"/>
                    <a:gd name="T28" fmla="*/ 2137 w 2495"/>
                    <a:gd name="T29" fmla="*/ 2223 h 4197"/>
                    <a:gd name="T30" fmla="*/ 2086 w 2495"/>
                    <a:gd name="T31" fmla="*/ 2088 h 4197"/>
                    <a:gd name="T32" fmla="*/ 2033 w 2495"/>
                    <a:gd name="T33" fmla="*/ 1953 h 4197"/>
                    <a:gd name="T34" fmla="*/ 1977 w 2495"/>
                    <a:gd name="T35" fmla="*/ 1822 h 4197"/>
                    <a:gd name="T36" fmla="*/ 1917 w 2495"/>
                    <a:gd name="T37" fmla="*/ 1690 h 4197"/>
                    <a:gd name="T38" fmla="*/ 1854 w 2495"/>
                    <a:gd name="T39" fmla="*/ 1561 h 4197"/>
                    <a:gd name="T40" fmla="*/ 1789 w 2495"/>
                    <a:gd name="T41" fmla="*/ 1434 h 4197"/>
                    <a:gd name="T42" fmla="*/ 1721 w 2495"/>
                    <a:gd name="T43" fmla="*/ 1309 h 4197"/>
                    <a:gd name="T44" fmla="*/ 1650 w 2495"/>
                    <a:gd name="T45" fmla="*/ 1184 h 4197"/>
                    <a:gd name="T46" fmla="*/ 1577 w 2495"/>
                    <a:gd name="T47" fmla="*/ 1063 h 4197"/>
                    <a:gd name="T48" fmla="*/ 1500 w 2495"/>
                    <a:gd name="T49" fmla="*/ 942 h 4197"/>
                    <a:gd name="T50" fmla="*/ 1421 w 2495"/>
                    <a:gd name="T51" fmla="*/ 823 h 4197"/>
                    <a:gd name="T52" fmla="*/ 1340 w 2495"/>
                    <a:gd name="T53" fmla="*/ 707 h 4197"/>
                    <a:gd name="T54" fmla="*/ 1255 w 2495"/>
                    <a:gd name="T55" fmla="*/ 593 h 4197"/>
                    <a:gd name="T56" fmla="*/ 1168 w 2495"/>
                    <a:gd name="T57" fmla="*/ 481 h 4197"/>
                    <a:gd name="T58" fmla="*/ 1079 w 2495"/>
                    <a:gd name="T59" fmla="*/ 370 h 4197"/>
                    <a:gd name="T60" fmla="*/ 987 w 2495"/>
                    <a:gd name="T61" fmla="*/ 262 h 4197"/>
                    <a:gd name="T62" fmla="*/ 893 w 2495"/>
                    <a:gd name="T63" fmla="*/ 155 h 4197"/>
                    <a:gd name="T64" fmla="*/ 796 w 2495"/>
                    <a:gd name="T65" fmla="*/ 52 h 4197"/>
                    <a:gd name="T66" fmla="*/ 0 w 2495"/>
                    <a:gd name="T67" fmla="*/ 724 h 4197"/>
                    <a:gd name="T68" fmla="*/ 81 w 2495"/>
                    <a:gd name="T69" fmla="*/ 810 h 4197"/>
                    <a:gd name="T70" fmla="*/ 238 w 2495"/>
                    <a:gd name="T71" fmla="*/ 986 h 4197"/>
                    <a:gd name="T72" fmla="*/ 387 w 2495"/>
                    <a:gd name="T73" fmla="*/ 1170 h 4197"/>
                    <a:gd name="T74" fmla="*/ 527 w 2495"/>
                    <a:gd name="T75" fmla="*/ 1360 h 4197"/>
                    <a:gd name="T76" fmla="*/ 659 w 2495"/>
                    <a:gd name="T77" fmla="*/ 1556 h 4197"/>
                    <a:gd name="T78" fmla="*/ 781 w 2495"/>
                    <a:gd name="T79" fmla="*/ 1758 h 4197"/>
                    <a:gd name="T80" fmla="*/ 895 w 2495"/>
                    <a:gd name="T81" fmla="*/ 1968 h 4197"/>
                    <a:gd name="T82" fmla="*/ 999 w 2495"/>
                    <a:gd name="T83" fmla="*/ 2183 h 4197"/>
                    <a:gd name="T84" fmla="*/ 1092 w 2495"/>
                    <a:gd name="T85" fmla="*/ 2403 h 4197"/>
                    <a:gd name="T86" fmla="*/ 1176 w 2495"/>
                    <a:gd name="T87" fmla="*/ 2628 h 4197"/>
                    <a:gd name="T88" fmla="*/ 1250 w 2495"/>
                    <a:gd name="T89" fmla="*/ 2857 h 4197"/>
                    <a:gd name="T90" fmla="*/ 1313 w 2495"/>
                    <a:gd name="T91" fmla="*/ 3091 h 4197"/>
                    <a:gd name="T92" fmla="*/ 1365 w 2495"/>
                    <a:gd name="T93" fmla="*/ 3331 h 4197"/>
                    <a:gd name="T94" fmla="*/ 1405 w 2495"/>
                    <a:gd name="T95" fmla="*/ 3573 h 4197"/>
                    <a:gd name="T96" fmla="*/ 1434 w 2495"/>
                    <a:gd name="T97" fmla="*/ 3821 h 4197"/>
                    <a:gd name="T98" fmla="*/ 1452 w 2495"/>
                    <a:gd name="T99" fmla="*/ 4071 h 4197"/>
                    <a:gd name="T100" fmla="*/ 1456 w 2495"/>
                    <a:gd name="T101" fmla="*/ 4197 h 4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95" h="4197">
                      <a:moveTo>
                        <a:pt x="1456" y="4197"/>
                      </a:moveTo>
                      <a:lnTo>
                        <a:pt x="2495" y="4180"/>
                      </a:lnTo>
                      <a:lnTo>
                        <a:pt x="2495" y="4180"/>
                      </a:lnTo>
                      <a:lnTo>
                        <a:pt x="2493" y="4103"/>
                      </a:lnTo>
                      <a:lnTo>
                        <a:pt x="2491" y="4028"/>
                      </a:lnTo>
                      <a:lnTo>
                        <a:pt x="2487" y="3952"/>
                      </a:lnTo>
                      <a:lnTo>
                        <a:pt x="2482" y="3877"/>
                      </a:lnTo>
                      <a:lnTo>
                        <a:pt x="2476" y="3802"/>
                      </a:lnTo>
                      <a:lnTo>
                        <a:pt x="2470" y="3727"/>
                      </a:lnTo>
                      <a:lnTo>
                        <a:pt x="2462" y="3653"/>
                      </a:lnTo>
                      <a:lnTo>
                        <a:pt x="2454" y="3578"/>
                      </a:lnTo>
                      <a:lnTo>
                        <a:pt x="2445" y="3504"/>
                      </a:lnTo>
                      <a:lnTo>
                        <a:pt x="2435" y="3430"/>
                      </a:lnTo>
                      <a:lnTo>
                        <a:pt x="2424" y="3357"/>
                      </a:lnTo>
                      <a:lnTo>
                        <a:pt x="2413" y="3284"/>
                      </a:lnTo>
                      <a:lnTo>
                        <a:pt x="2400" y="3211"/>
                      </a:lnTo>
                      <a:lnTo>
                        <a:pt x="2387" y="3138"/>
                      </a:lnTo>
                      <a:lnTo>
                        <a:pt x="2372" y="3065"/>
                      </a:lnTo>
                      <a:lnTo>
                        <a:pt x="2357" y="2994"/>
                      </a:lnTo>
                      <a:lnTo>
                        <a:pt x="2341" y="2922"/>
                      </a:lnTo>
                      <a:lnTo>
                        <a:pt x="2324" y="2851"/>
                      </a:lnTo>
                      <a:lnTo>
                        <a:pt x="2306" y="2779"/>
                      </a:lnTo>
                      <a:lnTo>
                        <a:pt x="2288" y="2709"/>
                      </a:lnTo>
                      <a:lnTo>
                        <a:pt x="2268" y="2638"/>
                      </a:lnTo>
                      <a:lnTo>
                        <a:pt x="2249" y="2568"/>
                      </a:lnTo>
                      <a:lnTo>
                        <a:pt x="2228" y="2499"/>
                      </a:lnTo>
                      <a:lnTo>
                        <a:pt x="2206" y="2429"/>
                      </a:lnTo>
                      <a:lnTo>
                        <a:pt x="2184" y="2360"/>
                      </a:lnTo>
                      <a:lnTo>
                        <a:pt x="2160" y="2292"/>
                      </a:lnTo>
                      <a:lnTo>
                        <a:pt x="2137" y="2223"/>
                      </a:lnTo>
                      <a:lnTo>
                        <a:pt x="2112" y="2155"/>
                      </a:lnTo>
                      <a:lnTo>
                        <a:pt x="2086" y="2088"/>
                      </a:lnTo>
                      <a:lnTo>
                        <a:pt x="2060" y="2021"/>
                      </a:lnTo>
                      <a:lnTo>
                        <a:pt x="2033" y="1953"/>
                      </a:lnTo>
                      <a:lnTo>
                        <a:pt x="2005" y="1887"/>
                      </a:lnTo>
                      <a:lnTo>
                        <a:pt x="1977" y="1822"/>
                      </a:lnTo>
                      <a:lnTo>
                        <a:pt x="1947" y="1756"/>
                      </a:lnTo>
                      <a:lnTo>
                        <a:pt x="1917" y="1690"/>
                      </a:lnTo>
                      <a:lnTo>
                        <a:pt x="1885" y="1625"/>
                      </a:lnTo>
                      <a:lnTo>
                        <a:pt x="1854" y="1561"/>
                      </a:lnTo>
                      <a:lnTo>
                        <a:pt x="1822" y="1498"/>
                      </a:lnTo>
                      <a:lnTo>
                        <a:pt x="1789" y="1434"/>
                      </a:lnTo>
                      <a:lnTo>
                        <a:pt x="1755" y="1371"/>
                      </a:lnTo>
                      <a:lnTo>
                        <a:pt x="1721" y="1309"/>
                      </a:lnTo>
                      <a:lnTo>
                        <a:pt x="1686" y="1246"/>
                      </a:lnTo>
                      <a:lnTo>
                        <a:pt x="1650" y="1184"/>
                      </a:lnTo>
                      <a:lnTo>
                        <a:pt x="1613" y="1123"/>
                      </a:lnTo>
                      <a:lnTo>
                        <a:pt x="1577" y="1063"/>
                      </a:lnTo>
                      <a:lnTo>
                        <a:pt x="1539" y="1002"/>
                      </a:lnTo>
                      <a:lnTo>
                        <a:pt x="1500" y="942"/>
                      </a:lnTo>
                      <a:lnTo>
                        <a:pt x="1461" y="883"/>
                      </a:lnTo>
                      <a:lnTo>
                        <a:pt x="1421" y="823"/>
                      </a:lnTo>
                      <a:lnTo>
                        <a:pt x="1380" y="765"/>
                      </a:lnTo>
                      <a:lnTo>
                        <a:pt x="1340" y="707"/>
                      </a:lnTo>
                      <a:lnTo>
                        <a:pt x="1297" y="650"/>
                      </a:lnTo>
                      <a:lnTo>
                        <a:pt x="1255" y="593"/>
                      </a:lnTo>
                      <a:lnTo>
                        <a:pt x="1212" y="537"/>
                      </a:lnTo>
                      <a:lnTo>
                        <a:pt x="1168" y="481"/>
                      </a:lnTo>
                      <a:lnTo>
                        <a:pt x="1124" y="425"/>
                      </a:lnTo>
                      <a:lnTo>
                        <a:pt x="1079" y="370"/>
                      </a:lnTo>
                      <a:lnTo>
                        <a:pt x="1033" y="315"/>
                      </a:lnTo>
                      <a:lnTo>
                        <a:pt x="987" y="262"/>
                      </a:lnTo>
                      <a:lnTo>
                        <a:pt x="940" y="209"/>
                      </a:lnTo>
                      <a:lnTo>
                        <a:pt x="893" y="155"/>
                      </a:lnTo>
                      <a:lnTo>
                        <a:pt x="845" y="103"/>
                      </a:lnTo>
                      <a:lnTo>
                        <a:pt x="796" y="52"/>
                      </a:lnTo>
                      <a:lnTo>
                        <a:pt x="747" y="0"/>
                      </a:lnTo>
                      <a:lnTo>
                        <a:pt x="0" y="724"/>
                      </a:lnTo>
                      <a:lnTo>
                        <a:pt x="0" y="724"/>
                      </a:lnTo>
                      <a:lnTo>
                        <a:pt x="81" y="810"/>
                      </a:lnTo>
                      <a:lnTo>
                        <a:pt x="160" y="896"/>
                      </a:lnTo>
                      <a:lnTo>
                        <a:pt x="238" y="986"/>
                      </a:lnTo>
                      <a:lnTo>
                        <a:pt x="314" y="1077"/>
                      </a:lnTo>
                      <a:lnTo>
                        <a:pt x="387" y="1170"/>
                      </a:lnTo>
                      <a:lnTo>
                        <a:pt x="458" y="1263"/>
                      </a:lnTo>
                      <a:lnTo>
                        <a:pt x="527" y="1360"/>
                      </a:lnTo>
                      <a:lnTo>
                        <a:pt x="594" y="1457"/>
                      </a:lnTo>
                      <a:lnTo>
                        <a:pt x="659" y="1556"/>
                      </a:lnTo>
                      <a:lnTo>
                        <a:pt x="721" y="1657"/>
                      </a:lnTo>
                      <a:lnTo>
                        <a:pt x="781" y="1758"/>
                      </a:lnTo>
                      <a:lnTo>
                        <a:pt x="839" y="1862"/>
                      </a:lnTo>
                      <a:lnTo>
                        <a:pt x="895" y="1968"/>
                      </a:lnTo>
                      <a:lnTo>
                        <a:pt x="948" y="2075"/>
                      </a:lnTo>
                      <a:lnTo>
                        <a:pt x="999" y="2183"/>
                      </a:lnTo>
                      <a:lnTo>
                        <a:pt x="1047" y="2292"/>
                      </a:lnTo>
                      <a:lnTo>
                        <a:pt x="1092" y="2403"/>
                      </a:lnTo>
                      <a:lnTo>
                        <a:pt x="1135" y="2515"/>
                      </a:lnTo>
                      <a:lnTo>
                        <a:pt x="1176" y="2628"/>
                      </a:lnTo>
                      <a:lnTo>
                        <a:pt x="1215" y="2741"/>
                      </a:lnTo>
                      <a:lnTo>
                        <a:pt x="1250" y="2857"/>
                      </a:lnTo>
                      <a:lnTo>
                        <a:pt x="1283" y="2974"/>
                      </a:lnTo>
                      <a:lnTo>
                        <a:pt x="1313" y="3091"/>
                      </a:lnTo>
                      <a:lnTo>
                        <a:pt x="1340" y="3211"/>
                      </a:lnTo>
                      <a:lnTo>
                        <a:pt x="1365" y="3331"/>
                      </a:lnTo>
                      <a:lnTo>
                        <a:pt x="1387" y="3452"/>
                      </a:lnTo>
                      <a:lnTo>
                        <a:pt x="1405" y="3573"/>
                      </a:lnTo>
                      <a:lnTo>
                        <a:pt x="1421" y="3697"/>
                      </a:lnTo>
                      <a:lnTo>
                        <a:pt x="1434" y="3821"/>
                      </a:lnTo>
                      <a:lnTo>
                        <a:pt x="1444" y="3944"/>
                      </a:lnTo>
                      <a:lnTo>
                        <a:pt x="1452" y="4071"/>
                      </a:lnTo>
                      <a:lnTo>
                        <a:pt x="1456" y="4197"/>
                      </a:lnTo>
                      <a:lnTo>
                        <a:pt x="1456" y="4197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8" name="Freeform 9" hidden="1"/>
                <p:cNvSpPr>
                  <a:spLocks/>
                </p:cNvSpPr>
                <p:nvPr/>
              </p:nvSpPr>
              <p:spPr bwMode="auto">
                <a:xfrm>
                  <a:off x="4605338" y="5246688"/>
                  <a:ext cx="1674813" cy="990600"/>
                </a:xfrm>
                <a:custGeom>
                  <a:avLst/>
                  <a:gdLst>
                    <a:gd name="T0" fmla="*/ 17 w 4220"/>
                    <a:gd name="T1" fmla="*/ 2495 h 2495"/>
                    <a:gd name="T2" fmla="*/ 92 w 4220"/>
                    <a:gd name="T3" fmla="*/ 2494 h 2495"/>
                    <a:gd name="T4" fmla="*/ 245 w 4220"/>
                    <a:gd name="T5" fmla="*/ 2487 h 2495"/>
                    <a:gd name="T6" fmla="*/ 396 w 4220"/>
                    <a:gd name="T7" fmla="*/ 2477 h 2495"/>
                    <a:gd name="T8" fmla="*/ 547 w 4220"/>
                    <a:gd name="T9" fmla="*/ 2464 h 2495"/>
                    <a:gd name="T10" fmla="*/ 697 w 4220"/>
                    <a:gd name="T11" fmla="*/ 2447 h 2495"/>
                    <a:gd name="T12" fmla="*/ 844 w 4220"/>
                    <a:gd name="T13" fmla="*/ 2426 h 2495"/>
                    <a:gd name="T14" fmla="*/ 991 w 4220"/>
                    <a:gd name="T15" fmla="*/ 2403 h 2495"/>
                    <a:gd name="T16" fmla="*/ 1137 w 4220"/>
                    <a:gd name="T17" fmla="*/ 2375 h 2495"/>
                    <a:gd name="T18" fmla="*/ 1281 w 4220"/>
                    <a:gd name="T19" fmla="*/ 2344 h 2495"/>
                    <a:gd name="T20" fmla="*/ 1424 w 4220"/>
                    <a:gd name="T21" fmla="*/ 2310 h 2495"/>
                    <a:gd name="T22" fmla="*/ 1566 w 4220"/>
                    <a:gd name="T23" fmla="*/ 2272 h 2495"/>
                    <a:gd name="T24" fmla="*/ 1707 w 4220"/>
                    <a:gd name="T25" fmla="*/ 2232 h 2495"/>
                    <a:gd name="T26" fmla="*/ 1846 w 4220"/>
                    <a:gd name="T27" fmla="*/ 2188 h 2495"/>
                    <a:gd name="T28" fmla="*/ 1984 w 4220"/>
                    <a:gd name="T29" fmla="*/ 2141 h 2495"/>
                    <a:gd name="T30" fmla="*/ 2121 w 4220"/>
                    <a:gd name="T31" fmla="*/ 2090 h 2495"/>
                    <a:gd name="T32" fmla="*/ 2255 w 4220"/>
                    <a:gd name="T33" fmla="*/ 2037 h 2495"/>
                    <a:gd name="T34" fmla="*/ 2389 w 4220"/>
                    <a:gd name="T35" fmla="*/ 1981 h 2495"/>
                    <a:gd name="T36" fmla="*/ 2521 w 4220"/>
                    <a:gd name="T37" fmla="*/ 1921 h 2495"/>
                    <a:gd name="T38" fmla="*/ 2649 w 4220"/>
                    <a:gd name="T39" fmla="*/ 1858 h 2495"/>
                    <a:gd name="T40" fmla="*/ 2778 w 4220"/>
                    <a:gd name="T41" fmla="*/ 1793 h 2495"/>
                    <a:gd name="T42" fmla="*/ 2905 w 4220"/>
                    <a:gd name="T43" fmla="*/ 1724 h 2495"/>
                    <a:gd name="T44" fmla="*/ 3030 w 4220"/>
                    <a:gd name="T45" fmla="*/ 1654 h 2495"/>
                    <a:gd name="T46" fmla="*/ 3152 w 4220"/>
                    <a:gd name="T47" fmla="*/ 1580 h 2495"/>
                    <a:gd name="T48" fmla="*/ 3273 w 4220"/>
                    <a:gd name="T49" fmla="*/ 1503 h 2495"/>
                    <a:gd name="T50" fmla="*/ 3392 w 4220"/>
                    <a:gd name="T51" fmla="*/ 1423 h 2495"/>
                    <a:gd name="T52" fmla="*/ 3509 w 4220"/>
                    <a:gd name="T53" fmla="*/ 1341 h 2495"/>
                    <a:gd name="T54" fmla="*/ 3625 w 4220"/>
                    <a:gd name="T55" fmla="*/ 1257 h 2495"/>
                    <a:gd name="T56" fmla="*/ 3738 w 4220"/>
                    <a:gd name="T57" fmla="*/ 1169 h 2495"/>
                    <a:gd name="T58" fmla="*/ 3849 w 4220"/>
                    <a:gd name="T59" fmla="*/ 1080 h 2495"/>
                    <a:gd name="T60" fmla="*/ 3957 w 4220"/>
                    <a:gd name="T61" fmla="*/ 988 h 2495"/>
                    <a:gd name="T62" fmla="*/ 4063 w 4220"/>
                    <a:gd name="T63" fmla="*/ 893 h 2495"/>
                    <a:gd name="T64" fmla="*/ 4168 w 4220"/>
                    <a:gd name="T65" fmla="*/ 796 h 2495"/>
                    <a:gd name="T66" fmla="*/ 3496 w 4220"/>
                    <a:gd name="T67" fmla="*/ 0 h 2495"/>
                    <a:gd name="T68" fmla="*/ 3410 w 4220"/>
                    <a:gd name="T69" fmla="*/ 81 h 2495"/>
                    <a:gd name="T70" fmla="*/ 3233 w 4220"/>
                    <a:gd name="T71" fmla="*/ 240 h 2495"/>
                    <a:gd name="T72" fmla="*/ 3048 w 4220"/>
                    <a:gd name="T73" fmla="*/ 388 h 2495"/>
                    <a:gd name="T74" fmla="*/ 2856 w 4220"/>
                    <a:gd name="T75" fmla="*/ 529 h 2495"/>
                    <a:gd name="T76" fmla="*/ 2659 w 4220"/>
                    <a:gd name="T77" fmla="*/ 662 h 2495"/>
                    <a:gd name="T78" fmla="*/ 2454 w 4220"/>
                    <a:gd name="T79" fmla="*/ 784 h 2495"/>
                    <a:gd name="T80" fmla="*/ 2245 w 4220"/>
                    <a:gd name="T81" fmla="*/ 899 h 2495"/>
                    <a:gd name="T82" fmla="*/ 2028 w 4220"/>
                    <a:gd name="T83" fmla="*/ 1003 h 2495"/>
                    <a:gd name="T84" fmla="*/ 1807 w 4220"/>
                    <a:gd name="T85" fmla="*/ 1097 h 2495"/>
                    <a:gd name="T86" fmla="*/ 1579 w 4220"/>
                    <a:gd name="T87" fmla="*/ 1180 h 2495"/>
                    <a:gd name="T88" fmla="*/ 1349 w 4220"/>
                    <a:gd name="T89" fmla="*/ 1253 h 2495"/>
                    <a:gd name="T90" fmla="*/ 1112 w 4220"/>
                    <a:gd name="T91" fmla="*/ 1315 h 2495"/>
                    <a:gd name="T92" fmla="*/ 871 w 4220"/>
                    <a:gd name="T93" fmla="*/ 1367 h 2495"/>
                    <a:gd name="T94" fmla="*/ 626 w 4220"/>
                    <a:gd name="T95" fmla="*/ 1408 h 2495"/>
                    <a:gd name="T96" fmla="*/ 379 w 4220"/>
                    <a:gd name="T97" fmla="*/ 1435 h 2495"/>
                    <a:gd name="T98" fmla="*/ 126 w 4220"/>
                    <a:gd name="T99" fmla="*/ 1452 h 2495"/>
                    <a:gd name="T100" fmla="*/ 0 w 4220"/>
                    <a:gd name="T101" fmla="*/ 1456 h 24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220" h="2495">
                      <a:moveTo>
                        <a:pt x="0" y="1456"/>
                      </a:moveTo>
                      <a:lnTo>
                        <a:pt x="17" y="2495"/>
                      </a:lnTo>
                      <a:lnTo>
                        <a:pt x="17" y="2495"/>
                      </a:lnTo>
                      <a:lnTo>
                        <a:pt x="92" y="2494"/>
                      </a:lnTo>
                      <a:lnTo>
                        <a:pt x="169" y="2491"/>
                      </a:lnTo>
                      <a:lnTo>
                        <a:pt x="245" y="2487"/>
                      </a:lnTo>
                      <a:lnTo>
                        <a:pt x="320" y="2483"/>
                      </a:lnTo>
                      <a:lnTo>
                        <a:pt x="396" y="2477"/>
                      </a:lnTo>
                      <a:lnTo>
                        <a:pt x="471" y="2472"/>
                      </a:lnTo>
                      <a:lnTo>
                        <a:pt x="547" y="2464"/>
                      </a:lnTo>
                      <a:lnTo>
                        <a:pt x="621" y="2456"/>
                      </a:lnTo>
                      <a:lnTo>
                        <a:pt x="697" y="2447"/>
                      </a:lnTo>
                      <a:lnTo>
                        <a:pt x="771" y="2438"/>
                      </a:lnTo>
                      <a:lnTo>
                        <a:pt x="844" y="2426"/>
                      </a:lnTo>
                      <a:lnTo>
                        <a:pt x="918" y="2414"/>
                      </a:lnTo>
                      <a:lnTo>
                        <a:pt x="991" y="2403"/>
                      </a:lnTo>
                      <a:lnTo>
                        <a:pt x="1064" y="2390"/>
                      </a:lnTo>
                      <a:lnTo>
                        <a:pt x="1137" y="2375"/>
                      </a:lnTo>
                      <a:lnTo>
                        <a:pt x="1209" y="2360"/>
                      </a:lnTo>
                      <a:lnTo>
                        <a:pt x="1281" y="2344"/>
                      </a:lnTo>
                      <a:lnTo>
                        <a:pt x="1353" y="2327"/>
                      </a:lnTo>
                      <a:lnTo>
                        <a:pt x="1424" y="2310"/>
                      </a:lnTo>
                      <a:lnTo>
                        <a:pt x="1496" y="2292"/>
                      </a:lnTo>
                      <a:lnTo>
                        <a:pt x="1566" y="2272"/>
                      </a:lnTo>
                      <a:lnTo>
                        <a:pt x="1638" y="2253"/>
                      </a:lnTo>
                      <a:lnTo>
                        <a:pt x="1707" y="2232"/>
                      </a:lnTo>
                      <a:lnTo>
                        <a:pt x="1777" y="2210"/>
                      </a:lnTo>
                      <a:lnTo>
                        <a:pt x="1846" y="2188"/>
                      </a:lnTo>
                      <a:lnTo>
                        <a:pt x="1915" y="2164"/>
                      </a:lnTo>
                      <a:lnTo>
                        <a:pt x="1984" y="2141"/>
                      </a:lnTo>
                      <a:lnTo>
                        <a:pt x="2053" y="2116"/>
                      </a:lnTo>
                      <a:lnTo>
                        <a:pt x="2121" y="2090"/>
                      </a:lnTo>
                      <a:lnTo>
                        <a:pt x="2189" y="2064"/>
                      </a:lnTo>
                      <a:lnTo>
                        <a:pt x="2255" y="2037"/>
                      </a:lnTo>
                      <a:lnTo>
                        <a:pt x="2323" y="2009"/>
                      </a:lnTo>
                      <a:lnTo>
                        <a:pt x="2389" y="1981"/>
                      </a:lnTo>
                      <a:lnTo>
                        <a:pt x="2454" y="1951"/>
                      </a:lnTo>
                      <a:lnTo>
                        <a:pt x="2521" y="1921"/>
                      </a:lnTo>
                      <a:lnTo>
                        <a:pt x="2586" y="1890"/>
                      </a:lnTo>
                      <a:lnTo>
                        <a:pt x="2649" y="1858"/>
                      </a:lnTo>
                      <a:lnTo>
                        <a:pt x="2715" y="1826"/>
                      </a:lnTo>
                      <a:lnTo>
                        <a:pt x="2778" y="1793"/>
                      </a:lnTo>
                      <a:lnTo>
                        <a:pt x="2842" y="1759"/>
                      </a:lnTo>
                      <a:lnTo>
                        <a:pt x="2905" y="1724"/>
                      </a:lnTo>
                      <a:lnTo>
                        <a:pt x="2967" y="1689"/>
                      </a:lnTo>
                      <a:lnTo>
                        <a:pt x="3030" y="1654"/>
                      </a:lnTo>
                      <a:lnTo>
                        <a:pt x="3091" y="1617"/>
                      </a:lnTo>
                      <a:lnTo>
                        <a:pt x="3152" y="1580"/>
                      </a:lnTo>
                      <a:lnTo>
                        <a:pt x="3213" y="1542"/>
                      </a:lnTo>
                      <a:lnTo>
                        <a:pt x="3273" y="1503"/>
                      </a:lnTo>
                      <a:lnTo>
                        <a:pt x="3333" y="1464"/>
                      </a:lnTo>
                      <a:lnTo>
                        <a:pt x="3392" y="1423"/>
                      </a:lnTo>
                      <a:lnTo>
                        <a:pt x="3451" y="1383"/>
                      </a:lnTo>
                      <a:lnTo>
                        <a:pt x="3509" y="1341"/>
                      </a:lnTo>
                      <a:lnTo>
                        <a:pt x="3567" y="1300"/>
                      </a:lnTo>
                      <a:lnTo>
                        <a:pt x="3625" y="1257"/>
                      </a:lnTo>
                      <a:lnTo>
                        <a:pt x="3681" y="1214"/>
                      </a:lnTo>
                      <a:lnTo>
                        <a:pt x="3738" y="1169"/>
                      </a:lnTo>
                      <a:lnTo>
                        <a:pt x="3793" y="1125"/>
                      </a:lnTo>
                      <a:lnTo>
                        <a:pt x="3849" y="1080"/>
                      </a:lnTo>
                      <a:lnTo>
                        <a:pt x="3903" y="1034"/>
                      </a:lnTo>
                      <a:lnTo>
                        <a:pt x="3957" y="988"/>
                      </a:lnTo>
                      <a:lnTo>
                        <a:pt x="4010" y="940"/>
                      </a:lnTo>
                      <a:lnTo>
                        <a:pt x="4063" y="893"/>
                      </a:lnTo>
                      <a:lnTo>
                        <a:pt x="4115" y="845"/>
                      </a:lnTo>
                      <a:lnTo>
                        <a:pt x="4168" y="796"/>
                      </a:lnTo>
                      <a:lnTo>
                        <a:pt x="4220" y="746"/>
                      </a:lnTo>
                      <a:lnTo>
                        <a:pt x="3496" y="0"/>
                      </a:lnTo>
                      <a:lnTo>
                        <a:pt x="3496" y="0"/>
                      </a:lnTo>
                      <a:lnTo>
                        <a:pt x="3410" y="81"/>
                      </a:lnTo>
                      <a:lnTo>
                        <a:pt x="3323" y="162"/>
                      </a:lnTo>
                      <a:lnTo>
                        <a:pt x="3233" y="240"/>
                      </a:lnTo>
                      <a:lnTo>
                        <a:pt x="3142" y="315"/>
                      </a:lnTo>
                      <a:lnTo>
                        <a:pt x="3048" y="388"/>
                      </a:lnTo>
                      <a:lnTo>
                        <a:pt x="2954" y="460"/>
                      </a:lnTo>
                      <a:lnTo>
                        <a:pt x="2856" y="529"/>
                      </a:lnTo>
                      <a:lnTo>
                        <a:pt x="2759" y="597"/>
                      </a:lnTo>
                      <a:lnTo>
                        <a:pt x="2659" y="662"/>
                      </a:lnTo>
                      <a:lnTo>
                        <a:pt x="2557" y="724"/>
                      </a:lnTo>
                      <a:lnTo>
                        <a:pt x="2454" y="784"/>
                      </a:lnTo>
                      <a:lnTo>
                        <a:pt x="2350" y="843"/>
                      </a:lnTo>
                      <a:lnTo>
                        <a:pt x="2245" y="899"/>
                      </a:lnTo>
                      <a:lnTo>
                        <a:pt x="2136" y="952"/>
                      </a:lnTo>
                      <a:lnTo>
                        <a:pt x="2028" y="1003"/>
                      </a:lnTo>
                      <a:lnTo>
                        <a:pt x="1918" y="1051"/>
                      </a:lnTo>
                      <a:lnTo>
                        <a:pt x="1807" y="1097"/>
                      </a:lnTo>
                      <a:lnTo>
                        <a:pt x="1694" y="1140"/>
                      </a:lnTo>
                      <a:lnTo>
                        <a:pt x="1579" y="1180"/>
                      </a:lnTo>
                      <a:lnTo>
                        <a:pt x="1465" y="1218"/>
                      </a:lnTo>
                      <a:lnTo>
                        <a:pt x="1349" y="1253"/>
                      </a:lnTo>
                      <a:lnTo>
                        <a:pt x="1230" y="1285"/>
                      </a:lnTo>
                      <a:lnTo>
                        <a:pt x="1112" y="1315"/>
                      </a:lnTo>
                      <a:lnTo>
                        <a:pt x="992" y="1343"/>
                      </a:lnTo>
                      <a:lnTo>
                        <a:pt x="871" y="1367"/>
                      </a:lnTo>
                      <a:lnTo>
                        <a:pt x="750" y="1388"/>
                      </a:lnTo>
                      <a:lnTo>
                        <a:pt x="626" y="1408"/>
                      </a:lnTo>
                      <a:lnTo>
                        <a:pt x="503" y="1423"/>
                      </a:lnTo>
                      <a:lnTo>
                        <a:pt x="379" y="1435"/>
                      </a:lnTo>
                      <a:lnTo>
                        <a:pt x="253" y="1446"/>
                      </a:lnTo>
                      <a:lnTo>
                        <a:pt x="126" y="1452"/>
                      </a:lnTo>
                      <a:lnTo>
                        <a:pt x="0" y="1456"/>
                      </a:lnTo>
                      <a:lnTo>
                        <a:pt x="0" y="145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19" name="Freeform 10" hidden="1"/>
                <p:cNvSpPr>
                  <a:spLocks/>
                </p:cNvSpPr>
                <p:nvPr/>
              </p:nvSpPr>
              <p:spPr bwMode="auto">
                <a:xfrm>
                  <a:off x="4605338" y="1341438"/>
                  <a:ext cx="1663700" cy="981075"/>
                </a:xfrm>
                <a:custGeom>
                  <a:avLst/>
                  <a:gdLst>
                    <a:gd name="T0" fmla="*/ 4195 w 4195"/>
                    <a:gd name="T1" fmla="*/ 1724 h 2470"/>
                    <a:gd name="T2" fmla="*/ 4144 w 4195"/>
                    <a:gd name="T3" fmla="*/ 1674 h 2470"/>
                    <a:gd name="T4" fmla="*/ 4040 w 4195"/>
                    <a:gd name="T5" fmla="*/ 1579 h 2470"/>
                    <a:gd name="T6" fmla="*/ 3933 w 4195"/>
                    <a:gd name="T7" fmla="*/ 1486 h 2470"/>
                    <a:gd name="T8" fmla="*/ 3825 w 4195"/>
                    <a:gd name="T9" fmla="*/ 1395 h 2470"/>
                    <a:gd name="T10" fmla="*/ 3714 w 4195"/>
                    <a:gd name="T11" fmla="*/ 1306 h 2470"/>
                    <a:gd name="T12" fmla="*/ 3602 w 4195"/>
                    <a:gd name="T13" fmla="*/ 1220 h 2470"/>
                    <a:gd name="T14" fmla="*/ 3488 w 4195"/>
                    <a:gd name="T15" fmla="*/ 1137 h 2470"/>
                    <a:gd name="T16" fmla="*/ 3370 w 4195"/>
                    <a:gd name="T17" fmla="*/ 1056 h 2470"/>
                    <a:gd name="T18" fmla="*/ 3252 w 4195"/>
                    <a:gd name="T19" fmla="*/ 978 h 2470"/>
                    <a:gd name="T20" fmla="*/ 3132 w 4195"/>
                    <a:gd name="T21" fmla="*/ 902 h 2470"/>
                    <a:gd name="T22" fmla="*/ 3010 w 4195"/>
                    <a:gd name="T23" fmla="*/ 829 h 2470"/>
                    <a:gd name="T24" fmla="*/ 2886 w 4195"/>
                    <a:gd name="T25" fmla="*/ 759 h 2470"/>
                    <a:gd name="T26" fmla="*/ 2760 w 4195"/>
                    <a:gd name="T27" fmla="*/ 691 h 2470"/>
                    <a:gd name="T28" fmla="*/ 2632 w 4195"/>
                    <a:gd name="T29" fmla="*/ 628 h 2470"/>
                    <a:gd name="T30" fmla="*/ 2503 w 4195"/>
                    <a:gd name="T31" fmla="*/ 565 h 2470"/>
                    <a:gd name="T32" fmla="*/ 2372 w 4195"/>
                    <a:gd name="T33" fmla="*/ 507 h 2470"/>
                    <a:gd name="T34" fmla="*/ 2240 w 4195"/>
                    <a:gd name="T35" fmla="*/ 452 h 2470"/>
                    <a:gd name="T36" fmla="*/ 2106 w 4195"/>
                    <a:gd name="T37" fmla="*/ 398 h 2470"/>
                    <a:gd name="T38" fmla="*/ 1971 w 4195"/>
                    <a:gd name="T39" fmla="*/ 349 h 2470"/>
                    <a:gd name="T40" fmla="*/ 1834 w 4195"/>
                    <a:gd name="T41" fmla="*/ 302 h 2470"/>
                    <a:gd name="T42" fmla="*/ 1695 w 4195"/>
                    <a:gd name="T43" fmla="*/ 259 h 2470"/>
                    <a:gd name="T44" fmla="*/ 1556 w 4195"/>
                    <a:gd name="T45" fmla="*/ 219 h 2470"/>
                    <a:gd name="T46" fmla="*/ 1415 w 4195"/>
                    <a:gd name="T47" fmla="*/ 182 h 2470"/>
                    <a:gd name="T48" fmla="*/ 1273 w 4195"/>
                    <a:gd name="T49" fmla="*/ 148 h 2470"/>
                    <a:gd name="T50" fmla="*/ 1128 w 4195"/>
                    <a:gd name="T51" fmla="*/ 118 h 2470"/>
                    <a:gd name="T52" fmla="*/ 984 w 4195"/>
                    <a:gd name="T53" fmla="*/ 91 h 2470"/>
                    <a:gd name="T54" fmla="*/ 838 w 4195"/>
                    <a:gd name="T55" fmla="*/ 68 h 2470"/>
                    <a:gd name="T56" fmla="*/ 691 w 4195"/>
                    <a:gd name="T57" fmla="*/ 47 h 2470"/>
                    <a:gd name="T58" fmla="*/ 543 w 4195"/>
                    <a:gd name="T59" fmla="*/ 30 h 2470"/>
                    <a:gd name="T60" fmla="*/ 394 w 4195"/>
                    <a:gd name="T61" fmla="*/ 17 h 2470"/>
                    <a:gd name="T62" fmla="*/ 243 w 4195"/>
                    <a:gd name="T63" fmla="*/ 8 h 2470"/>
                    <a:gd name="T64" fmla="*/ 92 w 4195"/>
                    <a:gd name="T65" fmla="*/ 1 h 2470"/>
                    <a:gd name="T66" fmla="*/ 0 w 4195"/>
                    <a:gd name="T67" fmla="*/ 1039 h 2470"/>
                    <a:gd name="T68" fmla="*/ 126 w 4195"/>
                    <a:gd name="T69" fmla="*/ 1043 h 2470"/>
                    <a:gd name="T70" fmla="*/ 375 w 4195"/>
                    <a:gd name="T71" fmla="*/ 1059 h 2470"/>
                    <a:gd name="T72" fmla="*/ 622 w 4195"/>
                    <a:gd name="T73" fmla="*/ 1087 h 2470"/>
                    <a:gd name="T74" fmla="*/ 864 w 4195"/>
                    <a:gd name="T75" fmla="*/ 1126 h 2470"/>
                    <a:gd name="T76" fmla="*/ 1102 w 4195"/>
                    <a:gd name="T77" fmla="*/ 1177 h 2470"/>
                    <a:gd name="T78" fmla="*/ 1337 w 4195"/>
                    <a:gd name="T79" fmla="*/ 1238 h 2470"/>
                    <a:gd name="T80" fmla="*/ 1566 w 4195"/>
                    <a:gd name="T81" fmla="*/ 1310 h 2470"/>
                    <a:gd name="T82" fmla="*/ 1791 w 4195"/>
                    <a:gd name="T83" fmla="*/ 1392 h 2470"/>
                    <a:gd name="T84" fmla="*/ 2011 w 4195"/>
                    <a:gd name="T85" fmla="*/ 1484 h 2470"/>
                    <a:gd name="T86" fmla="*/ 2226 w 4195"/>
                    <a:gd name="T87" fmla="*/ 1587 h 2470"/>
                    <a:gd name="T88" fmla="*/ 2436 w 4195"/>
                    <a:gd name="T89" fmla="*/ 1698 h 2470"/>
                    <a:gd name="T90" fmla="*/ 2639 w 4195"/>
                    <a:gd name="T91" fmla="*/ 1819 h 2470"/>
                    <a:gd name="T92" fmla="*/ 2835 w 4195"/>
                    <a:gd name="T93" fmla="*/ 1949 h 2470"/>
                    <a:gd name="T94" fmla="*/ 3025 w 4195"/>
                    <a:gd name="T95" fmla="*/ 2087 h 2470"/>
                    <a:gd name="T96" fmla="*/ 3209 w 4195"/>
                    <a:gd name="T97" fmla="*/ 2234 h 2470"/>
                    <a:gd name="T98" fmla="*/ 3386 w 4195"/>
                    <a:gd name="T99" fmla="*/ 2389 h 2470"/>
                    <a:gd name="T100" fmla="*/ 3472 w 4195"/>
                    <a:gd name="T101" fmla="*/ 2470 h 2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195" h="2470">
                      <a:moveTo>
                        <a:pt x="3472" y="2470"/>
                      </a:moveTo>
                      <a:lnTo>
                        <a:pt x="4195" y="1724"/>
                      </a:lnTo>
                      <a:lnTo>
                        <a:pt x="4195" y="1724"/>
                      </a:lnTo>
                      <a:lnTo>
                        <a:pt x="4144" y="1674"/>
                      </a:lnTo>
                      <a:lnTo>
                        <a:pt x="4092" y="1626"/>
                      </a:lnTo>
                      <a:lnTo>
                        <a:pt x="4040" y="1579"/>
                      </a:lnTo>
                      <a:lnTo>
                        <a:pt x="3986" y="1531"/>
                      </a:lnTo>
                      <a:lnTo>
                        <a:pt x="3933" y="1486"/>
                      </a:lnTo>
                      <a:lnTo>
                        <a:pt x="3879" y="1440"/>
                      </a:lnTo>
                      <a:lnTo>
                        <a:pt x="3825" y="1395"/>
                      </a:lnTo>
                      <a:lnTo>
                        <a:pt x="3770" y="1350"/>
                      </a:lnTo>
                      <a:lnTo>
                        <a:pt x="3714" y="1306"/>
                      </a:lnTo>
                      <a:lnTo>
                        <a:pt x="3658" y="1263"/>
                      </a:lnTo>
                      <a:lnTo>
                        <a:pt x="3602" y="1220"/>
                      </a:lnTo>
                      <a:lnTo>
                        <a:pt x="3545" y="1178"/>
                      </a:lnTo>
                      <a:lnTo>
                        <a:pt x="3488" y="1137"/>
                      </a:lnTo>
                      <a:lnTo>
                        <a:pt x="3429" y="1096"/>
                      </a:lnTo>
                      <a:lnTo>
                        <a:pt x="3370" y="1056"/>
                      </a:lnTo>
                      <a:lnTo>
                        <a:pt x="3312" y="1016"/>
                      </a:lnTo>
                      <a:lnTo>
                        <a:pt x="3252" y="978"/>
                      </a:lnTo>
                      <a:lnTo>
                        <a:pt x="3192" y="939"/>
                      </a:lnTo>
                      <a:lnTo>
                        <a:pt x="3132" y="902"/>
                      </a:lnTo>
                      <a:lnTo>
                        <a:pt x="3071" y="865"/>
                      </a:lnTo>
                      <a:lnTo>
                        <a:pt x="3010" y="829"/>
                      </a:lnTo>
                      <a:lnTo>
                        <a:pt x="2947" y="794"/>
                      </a:lnTo>
                      <a:lnTo>
                        <a:pt x="2886" y="759"/>
                      </a:lnTo>
                      <a:lnTo>
                        <a:pt x="2822" y="725"/>
                      </a:lnTo>
                      <a:lnTo>
                        <a:pt x="2760" y="691"/>
                      </a:lnTo>
                      <a:lnTo>
                        <a:pt x="2696" y="659"/>
                      </a:lnTo>
                      <a:lnTo>
                        <a:pt x="2632" y="628"/>
                      </a:lnTo>
                      <a:lnTo>
                        <a:pt x="2568" y="596"/>
                      </a:lnTo>
                      <a:lnTo>
                        <a:pt x="2503" y="565"/>
                      </a:lnTo>
                      <a:lnTo>
                        <a:pt x="2438" y="536"/>
                      </a:lnTo>
                      <a:lnTo>
                        <a:pt x="2372" y="507"/>
                      </a:lnTo>
                      <a:lnTo>
                        <a:pt x="2307" y="479"/>
                      </a:lnTo>
                      <a:lnTo>
                        <a:pt x="2240" y="452"/>
                      </a:lnTo>
                      <a:lnTo>
                        <a:pt x="2173" y="424"/>
                      </a:lnTo>
                      <a:lnTo>
                        <a:pt x="2106" y="398"/>
                      </a:lnTo>
                      <a:lnTo>
                        <a:pt x="2039" y="374"/>
                      </a:lnTo>
                      <a:lnTo>
                        <a:pt x="1971" y="349"/>
                      </a:lnTo>
                      <a:lnTo>
                        <a:pt x="1902" y="326"/>
                      </a:lnTo>
                      <a:lnTo>
                        <a:pt x="1834" y="302"/>
                      </a:lnTo>
                      <a:lnTo>
                        <a:pt x="1765" y="280"/>
                      </a:lnTo>
                      <a:lnTo>
                        <a:pt x="1695" y="259"/>
                      </a:lnTo>
                      <a:lnTo>
                        <a:pt x="1626" y="238"/>
                      </a:lnTo>
                      <a:lnTo>
                        <a:pt x="1556" y="219"/>
                      </a:lnTo>
                      <a:lnTo>
                        <a:pt x="1485" y="201"/>
                      </a:lnTo>
                      <a:lnTo>
                        <a:pt x="1415" y="182"/>
                      </a:lnTo>
                      <a:lnTo>
                        <a:pt x="1343" y="165"/>
                      </a:lnTo>
                      <a:lnTo>
                        <a:pt x="1273" y="148"/>
                      </a:lnTo>
                      <a:lnTo>
                        <a:pt x="1201" y="133"/>
                      </a:lnTo>
                      <a:lnTo>
                        <a:pt x="1128" y="118"/>
                      </a:lnTo>
                      <a:lnTo>
                        <a:pt x="1057" y="104"/>
                      </a:lnTo>
                      <a:lnTo>
                        <a:pt x="984" y="91"/>
                      </a:lnTo>
                      <a:lnTo>
                        <a:pt x="911" y="79"/>
                      </a:lnTo>
                      <a:lnTo>
                        <a:pt x="838" y="68"/>
                      </a:lnTo>
                      <a:lnTo>
                        <a:pt x="765" y="57"/>
                      </a:lnTo>
                      <a:lnTo>
                        <a:pt x="691" y="47"/>
                      </a:lnTo>
                      <a:lnTo>
                        <a:pt x="617" y="38"/>
                      </a:lnTo>
                      <a:lnTo>
                        <a:pt x="543" y="30"/>
                      </a:lnTo>
                      <a:lnTo>
                        <a:pt x="468" y="23"/>
                      </a:lnTo>
                      <a:lnTo>
                        <a:pt x="394" y="17"/>
                      </a:lnTo>
                      <a:lnTo>
                        <a:pt x="319" y="12"/>
                      </a:lnTo>
                      <a:lnTo>
                        <a:pt x="243" y="8"/>
                      </a:lnTo>
                      <a:lnTo>
                        <a:pt x="168" y="4"/>
                      </a:lnTo>
                      <a:lnTo>
                        <a:pt x="92" y="1"/>
                      </a:lnTo>
                      <a:lnTo>
                        <a:pt x="17" y="0"/>
                      </a:lnTo>
                      <a:lnTo>
                        <a:pt x="0" y="1039"/>
                      </a:lnTo>
                      <a:lnTo>
                        <a:pt x="0" y="1039"/>
                      </a:lnTo>
                      <a:lnTo>
                        <a:pt x="126" y="1043"/>
                      </a:lnTo>
                      <a:lnTo>
                        <a:pt x="251" y="1049"/>
                      </a:lnTo>
                      <a:lnTo>
                        <a:pt x="375" y="1059"/>
                      </a:lnTo>
                      <a:lnTo>
                        <a:pt x="498" y="1072"/>
                      </a:lnTo>
                      <a:lnTo>
                        <a:pt x="622" y="1087"/>
                      </a:lnTo>
                      <a:lnTo>
                        <a:pt x="743" y="1105"/>
                      </a:lnTo>
                      <a:lnTo>
                        <a:pt x="864" y="1126"/>
                      </a:lnTo>
                      <a:lnTo>
                        <a:pt x="984" y="1150"/>
                      </a:lnTo>
                      <a:lnTo>
                        <a:pt x="1102" y="1177"/>
                      </a:lnTo>
                      <a:lnTo>
                        <a:pt x="1220" y="1206"/>
                      </a:lnTo>
                      <a:lnTo>
                        <a:pt x="1337" y="1238"/>
                      </a:lnTo>
                      <a:lnTo>
                        <a:pt x="1453" y="1272"/>
                      </a:lnTo>
                      <a:lnTo>
                        <a:pt x="1566" y="1310"/>
                      </a:lnTo>
                      <a:lnTo>
                        <a:pt x="1679" y="1350"/>
                      </a:lnTo>
                      <a:lnTo>
                        <a:pt x="1791" y="1392"/>
                      </a:lnTo>
                      <a:lnTo>
                        <a:pt x="1902" y="1438"/>
                      </a:lnTo>
                      <a:lnTo>
                        <a:pt x="2011" y="1484"/>
                      </a:lnTo>
                      <a:lnTo>
                        <a:pt x="2119" y="1534"/>
                      </a:lnTo>
                      <a:lnTo>
                        <a:pt x="2226" y="1587"/>
                      </a:lnTo>
                      <a:lnTo>
                        <a:pt x="2331" y="1642"/>
                      </a:lnTo>
                      <a:lnTo>
                        <a:pt x="2436" y="1698"/>
                      </a:lnTo>
                      <a:lnTo>
                        <a:pt x="2537" y="1758"/>
                      </a:lnTo>
                      <a:lnTo>
                        <a:pt x="2639" y="1819"/>
                      </a:lnTo>
                      <a:lnTo>
                        <a:pt x="2738" y="1883"/>
                      </a:lnTo>
                      <a:lnTo>
                        <a:pt x="2835" y="1949"/>
                      </a:lnTo>
                      <a:lnTo>
                        <a:pt x="2932" y="2017"/>
                      </a:lnTo>
                      <a:lnTo>
                        <a:pt x="3025" y="2087"/>
                      </a:lnTo>
                      <a:lnTo>
                        <a:pt x="3118" y="2160"/>
                      </a:lnTo>
                      <a:lnTo>
                        <a:pt x="3209" y="2234"/>
                      </a:lnTo>
                      <a:lnTo>
                        <a:pt x="3299" y="2311"/>
                      </a:lnTo>
                      <a:lnTo>
                        <a:pt x="3386" y="2389"/>
                      </a:lnTo>
                      <a:lnTo>
                        <a:pt x="3472" y="2470"/>
                      </a:lnTo>
                      <a:lnTo>
                        <a:pt x="3472" y="247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0" name="Freeform 13" hidden="1"/>
                <p:cNvSpPr>
                  <a:spLocks/>
                </p:cNvSpPr>
                <p:nvPr/>
              </p:nvSpPr>
              <p:spPr bwMode="auto">
                <a:xfrm>
                  <a:off x="2124075" y="3811588"/>
                  <a:ext cx="981075" cy="1674813"/>
                </a:xfrm>
                <a:custGeom>
                  <a:avLst/>
                  <a:gdLst>
                    <a:gd name="T0" fmla="*/ 0 w 2471"/>
                    <a:gd name="T1" fmla="*/ 17 h 4220"/>
                    <a:gd name="T2" fmla="*/ 1 w 2471"/>
                    <a:gd name="T3" fmla="*/ 94 h 4220"/>
                    <a:gd name="T4" fmla="*/ 8 w 2471"/>
                    <a:gd name="T5" fmla="*/ 246 h 4220"/>
                    <a:gd name="T6" fmla="*/ 17 w 2471"/>
                    <a:gd name="T7" fmla="*/ 397 h 4220"/>
                    <a:gd name="T8" fmla="*/ 29 w 2471"/>
                    <a:gd name="T9" fmla="*/ 547 h 4220"/>
                    <a:gd name="T10" fmla="*/ 46 w 2471"/>
                    <a:gd name="T11" fmla="*/ 696 h 4220"/>
                    <a:gd name="T12" fmla="*/ 65 w 2471"/>
                    <a:gd name="T13" fmla="*/ 844 h 4220"/>
                    <a:gd name="T14" fmla="*/ 89 w 2471"/>
                    <a:gd name="T15" fmla="*/ 991 h 4220"/>
                    <a:gd name="T16" fmla="*/ 116 w 2471"/>
                    <a:gd name="T17" fmla="*/ 1137 h 4220"/>
                    <a:gd name="T18" fmla="*/ 146 w 2471"/>
                    <a:gd name="T19" fmla="*/ 1280 h 4220"/>
                    <a:gd name="T20" fmla="*/ 178 w 2471"/>
                    <a:gd name="T21" fmla="*/ 1423 h 4220"/>
                    <a:gd name="T22" fmla="*/ 216 w 2471"/>
                    <a:gd name="T23" fmla="*/ 1565 h 4220"/>
                    <a:gd name="T24" fmla="*/ 255 w 2471"/>
                    <a:gd name="T25" fmla="*/ 1706 h 4220"/>
                    <a:gd name="T26" fmla="*/ 299 w 2471"/>
                    <a:gd name="T27" fmla="*/ 1845 h 4220"/>
                    <a:gd name="T28" fmla="*/ 345 w 2471"/>
                    <a:gd name="T29" fmla="*/ 1983 h 4220"/>
                    <a:gd name="T30" fmla="*/ 394 w 2471"/>
                    <a:gd name="T31" fmla="*/ 2120 h 4220"/>
                    <a:gd name="T32" fmla="*/ 448 w 2471"/>
                    <a:gd name="T33" fmla="*/ 2254 h 4220"/>
                    <a:gd name="T34" fmla="*/ 503 w 2471"/>
                    <a:gd name="T35" fmla="*/ 2387 h 4220"/>
                    <a:gd name="T36" fmla="*/ 561 w 2471"/>
                    <a:gd name="T37" fmla="*/ 2520 h 4220"/>
                    <a:gd name="T38" fmla="*/ 624 w 2471"/>
                    <a:gd name="T39" fmla="*/ 2649 h 4220"/>
                    <a:gd name="T40" fmla="*/ 687 w 2471"/>
                    <a:gd name="T41" fmla="*/ 2778 h 4220"/>
                    <a:gd name="T42" fmla="*/ 755 w 2471"/>
                    <a:gd name="T43" fmla="*/ 2904 h 4220"/>
                    <a:gd name="T44" fmla="*/ 825 w 2471"/>
                    <a:gd name="T45" fmla="*/ 3029 h 4220"/>
                    <a:gd name="T46" fmla="*/ 898 w 2471"/>
                    <a:gd name="T47" fmla="*/ 3151 h 4220"/>
                    <a:gd name="T48" fmla="*/ 975 w 2471"/>
                    <a:gd name="T49" fmla="*/ 3272 h 4220"/>
                    <a:gd name="T50" fmla="*/ 1053 w 2471"/>
                    <a:gd name="T51" fmla="*/ 3392 h 4220"/>
                    <a:gd name="T52" fmla="*/ 1134 w 2471"/>
                    <a:gd name="T53" fmla="*/ 3509 h 4220"/>
                    <a:gd name="T54" fmla="*/ 1219 w 2471"/>
                    <a:gd name="T55" fmla="*/ 3624 h 4220"/>
                    <a:gd name="T56" fmla="*/ 1305 w 2471"/>
                    <a:gd name="T57" fmla="*/ 3737 h 4220"/>
                    <a:gd name="T58" fmla="*/ 1393 w 2471"/>
                    <a:gd name="T59" fmla="*/ 3849 h 4220"/>
                    <a:gd name="T60" fmla="*/ 1484 w 2471"/>
                    <a:gd name="T61" fmla="*/ 3957 h 4220"/>
                    <a:gd name="T62" fmla="*/ 1578 w 2471"/>
                    <a:gd name="T63" fmla="*/ 4064 h 4220"/>
                    <a:gd name="T64" fmla="*/ 1674 w 2471"/>
                    <a:gd name="T65" fmla="*/ 4170 h 4220"/>
                    <a:gd name="T66" fmla="*/ 2471 w 2471"/>
                    <a:gd name="T67" fmla="*/ 3498 h 4220"/>
                    <a:gd name="T68" fmla="*/ 2389 w 2471"/>
                    <a:gd name="T69" fmla="*/ 3412 h 4220"/>
                    <a:gd name="T70" fmla="*/ 2234 w 2471"/>
                    <a:gd name="T71" fmla="*/ 3233 h 4220"/>
                    <a:gd name="T72" fmla="*/ 2086 w 2471"/>
                    <a:gd name="T73" fmla="*/ 3048 h 4220"/>
                    <a:gd name="T74" fmla="*/ 1946 w 2471"/>
                    <a:gd name="T75" fmla="*/ 2857 h 4220"/>
                    <a:gd name="T76" fmla="*/ 1816 w 2471"/>
                    <a:gd name="T77" fmla="*/ 2658 h 4220"/>
                    <a:gd name="T78" fmla="*/ 1695 w 2471"/>
                    <a:gd name="T79" fmla="*/ 2453 h 4220"/>
                    <a:gd name="T80" fmla="*/ 1583 w 2471"/>
                    <a:gd name="T81" fmla="*/ 2244 h 4220"/>
                    <a:gd name="T82" fmla="*/ 1480 w 2471"/>
                    <a:gd name="T83" fmla="*/ 2028 h 4220"/>
                    <a:gd name="T84" fmla="*/ 1388 w 2471"/>
                    <a:gd name="T85" fmla="*/ 1805 h 4220"/>
                    <a:gd name="T86" fmla="*/ 1306 w 2471"/>
                    <a:gd name="T87" fmla="*/ 1578 h 4220"/>
                    <a:gd name="T88" fmla="*/ 1234 w 2471"/>
                    <a:gd name="T89" fmla="*/ 1348 h 4220"/>
                    <a:gd name="T90" fmla="*/ 1173 w 2471"/>
                    <a:gd name="T91" fmla="*/ 1111 h 4220"/>
                    <a:gd name="T92" fmla="*/ 1124 w 2471"/>
                    <a:gd name="T93" fmla="*/ 871 h 4220"/>
                    <a:gd name="T94" fmla="*/ 1085 w 2471"/>
                    <a:gd name="T95" fmla="*/ 627 h 4220"/>
                    <a:gd name="T96" fmla="*/ 1057 w 2471"/>
                    <a:gd name="T97" fmla="*/ 379 h 4220"/>
                    <a:gd name="T98" fmla="*/ 1043 w 2471"/>
                    <a:gd name="T99" fmla="*/ 128 h 4220"/>
                    <a:gd name="T100" fmla="*/ 1040 w 2471"/>
                    <a:gd name="T101" fmla="*/ 0 h 4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71" h="4220">
                      <a:moveTo>
                        <a:pt x="1040" y="0"/>
                      </a:move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1" y="94"/>
                      </a:lnTo>
                      <a:lnTo>
                        <a:pt x="4" y="170"/>
                      </a:lnTo>
                      <a:lnTo>
                        <a:pt x="8" y="246"/>
                      </a:lnTo>
                      <a:lnTo>
                        <a:pt x="12" y="322"/>
                      </a:lnTo>
                      <a:lnTo>
                        <a:pt x="17" y="397"/>
                      </a:lnTo>
                      <a:lnTo>
                        <a:pt x="22" y="472"/>
                      </a:lnTo>
                      <a:lnTo>
                        <a:pt x="29" y="547"/>
                      </a:lnTo>
                      <a:lnTo>
                        <a:pt x="36" y="621"/>
                      </a:lnTo>
                      <a:lnTo>
                        <a:pt x="46" y="696"/>
                      </a:lnTo>
                      <a:lnTo>
                        <a:pt x="55" y="770"/>
                      </a:lnTo>
                      <a:lnTo>
                        <a:pt x="65" y="844"/>
                      </a:lnTo>
                      <a:lnTo>
                        <a:pt x="77" y="917"/>
                      </a:lnTo>
                      <a:lnTo>
                        <a:pt x="89" y="991"/>
                      </a:lnTo>
                      <a:lnTo>
                        <a:pt x="102" y="1064"/>
                      </a:lnTo>
                      <a:lnTo>
                        <a:pt x="116" y="1137"/>
                      </a:lnTo>
                      <a:lnTo>
                        <a:pt x="130" y="1209"/>
                      </a:lnTo>
                      <a:lnTo>
                        <a:pt x="146" y="1280"/>
                      </a:lnTo>
                      <a:lnTo>
                        <a:pt x="161" y="1353"/>
                      </a:lnTo>
                      <a:lnTo>
                        <a:pt x="178" y="1423"/>
                      </a:lnTo>
                      <a:lnTo>
                        <a:pt x="197" y="1495"/>
                      </a:lnTo>
                      <a:lnTo>
                        <a:pt x="216" y="1565"/>
                      </a:lnTo>
                      <a:lnTo>
                        <a:pt x="236" y="1637"/>
                      </a:lnTo>
                      <a:lnTo>
                        <a:pt x="255" y="1706"/>
                      </a:lnTo>
                      <a:lnTo>
                        <a:pt x="277" y="1776"/>
                      </a:lnTo>
                      <a:lnTo>
                        <a:pt x="299" y="1845"/>
                      </a:lnTo>
                      <a:lnTo>
                        <a:pt x="322" y="1914"/>
                      </a:lnTo>
                      <a:lnTo>
                        <a:pt x="345" y="1983"/>
                      </a:lnTo>
                      <a:lnTo>
                        <a:pt x="370" y="2052"/>
                      </a:lnTo>
                      <a:lnTo>
                        <a:pt x="394" y="2120"/>
                      </a:lnTo>
                      <a:lnTo>
                        <a:pt x="421" y="2188"/>
                      </a:lnTo>
                      <a:lnTo>
                        <a:pt x="448" y="2254"/>
                      </a:lnTo>
                      <a:lnTo>
                        <a:pt x="475" y="2321"/>
                      </a:lnTo>
                      <a:lnTo>
                        <a:pt x="503" y="2387"/>
                      </a:lnTo>
                      <a:lnTo>
                        <a:pt x="532" y="2453"/>
                      </a:lnTo>
                      <a:lnTo>
                        <a:pt x="561" y="2520"/>
                      </a:lnTo>
                      <a:lnTo>
                        <a:pt x="592" y="2585"/>
                      </a:lnTo>
                      <a:lnTo>
                        <a:pt x="624" y="2649"/>
                      </a:lnTo>
                      <a:lnTo>
                        <a:pt x="655" y="2714"/>
                      </a:lnTo>
                      <a:lnTo>
                        <a:pt x="687" y="2778"/>
                      </a:lnTo>
                      <a:lnTo>
                        <a:pt x="721" y="2841"/>
                      </a:lnTo>
                      <a:lnTo>
                        <a:pt x="755" y="2904"/>
                      </a:lnTo>
                      <a:lnTo>
                        <a:pt x="790" y="2966"/>
                      </a:lnTo>
                      <a:lnTo>
                        <a:pt x="825" y="3029"/>
                      </a:lnTo>
                      <a:lnTo>
                        <a:pt x="862" y="3090"/>
                      </a:lnTo>
                      <a:lnTo>
                        <a:pt x="898" y="3151"/>
                      </a:lnTo>
                      <a:lnTo>
                        <a:pt x="936" y="3213"/>
                      </a:lnTo>
                      <a:lnTo>
                        <a:pt x="975" y="3272"/>
                      </a:lnTo>
                      <a:lnTo>
                        <a:pt x="1013" y="3332"/>
                      </a:lnTo>
                      <a:lnTo>
                        <a:pt x="1053" y="3392"/>
                      </a:lnTo>
                      <a:lnTo>
                        <a:pt x="1094" y="3451"/>
                      </a:lnTo>
                      <a:lnTo>
                        <a:pt x="1134" y="3509"/>
                      </a:lnTo>
                      <a:lnTo>
                        <a:pt x="1176" y="3567"/>
                      </a:lnTo>
                      <a:lnTo>
                        <a:pt x="1219" y="3624"/>
                      </a:lnTo>
                      <a:lnTo>
                        <a:pt x="1260" y="3681"/>
                      </a:lnTo>
                      <a:lnTo>
                        <a:pt x="1305" y="3737"/>
                      </a:lnTo>
                      <a:lnTo>
                        <a:pt x="1349" y="3793"/>
                      </a:lnTo>
                      <a:lnTo>
                        <a:pt x="1393" y="3849"/>
                      </a:lnTo>
                      <a:lnTo>
                        <a:pt x="1439" y="3904"/>
                      </a:lnTo>
                      <a:lnTo>
                        <a:pt x="1484" y="3957"/>
                      </a:lnTo>
                      <a:lnTo>
                        <a:pt x="1531" y="4012"/>
                      </a:lnTo>
                      <a:lnTo>
                        <a:pt x="1578" y="4064"/>
                      </a:lnTo>
                      <a:lnTo>
                        <a:pt x="1626" y="4118"/>
                      </a:lnTo>
                      <a:lnTo>
                        <a:pt x="1674" y="4170"/>
                      </a:lnTo>
                      <a:lnTo>
                        <a:pt x="1724" y="4220"/>
                      </a:lnTo>
                      <a:lnTo>
                        <a:pt x="2471" y="3498"/>
                      </a:lnTo>
                      <a:lnTo>
                        <a:pt x="2471" y="3498"/>
                      </a:lnTo>
                      <a:lnTo>
                        <a:pt x="2389" y="3412"/>
                      </a:lnTo>
                      <a:lnTo>
                        <a:pt x="2311" y="3323"/>
                      </a:lnTo>
                      <a:lnTo>
                        <a:pt x="2234" y="3233"/>
                      </a:lnTo>
                      <a:lnTo>
                        <a:pt x="2159" y="3142"/>
                      </a:lnTo>
                      <a:lnTo>
                        <a:pt x="2086" y="3048"/>
                      </a:lnTo>
                      <a:lnTo>
                        <a:pt x="2015" y="2953"/>
                      </a:lnTo>
                      <a:lnTo>
                        <a:pt x="1946" y="2857"/>
                      </a:lnTo>
                      <a:lnTo>
                        <a:pt x="1880" y="2758"/>
                      </a:lnTo>
                      <a:lnTo>
                        <a:pt x="1816" y="2658"/>
                      </a:lnTo>
                      <a:lnTo>
                        <a:pt x="1755" y="2556"/>
                      </a:lnTo>
                      <a:lnTo>
                        <a:pt x="1695" y="2453"/>
                      </a:lnTo>
                      <a:lnTo>
                        <a:pt x="1638" y="2349"/>
                      </a:lnTo>
                      <a:lnTo>
                        <a:pt x="1583" y="2244"/>
                      </a:lnTo>
                      <a:lnTo>
                        <a:pt x="1531" y="2136"/>
                      </a:lnTo>
                      <a:lnTo>
                        <a:pt x="1480" y="2028"/>
                      </a:lnTo>
                      <a:lnTo>
                        <a:pt x="1433" y="1917"/>
                      </a:lnTo>
                      <a:lnTo>
                        <a:pt x="1388" y="1805"/>
                      </a:lnTo>
                      <a:lnTo>
                        <a:pt x="1346" y="1693"/>
                      </a:lnTo>
                      <a:lnTo>
                        <a:pt x="1306" y="1578"/>
                      </a:lnTo>
                      <a:lnTo>
                        <a:pt x="1268" y="1464"/>
                      </a:lnTo>
                      <a:lnTo>
                        <a:pt x="1234" y="1348"/>
                      </a:lnTo>
                      <a:lnTo>
                        <a:pt x="1202" y="1229"/>
                      </a:lnTo>
                      <a:lnTo>
                        <a:pt x="1173" y="1111"/>
                      </a:lnTo>
                      <a:lnTo>
                        <a:pt x="1147" y="991"/>
                      </a:lnTo>
                      <a:lnTo>
                        <a:pt x="1124" y="871"/>
                      </a:lnTo>
                      <a:lnTo>
                        <a:pt x="1103" y="749"/>
                      </a:lnTo>
                      <a:lnTo>
                        <a:pt x="1085" y="627"/>
                      </a:lnTo>
                      <a:lnTo>
                        <a:pt x="1070" y="503"/>
                      </a:lnTo>
                      <a:lnTo>
                        <a:pt x="1057" y="379"/>
                      </a:lnTo>
                      <a:lnTo>
                        <a:pt x="1049" y="253"/>
                      </a:lnTo>
                      <a:lnTo>
                        <a:pt x="1043" y="128"/>
                      </a:lnTo>
                      <a:lnTo>
                        <a:pt x="1040" y="0"/>
                      </a:lnTo>
                      <a:lnTo>
                        <a:pt x="1040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1" name="Freeform 14" hidden="1"/>
                <p:cNvSpPr>
                  <a:spLocks/>
                </p:cNvSpPr>
                <p:nvPr/>
              </p:nvSpPr>
              <p:spPr bwMode="auto">
                <a:xfrm>
                  <a:off x="5759450" y="2411413"/>
                  <a:ext cx="785813" cy="1341438"/>
                </a:xfrm>
                <a:custGeom>
                  <a:avLst/>
                  <a:gdLst>
                    <a:gd name="T0" fmla="*/ 0 w 1979"/>
                    <a:gd name="T1" fmla="*/ 550 h 3380"/>
                    <a:gd name="T2" fmla="*/ 131 w 1979"/>
                    <a:gd name="T3" fmla="*/ 690 h 3380"/>
                    <a:gd name="T4" fmla="*/ 255 w 1979"/>
                    <a:gd name="T5" fmla="*/ 837 h 3380"/>
                    <a:gd name="T6" fmla="*/ 374 w 1979"/>
                    <a:gd name="T7" fmla="*/ 990 h 3380"/>
                    <a:gd name="T8" fmla="*/ 484 w 1979"/>
                    <a:gd name="T9" fmla="*/ 1147 h 3380"/>
                    <a:gd name="T10" fmla="*/ 588 w 1979"/>
                    <a:gd name="T11" fmla="*/ 1310 h 3380"/>
                    <a:gd name="T12" fmla="*/ 685 w 1979"/>
                    <a:gd name="T13" fmla="*/ 1478 h 3380"/>
                    <a:gd name="T14" fmla="*/ 773 w 1979"/>
                    <a:gd name="T15" fmla="*/ 1651 h 3380"/>
                    <a:gd name="T16" fmla="*/ 854 w 1979"/>
                    <a:gd name="T17" fmla="*/ 1828 h 3380"/>
                    <a:gd name="T18" fmla="*/ 927 w 1979"/>
                    <a:gd name="T19" fmla="*/ 2009 h 3380"/>
                    <a:gd name="T20" fmla="*/ 992 w 1979"/>
                    <a:gd name="T21" fmla="*/ 2194 h 3380"/>
                    <a:gd name="T22" fmla="*/ 1048 w 1979"/>
                    <a:gd name="T23" fmla="*/ 2384 h 3380"/>
                    <a:gd name="T24" fmla="*/ 1095 w 1979"/>
                    <a:gd name="T25" fmla="*/ 2577 h 3380"/>
                    <a:gd name="T26" fmla="*/ 1133 w 1979"/>
                    <a:gd name="T27" fmla="*/ 2773 h 3380"/>
                    <a:gd name="T28" fmla="*/ 1161 w 1979"/>
                    <a:gd name="T29" fmla="*/ 2973 h 3380"/>
                    <a:gd name="T30" fmla="*/ 1181 w 1979"/>
                    <a:gd name="T31" fmla="*/ 3176 h 3380"/>
                    <a:gd name="T32" fmla="*/ 1190 w 1979"/>
                    <a:gd name="T33" fmla="*/ 3380 h 3380"/>
                    <a:gd name="T34" fmla="*/ 1979 w 1979"/>
                    <a:gd name="T35" fmla="*/ 3367 h 3380"/>
                    <a:gd name="T36" fmla="*/ 1968 w 1979"/>
                    <a:gd name="T37" fmla="*/ 3124 h 3380"/>
                    <a:gd name="T38" fmla="*/ 1946 w 1979"/>
                    <a:gd name="T39" fmla="*/ 2883 h 3380"/>
                    <a:gd name="T40" fmla="*/ 1912 w 1979"/>
                    <a:gd name="T41" fmla="*/ 2646 h 3380"/>
                    <a:gd name="T42" fmla="*/ 1867 w 1979"/>
                    <a:gd name="T43" fmla="*/ 2411 h 3380"/>
                    <a:gd name="T44" fmla="*/ 1811 w 1979"/>
                    <a:gd name="T45" fmla="*/ 2182 h 3380"/>
                    <a:gd name="T46" fmla="*/ 1744 w 1979"/>
                    <a:gd name="T47" fmla="*/ 1957 h 3380"/>
                    <a:gd name="T48" fmla="*/ 1669 w 1979"/>
                    <a:gd name="T49" fmla="*/ 1737 h 3380"/>
                    <a:gd name="T50" fmla="*/ 1583 w 1979"/>
                    <a:gd name="T51" fmla="*/ 1521 h 3380"/>
                    <a:gd name="T52" fmla="*/ 1487 w 1979"/>
                    <a:gd name="T53" fmla="*/ 1310 h 3380"/>
                    <a:gd name="T54" fmla="*/ 1381 w 1979"/>
                    <a:gd name="T55" fmla="*/ 1104 h 3380"/>
                    <a:gd name="T56" fmla="*/ 1267 w 1979"/>
                    <a:gd name="T57" fmla="*/ 905 h 3380"/>
                    <a:gd name="T58" fmla="*/ 1143 w 1979"/>
                    <a:gd name="T59" fmla="*/ 711 h 3380"/>
                    <a:gd name="T60" fmla="*/ 1011 w 1979"/>
                    <a:gd name="T61" fmla="*/ 523 h 3380"/>
                    <a:gd name="T62" fmla="*/ 871 w 1979"/>
                    <a:gd name="T63" fmla="*/ 342 h 3380"/>
                    <a:gd name="T64" fmla="*/ 724 w 1979"/>
                    <a:gd name="T65" fmla="*/ 168 h 3380"/>
                    <a:gd name="T66" fmla="*/ 567 w 1979"/>
                    <a:gd name="T67" fmla="*/ 0 h 3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79" h="3380">
                      <a:moveTo>
                        <a:pt x="0" y="550"/>
                      </a:moveTo>
                      <a:lnTo>
                        <a:pt x="0" y="550"/>
                      </a:lnTo>
                      <a:lnTo>
                        <a:pt x="66" y="620"/>
                      </a:lnTo>
                      <a:lnTo>
                        <a:pt x="131" y="690"/>
                      </a:lnTo>
                      <a:lnTo>
                        <a:pt x="194" y="763"/>
                      </a:lnTo>
                      <a:lnTo>
                        <a:pt x="255" y="837"/>
                      </a:lnTo>
                      <a:lnTo>
                        <a:pt x="315" y="913"/>
                      </a:lnTo>
                      <a:lnTo>
                        <a:pt x="374" y="990"/>
                      </a:lnTo>
                      <a:lnTo>
                        <a:pt x="429" y="1068"/>
                      </a:lnTo>
                      <a:lnTo>
                        <a:pt x="484" y="1147"/>
                      </a:lnTo>
                      <a:lnTo>
                        <a:pt x="538" y="1228"/>
                      </a:lnTo>
                      <a:lnTo>
                        <a:pt x="588" y="1310"/>
                      </a:lnTo>
                      <a:lnTo>
                        <a:pt x="638" y="1393"/>
                      </a:lnTo>
                      <a:lnTo>
                        <a:pt x="685" y="1478"/>
                      </a:lnTo>
                      <a:lnTo>
                        <a:pt x="730" y="1564"/>
                      </a:lnTo>
                      <a:lnTo>
                        <a:pt x="773" y="1651"/>
                      </a:lnTo>
                      <a:lnTo>
                        <a:pt x="815" y="1738"/>
                      </a:lnTo>
                      <a:lnTo>
                        <a:pt x="854" y="1828"/>
                      </a:lnTo>
                      <a:lnTo>
                        <a:pt x="892" y="1918"/>
                      </a:lnTo>
                      <a:lnTo>
                        <a:pt x="927" y="2009"/>
                      </a:lnTo>
                      <a:lnTo>
                        <a:pt x="961" y="2102"/>
                      </a:lnTo>
                      <a:lnTo>
                        <a:pt x="992" y="2194"/>
                      </a:lnTo>
                      <a:lnTo>
                        <a:pt x="1021" y="2289"/>
                      </a:lnTo>
                      <a:lnTo>
                        <a:pt x="1048" y="2384"/>
                      </a:lnTo>
                      <a:lnTo>
                        <a:pt x="1071" y="2481"/>
                      </a:lnTo>
                      <a:lnTo>
                        <a:pt x="1095" y="2577"/>
                      </a:lnTo>
                      <a:lnTo>
                        <a:pt x="1114" y="2675"/>
                      </a:lnTo>
                      <a:lnTo>
                        <a:pt x="1133" y="2773"/>
                      </a:lnTo>
                      <a:lnTo>
                        <a:pt x="1148" y="2872"/>
                      </a:lnTo>
                      <a:lnTo>
                        <a:pt x="1161" y="2973"/>
                      </a:lnTo>
                      <a:lnTo>
                        <a:pt x="1172" y="3074"/>
                      </a:lnTo>
                      <a:lnTo>
                        <a:pt x="1181" y="3176"/>
                      </a:lnTo>
                      <a:lnTo>
                        <a:pt x="1186" y="3277"/>
                      </a:lnTo>
                      <a:lnTo>
                        <a:pt x="1190" y="3380"/>
                      </a:lnTo>
                      <a:lnTo>
                        <a:pt x="1979" y="3367"/>
                      </a:lnTo>
                      <a:lnTo>
                        <a:pt x="1979" y="3367"/>
                      </a:lnTo>
                      <a:lnTo>
                        <a:pt x="1975" y="3245"/>
                      </a:lnTo>
                      <a:lnTo>
                        <a:pt x="1968" y="3124"/>
                      </a:lnTo>
                      <a:lnTo>
                        <a:pt x="1958" y="3003"/>
                      </a:lnTo>
                      <a:lnTo>
                        <a:pt x="1946" y="2883"/>
                      </a:lnTo>
                      <a:lnTo>
                        <a:pt x="1931" y="2764"/>
                      </a:lnTo>
                      <a:lnTo>
                        <a:pt x="1912" y="2646"/>
                      </a:lnTo>
                      <a:lnTo>
                        <a:pt x="1890" y="2529"/>
                      </a:lnTo>
                      <a:lnTo>
                        <a:pt x="1867" y="2411"/>
                      </a:lnTo>
                      <a:lnTo>
                        <a:pt x="1841" y="2297"/>
                      </a:lnTo>
                      <a:lnTo>
                        <a:pt x="1811" y="2182"/>
                      </a:lnTo>
                      <a:lnTo>
                        <a:pt x="1780" y="2069"/>
                      </a:lnTo>
                      <a:lnTo>
                        <a:pt x="1744" y="1957"/>
                      </a:lnTo>
                      <a:lnTo>
                        <a:pt x="1708" y="1846"/>
                      </a:lnTo>
                      <a:lnTo>
                        <a:pt x="1669" y="1737"/>
                      </a:lnTo>
                      <a:lnTo>
                        <a:pt x="1627" y="1628"/>
                      </a:lnTo>
                      <a:lnTo>
                        <a:pt x="1583" y="1521"/>
                      </a:lnTo>
                      <a:lnTo>
                        <a:pt x="1536" y="1414"/>
                      </a:lnTo>
                      <a:lnTo>
                        <a:pt x="1487" y="1310"/>
                      </a:lnTo>
                      <a:lnTo>
                        <a:pt x="1435" y="1206"/>
                      </a:lnTo>
                      <a:lnTo>
                        <a:pt x="1381" y="1104"/>
                      </a:lnTo>
                      <a:lnTo>
                        <a:pt x="1325" y="1004"/>
                      </a:lnTo>
                      <a:lnTo>
                        <a:pt x="1267" y="905"/>
                      </a:lnTo>
                      <a:lnTo>
                        <a:pt x="1205" y="807"/>
                      </a:lnTo>
                      <a:lnTo>
                        <a:pt x="1143" y="711"/>
                      </a:lnTo>
                      <a:lnTo>
                        <a:pt x="1078" y="616"/>
                      </a:lnTo>
                      <a:lnTo>
                        <a:pt x="1011" y="523"/>
                      </a:lnTo>
                      <a:lnTo>
                        <a:pt x="942" y="432"/>
                      </a:lnTo>
                      <a:lnTo>
                        <a:pt x="871" y="342"/>
                      </a:lnTo>
                      <a:lnTo>
                        <a:pt x="798" y="254"/>
                      </a:lnTo>
                      <a:lnTo>
                        <a:pt x="724" y="168"/>
                      </a:lnTo>
                      <a:lnTo>
                        <a:pt x="646" y="83"/>
                      </a:lnTo>
                      <a:lnTo>
                        <a:pt x="567" y="0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2" name="Freeform 67"/>
                <p:cNvSpPr>
                  <a:spLocks/>
                </p:cNvSpPr>
                <p:nvPr/>
              </p:nvSpPr>
              <p:spPr bwMode="auto">
                <a:xfrm>
                  <a:off x="4254500" y="4060826"/>
                  <a:ext cx="311150" cy="179388"/>
                </a:xfrm>
                <a:custGeom>
                  <a:avLst/>
                  <a:gdLst>
                    <a:gd name="T0" fmla="*/ 114 w 785"/>
                    <a:gd name="T1" fmla="*/ 0 h 450"/>
                    <a:gd name="T2" fmla="*/ 0 w 785"/>
                    <a:gd name="T3" fmla="*/ 118 h 450"/>
                    <a:gd name="T4" fmla="*/ 0 w 785"/>
                    <a:gd name="T5" fmla="*/ 118 h 450"/>
                    <a:gd name="T6" fmla="*/ 37 w 785"/>
                    <a:gd name="T7" fmla="*/ 155 h 450"/>
                    <a:gd name="T8" fmla="*/ 78 w 785"/>
                    <a:gd name="T9" fmla="*/ 190 h 450"/>
                    <a:gd name="T10" fmla="*/ 119 w 785"/>
                    <a:gd name="T11" fmla="*/ 223 h 450"/>
                    <a:gd name="T12" fmla="*/ 164 w 785"/>
                    <a:gd name="T13" fmla="*/ 254 h 450"/>
                    <a:gd name="T14" fmla="*/ 208 w 785"/>
                    <a:gd name="T15" fmla="*/ 284 h 450"/>
                    <a:gd name="T16" fmla="*/ 255 w 785"/>
                    <a:gd name="T17" fmla="*/ 310 h 450"/>
                    <a:gd name="T18" fmla="*/ 303 w 785"/>
                    <a:gd name="T19" fmla="*/ 335 h 450"/>
                    <a:gd name="T20" fmla="*/ 351 w 785"/>
                    <a:gd name="T21" fmla="*/ 358 h 450"/>
                    <a:gd name="T22" fmla="*/ 402 w 785"/>
                    <a:gd name="T23" fmla="*/ 378 h 450"/>
                    <a:gd name="T24" fmla="*/ 453 w 785"/>
                    <a:gd name="T25" fmla="*/ 396 h 450"/>
                    <a:gd name="T26" fmla="*/ 506 w 785"/>
                    <a:gd name="T27" fmla="*/ 411 h 450"/>
                    <a:gd name="T28" fmla="*/ 559 w 785"/>
                    <a:gd name="T29" fmla="*/ 424 h 450"/>
                    <a:gd name="T30" fmla="*/ 614 w 785"/>
                    <a:gd name="T31" fmla="*/ 435 h 450"/>
                    <a:gd name="T32" fmla="*/ 669 w 785"/>
                    <a:gd name="T33" fmla="*/ 443 h 450"/>
                    <a:gd name="T34" fmla="*/ 725 w 785"/>
                    <a:gd name="T35" fmla="*/ 448 h 450"/>
                    <a:gd name="T36" fmla="*/ 782 w 785"/>
                    <a:gd name="T37" fmla="*/ 450 h 450"/>
                    <a:gd name="T38" fmla="*/ 785 w 785"/>
                    <a:gd name="T39" fmla="*/ 284 h 450"/>
                    <a:gd name="T40" fmla="*/ 785 w 785"/>
                    <a:gd name="T41" fmla="*/ 284 h 450"/>
                    <a:gd name="T42" fmla="*/ 735 w 785"/>
                    <a:gd name="T43" fmla="*/ 282 h 450"/>
                    <a:gd name="T44" fmla="*/ 687 w 785"/>
                    <a:gd name="T45" fmla="*/ 279 h 450"/>
                    <a:gd name="T46" fmla="*/ 640 w 785"/>
                    <a:gd name="T47" fmla="*/ 271 h 450"/>
                    <a:gd name="T48" fmla="*/ 593 w 785"/>
                    <a:gd name="T49" fmla="*/ 262 h 450"/>
                    <a:gd name="T50" fmla="*/ 548 w 785"/>
                    <a:gd name="T51" fmla="*/ 251 h 450"/>
                    <a:gd name="T52" fmla="*/ 502 w 785"/>
                    <a:gd name="T53" fmla="*/ 238 h 450"/>
                    <a:gd name="T54" fmla="*/ 459 w 785"/>
                    <a:gd name="T55" fmla="*/ 223 h 450"/>
                    <a:gd name="T56" fmla="*/ 416 w 785"/>
                    <a:gd name="T57" fmla="*/ 206 h 450"/>
                    <a:gd name="T58" fmla="*/ 373 w 785"/>
                    <a:gd name="T59" fmla="*/ 186 h 450"/>
                    <a:gd name="T60" fmla="*/ 333 w 785"/>
                    <a:gd name="T61" fmla="*/ 164 h 450"/>
                    <a:gd name="T62" fmla="*/ 293 w 785"/>
                    <a:gd name="T63" fmla="*/ 141 h 450"/>
                    <a:gd name="T64" fmla="*/ 255 w 785"/>
                    <a:gd name="T65" fmla="*/ 116 h 450"/>
                    <a:gd name="T66" fmla="*/ 217 w 785"/>
                    <a:gd name="T67" fmla="*/ 90 h 450"/>
                    <a:gd name="T68" fmla="*/ 182 w 785"/>
                    <a:gd name="T69" fmla="*/ 61 h 450"/>
                    <a:gd name="T70" fmla="*/ 147 w 785"/>
                    <a:gd name="T71" fmla="*/ 31 h 450"/>
                    <a:gd name="T72" fmla="*/ 114 w 785"/>
                    <a:gd name="T73" fmla="*/ 0 h 450"/>
                    <a:gd name="T74" fmla="*/ 114 w 785"/>
                    <a:gd name="T75" fmla="*/ 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5" h="450">
                      <a:moveTo>
                        <a:pt x="114" y="0"/>
                      </a:move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37" y="155"/>
                      </a:lnTo>
                      <a:lnTo>
                        <a:pt x="78" y="190"/>
                      </a:lnTo>
                      <a:lnTo>
                        <a:pt x="119" y="223"/>
                      </a:lnTo>
                      <a:lnTo>
                        <a:pt x="164" y="254"/>
                      </a:lnTo>
                      <a:lnTo>
                        <a:pt x="208" y="284"/>
                      </a:lnTo>
                      <a:lnTo>
                        <a:pt x="255" y="310"/>
                      </a:lnTo>
                      <a:lnTo>
                        <a:pt x="303" y="335"/>
                      </a:lnTo>
                      <a:lnTo>
                        <a:pt x="351" y="358"/>
                      </a:lnTo>
                      <a:lnTo>
                        <a:pt x="402" y="378"/>
                      </a:lnTo>
                      <a:lnTo>
                        <a:pt x="453" y="396"/>
                      </a:lnTo>
                      <a:lnTo>
                        <a:pt x="506" y="411"/>
                      </a:lnTo>
                      <a:lnTo>
                        <a:pt x="559" y="424"/>
                      </a:lnTo>
                      <a:lnTo>
                        <a:pt x="614" y="435"/>
                      </a:lnTo>
                      <a:lnTo>
                        <a:pt x="669" y="443"/>
                      </a:lnTo>
                      <a:lnTo>
                        <a:pt x="725" y="448"/>
                      </a:lnTo>
                      <a:lnTo>
                        <a:pt x="782" y="450"/>
                      </a:lnTo>
                      <a:lnTo>
                        <a:pt x="785" y="284"/>
                      </a:lnTo>
                      <a:lnTo>
                        <a:pt x="785" y="284"/>
                      </a:lnTo>
                      <a:lnTo>
                        <a:pt x="735" y="282"/>
                      </a:lnTo>
                      <a:lnTo>
                        <a:pt x="687" y="279"/>
                      </a:lnTo>
                      <a:lnTo>
                        <a:pt x="640" y="271"/>
                      </a:lnTo>
                      <a:lnTo>
                        <a:pt x="593" y="262"/>
                      </a:lnTo>
                      <a:lnTo>
                        <a:pt x="548" y="251"/>
                      </a:lnTo>
                      <a:lnTo>
                        <a:pt x="502" y="238"/>
                      </a:lnTo>
                      <a:lnTo>
                        <a:pt x="459" y="223"/>
                      </a:lnTo>
                      <a:lnTo>
                        <a:pt x="416" y="206"/>
                      </a:lnTo>
                      <a:lnTo>
                        <a:pt x="373" y="186"/>
                      </a:lnTo>
                      <a:lnTo>
                        <a:pt x="333" y="164"/>
                      </a:lnTo>
                      <a:lnTo>
                        <a:pt x="293" y="141"/>
                      </a:lnTo>
                      <a:lnTo>
                        <a:pt x="255" y="116"/>
                      </a:lnTo>
                      <a:lnTo>
                        <a:pt x="217" y="90"/>
                      </a:lnTo>
                      <a:lnTo>
                        <a:pt x="182" y="61"/>
                      </a:lnTo>
                      <a:lnTo>
                        <a:pt x="147" y="31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3" name="Freeform 72" hidden="1"/>
                <p:cNvSpPr>
                  <a:spLocks/>
                </p:cNvSpPr>
                <p:nvPr/>
              </p:nvSpPr>
              <p:spPr bwMode="auto">
                <a:xfrm>
                  <a:off x="4781550" y="3784601"/>
                  <a:ext cx="123825" cy="231775"/>
                </a:xfrm>
                <a:custGeom>
                  <a:avLst/>
                  <a:gdLst>
                    <a:gd name="T0" fmla="*/ 311 w 311"/>
                    <a:gd name="T1" fmla="*/ 1 h 583"/>
                    <a:gd name="T2" fmla="*/ 189 w 311"/>
                    <a:gd name="T3" fmla="*/ 0 h 583"/>
                    <a:gd name="T4" fmla="*/ 189 w 311"/>
                    <a:gd name="T5" fmla="*/ 0 h 583"/>
                    <a:gd name="T6" fmla="*/ 189 w 311"/>
                    <a:gd name="T7" fmla="*/ 13 h 583"/>
                    <a:gd name="T8" fmla="*/ 189 w 311"/>
                    <a:gd name="T9" fmla="*/ 13 h 583"/>
                    <a:gd name="T10" fmla="*/ 189 w 311"/>
                    <a:gd name="T11" fmla="*/ 48 h 583"/>
                    <a:gd name="T12" fmla="*/ 186 w 311"/>
                    <a:gd name="T13" fmla="*/ 82 h 583"/>
                    <a:gd name="T14" fmla="*/ 182 w 311"/>
                    <a:gd name="T15" fmla="*/ 116 h 583"/>
                    <a:gd name="T16" fmla="*/ 176 w 311"/>
                    <a:gd name="T17" fmla="*/ 150 h 583"/>
                    <a:gd name="T18" fmla="*/ 169 w 311"/>
                    <a:gd name="T19" fmla="*/ 182 h 583"/>
                    <a:gd name="T20" fmla="*/ 160 w 311"/>
                    <a:gd name="T21" fmla="*/ 215 h 583"/>
                    <a:gd name="T22" fmla="*/ 150 w 311"/>
                    <a:gd name="T23" fmla="*/ 246 h 583"/>
                    <a:gd name="T24" fmla="*/ 138 w 311"/>
                    <a:gd name="T25" fmla="*/ 277 h 583"/>
                    <a:gd name="T26" fmla="*/ 125 w 311"/>
                    <a:gd name="T27" fmla="*/ 307 h 583"/>
                    <a:gd name="T28" fmla="*/ 111 w 311"/>
                    <a:gd name="T29" fmla="*/ 337 h 583"/>
                    <a:gd name="T30" fmla="*/ 95 w 311"/>
                    <a:gd name="T31" fmla="*/ 366 h 583"/>
                    <a:gd name="T32" fmla="*/ 78 w 311"/>
                    <a:gd name="T33" fmla="*/ 395 h 583"/>
                    <a:gd name="T34" fmla="*/ 61 w 311"/>
                    <a:gd name="T35" fmla="*/ 422 h 583"/>
                    <a:gd name="T36" fmla="*/ 42 w 311"/>
                    <a:gd name="T37" fmla="*/ 448 h 583"/>
                    <a:gd name="T38" fmla="*/ 21 w 311"/>
                    <a:gd name="T39" fmla="*/ 473 h 583"/>
                    <a:gd name="T40" fmla="*/ 0 w 311"/>
                    <a:gd name="T41" fmla="*/ 497 h 583"/>
                    <a:gd name="T42" fmla="*/ 87 w 311"/>
                    <a:gd name="T43" fmla="*/ 583 h 583"/>
                    <a:gd name="T44" fmla="*/ 87 w 311"/>
                    <a:gd name="T45" fmla="*/ 583 h 583"/>
                    <a:gd name="T46" fmla="*/ 113 w 311"/>
                    <a:gd name="T47" fmla="*/ 555 h 583"/>
                    <a:gd name="T48" fmla="*/ 137 w 311"/>
                    <a:gd name="T49" fmla="*/ 525 h 583"/>
                    <a:gd name="T50" fmla="*/ 160 w 311"/>
                    <a:gd name="T51" fmla="*/ 493 h 583"/>
                    <a:gd name="T52" fmla="*/ 181 w 311"/>
                    <a:gd name="T53" fmla="*/ 462 h 583"/>
                    <a:gd name="T54" fmla="*/ 200 w 311"/>
                    <a:gd name="T55" fmla="*/ 428 h 583"/>
                    <a:gd name="T56" fmla="*/ 219 w 311"/>
                    <a:gd name="T57" fmla="*/ 395 h 583"/>
                    <a:gd name="T58" fmla="*/ 236 w 311"/>
                    <a:gd name="T59" fmla="*/ 361 h 583"/>
                    <a:gd name="T60" fmla="*/ 251 w 311"/>
                    <a:gd name="T61" fmla="*/ 324 h 583"/>
                    <a:gd name="T62" fmla="*/ 266 w 311"/>
                    <a:gd name="T63" fmla="*/ 288 h 583"/>
                    <a:gd name="T64" fmla="*/ 277 w 311"/>
                    <a:gd name="T65" fmla="*/ 250 h 583"/>
                    <a:gd name="T66" fmla="*/ 288 w 311"/>
                    <a:gd name="T67" fmla="*/ 212 h 583"/>
                    <a:gd name="T68" fmla="*/ 295 w 311"/>
                    <a:gd name="T69" fmla="*/ 174 h 583"/>
                    <a:gd name="T70" fmla="*/ 302 w 311"/>
                    <a:gd name="T71" fmla="*/ 134 h 583"/>
                    <a:gd name="T72" fmla="*/ 307 w 311"/>
                    <a:gd name="T73" fmla="*/ 95 h 583"/>
                    <a:gd name="T74" fmla="*/ 310 w 311"/>
                    <a:gd name="T75" fmla="*/ 53 h 583"/>
                    <a:gd name="T76" fmla="*/ 311 w 311"/>
                    <a:gd name="T77" fmla="*/ 13 h 583"/>
                    <a:gd name="T78" fmla="*/ 311 w 311"/>
                    <a:gd name="T79" fmla="*/ 13 h 583"/>
                    <a:gd name="T80" fmla="*/ 311 w 311"/>
                    <a:gd name="T81" fmla="*/ 1 h 583"/>
                    <a:gd name="T82" fmla="*/ 311 w 311"/>
                    <a:gd name="T83" fmla="*/ 1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1" h="583">
                      <a:moveTo>
                        <a:pt x="311" y="1"/>
                      </a:moveTo>
                      <a:lnTo>
                        <a:pt x="189" y="0"/>
                      </a:lnTo>
                      <a:lnTo>
                        <a:pt x="189" y="0"/>
                      </a:lnTo>
                      <a:lnTo>
                        <a:pt x="189" y="13"/>
                      </a:lnTo>
                      <a:lnTo>
                        <a:pt x="189" y="13"/>
                      </a:lnTo>
                      <a:lnTo>
                        <a:pt x="189" y="48"/>
                      </a:lnTo>
                      <a:lnTo>
                        <a:pt x="186" y="82"/>
                      </a:lnTo>
                      <a:lnTo>
                        <a:pt x="182" y="116"/>
                      </a:lnTo>
                      <a:lnTo>
                        <a:pt x="176" y="150"/>
                      </a:lnTo>
                      <a:lnTo>
                        <a:pt x="169" y="182"/>
                      </a:lnTo>
                      <a:lnTo>
                        <a:pt x="160" y="215"/>
                      </a:lnTo>
                      <a:lnTo>
                        <a:pt x="150" y="246"/>
                      </a:lnTo>
                      <a:lnTo>
                        <a:pt x="138" y="277"/>
                      </a:lnTo>
                      <a:lnTo>
                        <a:pt x="125" y="307"/>
                      </a:lnTo>
                      <a:lnTo>
                        <a:pt x="111" y="337"/>
                      </a:lnTo>
                      <a:lnTo>
                        <a:pt x="95" y="366"/>
                      </a:lnTo>
                      <a:lnTo>
                        <a:pt x="78" y="395"/>
                      </a:lnTo>
                      <a:lnTo>
                        <a:pt x="61" y="422"/>
                      </a:lnTo>
                      <a:lnTo>
                        <a:pt x="42" y="448"/>
                      </a:lnTo>
                      <a:lnTo>
                        <a:pt x="21" y="473"/>
                      </a:lnTo>
                      <a:lnTo>
                        <a:pt x="0" y="497"/>
                      </a:lnTo>
                      <a:lnTo>
                        <a:pt x="87" y="583"/>
                      </a:lnTo>
                      <a:lnTo>
                        <a:pt x="87" y="583"/>
                      </a:lnTo>
                      <a:lnTo>
                        <a:pt x="113" y="555"/>
                      </a:lnTo>
                      <a:lnTo>
                        <a:pt x="137" y="525"/>
                      </a:lnTo>
                      <a:lnTo>
                        <a:pt x="160" y="493"/>
                      </a:lnTo>
                      <a:lnTo>
                        <a:pt x="181" y="462"/>
                      </a:lnTo>
                      <a:lnTo>
                        <a:pt x="200" y="428"/>
                      </a:lnTo>
                      <a:lnTo>
                        <a:pt x="219" y="395"/>
                      </a:lnTo>
                      <a:lnTo>
                        <a:pt x="236" y="361"/>
                      </a:lnTo>
                      <a:lnTo>
                        <a:pt x="251" y="324"/>
                      </a:lnTo>
                      <a:lnTo>
                        <a:pt x="266" y="288"/>
                      </a:lnTo>
                      <a:lnTo>
                        <a:pt x="277" y="250"/>
                      </a:lnTo>
                      <a:lnTo>
                        <a:pt x="288" y="212"/>
                      </a:lnTo>
                      <a:lnTo>
                        <a:pt x="295" y="174"/>
                      </a:lnTo>
                      <a:lnTo>
                        <a:pt x="302" y="134"/>
                      </a:lnTo>
                      <a:lnTo>
                        <a:pt x="307" y="95"/>
                      </a:lnTo>
                      <a:lnTo>
                        <a:pt x="310" y="53"/>
                      </a:lnTo>
                      <a:lnTo>
                        <a:pt x="311" y="13"/>
                      </a:lnTo>
                      <a:lnTo>
                        <a:pt x="311" y="13"/>
                      </a:lnTo>
                      <a:lnTo>
                        <a:pt x="311" y="1"/>
                      </a:lnTo>
                      <a:lnTo>
                        <a:pt x="311" y="1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4" name="Freeform 73" hidden="1"/>
                <p:cNvSpPr>
                  <a:spLocks/>
                </p:cNvSpPr>
                <p:nvPr/>
              </p:nvSpPr>
              <p:spPr bwMode="auto">
                <a:xfrm>
                  <a:off x="4335463" y="3989388"/>
                  <a:ext cx="231775" cy="133350"/>
                </a:xfrm>
                <a:custGeom>
                  <a:avLst/>
                  <a:gdLst>
                    <a:gd name="T0" fmla="*/ 85 w 584"/>
                    <a:gd name="T1" fmla="*/ 0 h 336"/>
                    <a:gd name="T2" fmla="*/ 0 w 584"/>
                    <a:gd name="T3" fmla="*/ 88 h 336"/>
                    <a:gd name="T4" fmla="*/ 0 w 584"/>
                    <a:gd name="T5" fmla="*/ 88 h 336"/>
                    <a:gd name="T6" fmla="*/ 29 w 584"/>
                    <a:gd name="T7" fmla="*/ 115 h 336"/>
                    <a:gd name="T8" fmla="*/ 59 w 584"/>
                    <a:gd name="T9" fmla="*/ 142 h 336"/>
                    <a:gd name="T10" fmla="*/ 90 w 584"/>
                    <a:gd name="T11" fmla="*/ 166 h 336"/>
                    <a:gd name="T12" fmla="*/ 121 w 584"/>
                    <a:gd name="T13" fmla="*/ 190 h 336"/>
                    <a:gd name="T14" fmla="*/ 155 w 584"/>
                    <a:gd name="T15" fmla="*/ 211 h 336"/>
                    <a:gd name="T16" fmla="*/ 189 w 584"/>
                    <a:gd name="T17" fmla="*/ 231 h 336"/>
                    <a:gd name="T18" fmla="*/ 226 w 584"/>
                    <a:gd name="T19" fmla="*/ 250 h 336"/>
                    <a:gd name="T20" fmla="*/ 262 w 584"/>
                    <a:gd name="T21" fmla="*/ 267 h 336"/>
                    <a:gd name="T22" fmla="*/ 299 w 584"/>
                    <a:gd name="T23" fmla="*/ 282 h 336"/>
                    <a:gd name="T24" fmla="*/ 338 w 584"/>
                    <a:gd name="T25" fmla="*/ 295 h 336"/>
                    <a:gd name="T26" fmla="*/ 377 w 584"/>
                    <a:gd name="T27" fmla="*/ 307 h 336"/>
                    <a:gd name="T28" fmla="*/ 416 w 584"/>
                    <a:gd name="T29" fmla="*/ 316 h 336"/>
                    <a:gd name="T30" fmla="*/ 456 w 584"/>
                    <a:gd name="T31" fmla="*/ 324 h 336"/>
                    <a:gd name="T32" fmla="*/ 498 w 584"/>
                    <a:gd name="T33" fmla="*/ 330 h 336"/>
                    <a:gd name="T34" fmla="*/ 539 w 584"/>
                    <a:gd name="T35" fmla="*/ 334 h 336"/>
                    <a:gd name="T36" fmla="*/ 582 w 584"/>
                    <a:gd name="T37" fmla="*/ 336 h 336"/>
                    <a:gd name="T38" fmla="*/ 584 w 584"/>
                    <a:gd name="T39" fmla="*/ 213 h 336"/>
                    <a:gd name="T40" fmla="*/ 584 w 584"/>
                    <a:gd name="T41" fmla="*/ 213 h 336"/>
                    <a:gd name="T42" fmla="*/ 547 w 584"/>
                    <a:gd name="T43" fmla="*/ 212 h 336"/>
                    <a:gd name="T44" fmla="*/ 512 w 584"/>
                    <a:gd name="T45" fmla="*/ 208 h 336"/>
                    <a:gd name="T46" fmla="*/ 476 w 584"/>
                    <a:gd name="T47" fmla="*/ 204 h 336"/>
                    <a:gd name="T48" fmla="*/ 442 w 584"/>
                    <a:gd name="T49" fmla="*/ 196 h 336"/>
                    <a:gd name="T50" fmla="*/ 408 w 584"/>
                    <a:gd name="T51" fmla="*/ 188 h 336"/>
                    <a:gd name="T52" fmla="*/ 374 w 584"/>
                    <a:gd name="T53" fmla="*/ 178 h 336"/>
                    <a:gd name="T54" fmla="*/ 341 w 584"/>
                    <a:gd name="T55" fmla="*/ 166 h 336"/>
                    <a:gd name="T56" fmla="*/ 309 w 584"/>
                    <a:gd name="T57" fmla="*/ 153 h 336"/>
                    <a:gd name="T58" fmla="*/ 278 w 584"/>
                    <a:gd name="T59" fmla="*/ 139 h 336"/>
                    <a:gd name="T60" fmla="*/ 248 w 584"/>
                    <a:gd name="T61" fmla="*/ 123 h 336"/>
                    <a:gd name="T62" fmla="*/ 218 w 584"/>
                    <a:gd name="T63" fmla="*/ 106 h 336"/>
                    <a:gd name="T64" fmla="*/ 189 w 584"/>
                    <a:gd name="T65" fmla="*/ 87 h 336"/>
                    <a:gd name="T66" fmla="*/ 162 w 584"/>
                    <a:gd name="T67" fmla="*/ 67 h 336"/>
                    <a:gd name="T68" fmla="*/ 136 w 584"/>
                    <a:gd name="T69" fmla="*/ 46 h 336"/>
                    <a:gd name="T70" fmla="*/ 110 w 584"/>
                    <a:gd name="T71" fmla="*/ 23 h 336"/>
                    <a:gd name="T72" fmla="*/ 85 w 584"/>
                    <a:gd name="T73" fmla="*/ 0 h 336"/>
                    <a:gd name="T74" fmla="*/ 85 w 584"/>
                    <a:gd name="T75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85" y="0"/>
                      </a:move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9" y="115"/>
                      </a:lnTo>
                      <a:lnTo>
                        <a:pt x="59" y="142"/>
                      </a:lnTo>
                      <a:lnTo>
                        <a:pt x="90" y="166"/>
                      </a:lnTo>
                      <a:lnTo>
                        <a:pt x="121" y="190"/>
                      </a:lnTo>
                      <a:lnTo>
                        <a:pt x="155" y="211"/>
                      </a:lnTo>
                      <a:lnTo>
                        <a:pt x="189" y="231"/>
                      </a:lnTo>
                      <a:lnTo>
                        <a:pt x="226" y="250"/>
                      </a:lnTo>
                      <a:lnTo>
                        <a:pt x="262" y="267"/>
                      </a:lnTo>
                      <a:lnTo>
                        <a:pt x="299" y="282"/>
                      </a:lnTo>
                      <a:lnTo>
                        <a:pt x="338" y="295"/>
                      </a:lnTo>
                      <a:lnTo>
                        <a:pt x="377" y="307"/>
                      </a:lnTo>
                      <a:lnTo>
                        <a:pt x="416" y="316"/>
                      </a:lnTo>
                      <a:lnTo>
                        <a:pt x="456" y="324"/>
                      </a:lnTo>
                      <a:lnTo>
                        <a:pt x="498" y="330"/>
                      </a:lnTo>
                      <a:lnTo>
                        <a:pt x="539" y="334"/>
                      </a:lnTo>
                      <a:lnTo>
                        <a:pt x="582" y="336"/>
                      </a:lnTo>
                      <a:lnTo>
                        <a:pt x="584" y="213"/>
                      </a:lnTo>
                      <a:lnTo>
                        <a:pt x="584" y="213"/>
                      </a:lnTo>
                      <a:lnTo>
                        <a:pt x="547" y="212"/>
                      </a:lnTo>
                      <a:lnTo>
                        <a:pt x="512" y="208"/>
                      </a:lnTo>
                      <a:lnTo>
                        <a:pt x="476" y="204"/>
                      </a:lnTo>
                      <a:lnTo>
                        <a:pt x="442" y="196"/>
                      </a:lnTo>
                      <a:lnTo>
                        <a:pt x="408" y="188"/>
                      </a:lnTo>
                      <a:lnTo>
                        <a:pt x="374" y="178"/>
                      </a:lnTo>
                      <a:lnTo>
                        <a:pt x="341" y="166"/>
                      </a:lnTo>
                      <a:lnTo>
                        <a:pt x="309" y="153"/>
                      </a:lnTo>
                      <a:lnTo>
                        <a:pt x="278" y="139"/>
                      </a:lnTo>
                      <a:lnTo>
                        <a:pt x="248" y="123"/>
                      </a:lnTo>
                      <a:lnTo>
                        <a:pt x="218" y="106"/>
                      </a:lnTo>
                      <a:lnTo>
                        <a:pt x="189" y="87"/>
                      </a:lnTo>
                      <a:lnTo>
                        <a:pt x="162" y="67"/>
                      </a:lnTo>
                      <a:lnTo>
                        <a:pt x="136" y="46"/>
                      </a:lnTo>
                      <a:lnTo>
                        <a:pt x="110" y="23"/>
                      </a:lnTo>
                      <a:lnTo>
                        <a:pt x="85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5" name="Freeform 74" hidden="1"/>
                <p:cNvSpPr>
                  <a:spLocks/>
                </p:cNvSpPr>
                <p:nvPr/>
              </p:nvSpPr>
              <p:spPr bwMode="auto">
                <a:xfrm>
                  <a:off x="4770438" y="3552826"/>
                  <a:ext cx="133350" cy="222250"/>
                </a:xfrm>
                <a:custGeom>
                  <a:avLst/>
                  <a:gdLst>
                    <a:gd name="T0" fmla="*/ 213 w 336"/>
                    <a:gd name="T1" fmla="*/ 558 h 558"/>
                    <a:gd name="T2" fmla="*/ 336 w 336"/>
                    <a:gd name="T3" fmla="*/ 557 h 558"/>
                    <a:gd name="T4" fmla="*/ 336 w 336"/>
                    <a:gd name="T5" fmla="*/ 557 h 558"/>
                    <a:gd name="T6" fmla="*/ 333 w 336"/>
                    <a:gd name="T7" fmla="*/ 517 h 558"/>
                    <a:gd name="T8" fmla="*/ 328 w 336"/>
                    <a:gd name="T9" fmla="*/ 476 h 558"/>
                    <a:gd name="T10" fmla="*/ 321 w 336"/>
                    <a:gd name="T11" fmla="*/ 437 h 558"/>
                    <a:gd name="T12" fmla="*/ 314 w 336"/>
                    <a:gd name="T13" fmla="*/ 398 h 558"/>
                    <a:gd name="T14" fmla="*/ 303 w 336"/>
                    <a:gd name="T15" fmla="*/ 360 h 558"/>
                    <a:gd name="T16" fmla="*/ 292 w 336"/>
                    <a:gd name="T17" fmla="*/ 323 h 558"/>
                    <a:gd name="T18" fmla="*/ 279 w 336"/>
                    <a:gd name="T19" fmla="*/ 286 h 558"/>
                    <a:gd name="T20" fmla="*/ 263 w 336"/>
                    <a:gd name="T21" fmla="*/ 250 h 558"/>
                    <a:gd name="T22" fmla="*/ 246 w 336"/>
                    <a:gd name="T23" fmla="*/ 216 h 558"/>
                    <a:gd name="T24" fmla="*/ 228 w 336"/>
                    <a:gd name="T25" fmla="*/ 182 h 558"/>
                    <a:gd name="T26" fmla="*/ 208 w 336"/>
                    <a:gd name="T27" fmla="*/ 148 h 558"/>
                    <a:gd name="T28" fmla="*/ 186 w 336"/>
                    <a:gd name="T29" fmla="*/ 117 h 558"/>
                    <a:gd name="T30" fmla="*/ 164 w 336"/>
                    <a:gd name="T31" fmla="*/ 86 h 558"/>
                    <a:gd name="T32" fmla="*/ 141 w 336"/>
                    <a:gd name="T33" fmla="*/ 56 h 558"/>
                    <a:gd name="T34" fmla="*/ 114 w 336"/>
                    <a:gd name="T35" fmla="*/ 27 h 558"/>
                    <a:gd name="T36" fmla="*/ 88 w 336"/>
                    <a:gd name="T37" fmla="*/ 0 h 558"/>
                    <a:gd name="T38" fmla="*/ 0 w 336"/>
                    <a:gd name="T39" fmla="*/ 84 h 558"/>
                    <a:gd name="T40" fmla="*/ 0 w 336"/>
                    <a:gd name="T41" fmla="*/ 84 h 558"/>
                    <a:gd name="T42" fmla="*/ 23 w 336"/>
                    <a:gd name="T43" fmla="*/ 108 h 558"/>
                    <a:gd name="T44" fmla="*/ 44 w 336"/>
                    <a:gd name="T45" fmla="*/ 132 h 558"/>
                    <a:gd name="T46" fmla="*/ 65 w 336"/>
                    <a:gd name="T47" fmla="*/ 157 h 558"/>
                    <a:gd name="T48" fmla="*/ 85 w 336"/>
                    <a:gd name="T49" fmla="*/ 185 h 558"/>
                    <a:gd name="T50" fmla="*/ 103 w 336"/>
                    <a:gd name="T51" fmla="*/ 211 h 558"/>
                    <a:gd name="T52" fmla="*/ 120 w 336"/>
                    <a:gd name="T53" fmla="*/ 239 h 558"/>
                    <a:gd name="T54" fmla="*/ 135 w 336"/>
                    <a:gd name="T55" fmla="*/ 268 h 558"/>
                    <a:gd name="T56" fmla="*/ 150 w 336"/>
                    <a:gd name="T57" fmla="*/ 298 h 558"/>
                    <a:gd name="T58" fmla="*/ 163 w 336"/>
                    <a:gd name="T59" fmla="*/ 328 h 558"/>
                    <a:gd name="T60" fmla="*/ 174 w 336"/>
                    <a:gd name="T61" fmla="*/ 359 h 558"/>
                    <a:gd name="T62" fmla="*/ 185 w 336"/>
                    <a:gd name="T63" fmla="*/ 392 h 558"/>
                    <a:gd name="T64" fmla="*/ 194 w 336"/>
                    <a:gd name="T65" fmla="*/ 423 h 558"/>
                    <a:gd name="T66" fmla="*/ 200 w 336"/>
                    <a:gd name="T67" fmla="*/ 457 h 558"/>
                    <a:gd name="T68" fmla="*/ 207 w 336"/>
                    <a:gd name="T69" fmla="*/ 491 h 558"/>
                    <a:gd name="T70" fmla="*/ 211 w 336"/>
                    <a:gd name="T71" fmla="*/ 524 h 558"/>
                    <a:gd name="T72" fmla="*/ 213 w 336"/>
                    <a:gd name="T73" fmla="*/ 558 h 558"/>
                    <a:gd name="T74" fmla="*/ 213 w 336"/>
                    <a:gd name="T75" fmla="*/ 558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36" h="558">
                      <a:moveTo>
                        <a:pt x="213" y="558"/>
                      </a:moveTo>
                      <a:lnTo>
                        <a:pt x="336" y="557"/>
                      </a:lnTo>
                      <a:lnTo>
                        <a:pt x="336" y="557"/>
                      </a:lnTo>
                      <a:lnTo>
                        <a:pt x="333" y="517"/>
                      </a:lnTo>
                      <a:lnTo>
                        <a:pt x="328" y="476"/>
                      </a:lnTo>
                      <a:lnTo>
                        <a:pt x="321" y="437"/>
                      </a:lnTo>
                      <a:lnTo>
                        <a:pt x="314" y="398"/>
                      </a:lnTo>
                      <a:lnTo>
                        <a:pt x="303" y="360"/>
                      </a:lnTo>
                      <a:lnTo>
                        <a:pt x="292" y="323"/>
                      </a:lnTo>
                      <a:lnTo>
                        <a:pt x="279" y="286"/>
                      </a:lnTo>
                      <a:lnTo>
                        <a:pt x="263" y="250"/>
                      </a:lnTo>
                      <a:lnTo>
                        <a:pt x="246" y="216"/>
                      </a:lnTo>
                      <a:lnTo>
                        <a:pt x="228" y="182"/>
                      </a:lnTo>
                      <a:lnTo>
                        <a:pt x="208" y="148"/>
                      </a:lnTo>
                      <a:lnTo>
                        <a:pt x="186" y="117"/>
                      </a:lnTo>
                      <a:lnTo>
                        <a:pt x="164" y="86"/>
                      </a:lnTo>
                      <a:lnTo>
                        <a:pt x="141" y="56"/>
                      </a:lnTo>
                      <a:lnTo>
                        <a:pt x="114" y="27"/>
                      </a:lnTo>
                      <a:lnTo>
                        <a:pt x="88" y="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3" y="108"/>
                      </a:lnTo>
                      <a:lnTo>
                        <a:pt x="44" y="132"/>
                      </a:lnTo>
                      <a:lnTo>
                        <a:pt x="65" y="157"/>
                      </a:lnTo>
                      <a:lnTo>
                        <a:pt x="85" y="185"/>
                      </a:lnTo>
                      <a:lnTo>
                        <a:pt x="103" y="211"/>
                      </a:lnTo>
                      <a:lnTo>
                        <a:pt x="120" y="239"/>
                      </a:lnTo>
                      <a:lnTo>
                        <a:pt x="135" y="268"/>
                      </a:lnTo>
                      <a:lnTo>
                        <a:pt x="150" y="298"/>
                      </a:lnTo>
                      <a:lnTo>
                        <a:pt x="163" y="328"/>
                      </a:lnTo>
                      <a:lnTo>
                        <a:pt x="174" y="359"/>
                      </a:lnTo>
                      <a:lnTo>
                        <a:pt x="185" y="392"/>
                      </a:lnTo>
                      <a:lnTo>
                        <a:pt x="194" y="423"/>
                      </a:lnTo>
                      <a:lnTo>
                        <a:pt x="200" y="457"/>
                      </a:lnTo>
                      <a:lnTo>
                        <a:pt x="207" y="491"/>
                      </a:lnTo>
                      <a:lnTo>
                        <a:pt x="211" y="524"/>
                      </a:lnTo>
                      <a:lnTo>
                        <a:pt x="213" y="558"/>
                      </a:lnTo>
                      <a:lnTo>
                        <a:pt x="213" y="558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6" name="Freeform 75" hidden="1"/>
                <p:cNvSpPr>
                  <a:spLocks/>
                </p:cNvSpPr>
                <p:nvPr/>
              </p:nvSpPr>
              <p:spPr bwMode="auto">
                <a:xfrm>
                  <a:off x="4576763" y="3455988"/>
                  <a:ext cx="222250" cy="123825"/>
                </a:xfrm>
                <a:custGeom>
                  <a:avLst/>
                  <a:gdLst>
                    <a:gd name="T0" fmla="*/ 474 w 560"/>
                    <a:gd name="T1" fmla="*/ 312 h 312"/>
                    <a:gd name="T2" fmla="*/ 560 w 560"/>
                    <a:gd name="T3" fmla="*/ 223 h 312"/>
                    <a:gd name="T4" fmla="*/ 560 w 560"/>
                    <a:gd name="T5" fmla="*/ 223 h 312"/>
                    <a:gd name="T6" fmla="*/ 531 w 560"/>
                    <a:gd name="T7" fmla="*/ 198 h 312"/>
                    <a:gd name="T8" fmla="*/ 503 w 560"/>
                    <a:gd name="T9" fmla="*/ 175 h 312"/>
                    <a:gd name="T10" fmla="*/ 473 w 560"/>
                    <a:gd name="T11" fmla="*/ 153 h 312"/>
                    <a:gd name="T12" fmla="*/ 441 w 560"/>
                    <a:gd name="T13" fmla="*/ 132 h 312"/>
                    <a:gd name="T14" fmla="*/ 409 w 560"/>
                    <a:gd name="T15" fmla="*/ 112 h 312"/>
                    <a:gd name="T16" fmla="*/ 375 w 560"/>
                    <a:gd name="T17" fmla="*/ 94 h 312"/>
                    <a:gd name="T18" fmla="*/ 341 w 560"/>
                    <a:gd name="T19" fmla="*/ 77 h 312"/>
                    <a:gd name="T20" fmla="*/ 306 w 560"/>
                    <a:gd name="T21" fmla="*/ 62 h 312"/>
                    <a:gd name="T22" fmla="*/ 271 w 560"/>
                    <a:gd name="T23" fmla="*/ 49 h 312"/>
                    <a:gd name="T24" fmla="*/ 234 w 560"/>
                    <a:gd name="T25" fmla="*/ 37 h 312"/>
                    <a:gd name="T26" fmla="*/ 198 w 560"/>
                    <a:gd name="T27" fmla="*/ 26 h 312"/>
                    <a:gd name="T28" fmla="*/ 160 w 560"/>
                    <a:gd name="T29" fmla="*/ 17 h 312"/>
                    <a:gd name="T30" fmla="*/ 121 w 560"/>
                    <a:gd name="T31" fmla="*/ 11 h 312"/>
                    <a:gd name="T32" fmla="*/ 82 w 560"/>
                    <a:gd name="T33" fmla="*/ 6 h 312"/>
                    <a:gd name="T34" fmla="*/ 43 w 560"/>
                    <a:gd name="T35" fmla="*/ 2 h 312"/>
                    <a:gd name="T36" fmla="*/ 3 w 560"/>
                    <a:gd name="T37" fmla="*/ 0 h 312"/>
                    <a:gd name="T38" fmla="*/ 0 w 560"/>
                    <a:gd name="T39" fmla="*/ 123 h 312"/>
                    <a:gd name="T40" fmla="*/ 0 w 560"/>
                    <a:gd name="T41" fmla="*/ 123 h 312"/>
                    <a:gd name="T42" fmla="*/ 35 w 560"/>
                    <a:gd name="T43" fmla="*/ 124 h 312"/>
                    <a:gd name="T44" fmla="*/ 68 w 560"/>
                    <a:gd name="T45" fmla="*/ 127 h 312"/>
                    <a:gd name="T46" fmla="*/ 102 w 560"/>
                    <a:gd name="T47" fmla="*/ 131 h 312"/>
                    <a:gd name="T48" fmla="*/ 134 w 560"/>
                    <a:gd name="T49" fmla="*/ 137 h 312"/>
                    <a:gd name="T50" fmla="*/ 167 w 560"/>
                    <a:gd name="T51" fmla="*/ 145 h 312"/>
                    <a:gd name="T52" fmla="*/ 198 w 560"/>
                    <a:gd name="T53" fmla="*/ 153 h 312"/>
                    <a:gd name="T54" fmla="*/ 229 w 560"/>
                    <a:gd name="T55" fmla="*/ 163 h 312"/>
                    <a:gd name="T56" fmla="*/ 259 w 560"/>
                    <a:gd name="T57" fmla="*/ 175 h 312"/>
                    <a:gd name="T58" fmla="*/ 289 w 560"/>
                    <a:gd name="T59" fmla="*/ 188 h 312"/>
                    <a:gd name="T60" fmla="*/ 318 w 560"/>
                    <a:gd name="T61" fmla="*/ 202 h 312"/>
                    <a:gd name="T62" fmla="*/ 345 w 560"/>
                    <a:gd name="T63" fmla="*/ 218 h 312"/>
                    <a:gd name="T64" fmla="*/ 374 w 560"/>
                    <a:gd name="T65" fmla="*/ 234 h 312"/>
                    <a:gd name="T66" fmla="*/ 400 w 560"/>
                    <a:gd name="T67" fmla="*/ 252 h 312"/>
                    <a:gd name="T68" fmla="*/ 426 w 560"/>
                    <a:gd name="T69" fmla="*/ 271 h 312"/>
                    <a:gd name="T70" fmla="*/ 451 w 560"/>
                    <a:gd name="T71" fmla="*/ 291 h 312"/>
                    <a:gd name="T72" fmla="*/ 474 w 560"/>
                    <a:gd name="T73" fmla="*/ 312 h 312"/>
                    <a:gd name="T74" fmla="*/ 474 w 560"/>
                    <a:gd name="T75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0" h="312">
                      <a:moveTo>
                        <a:pt x="474" y="312"/>
                      </a:moveTo>
                      <a:lnTo>
                        <a:pt x="560" y="223"/>
                      </a:lnTo>
                      <a:lnTo>
                        <a:pt x="560" y="223"/>
                      </a:lnTo>
                      <a:lnTo>
                        <a:pt x="531" y="198"/>
                      </a:lnTo>
                      <a:lnTo>
                        <a:pt x="503" y="175"/>
                      </a:lnTo>
                      <a:lnTo>
                        <a:pt x="473" y="153"/>
                      </a:lnTo>
                      <a:lnTo>
                        <a:pt x="441" y="132"/>
                      </a:lnTo>
                      <a:lnTo>
                        <a:pt x="409" y="112"/>
                      </a:lnTo>
                      <a:lnTo>
                        <a:pt x="375" y="94"/>
                      </a:lnTo>
                      <a:lnTo>
                        <a:pt x="341" y="77"/>
                      </a:lnTo>
                      <a:lnTo>
                        <a:pt x="306" y="62"/>
                      </a:lnTo>
                      <a:lnTo>
                        <a:pt x="271" y="49"/>
                      </a:lnTo>
                      <a:lnTo>
                        <a:pt x="234" y="37"/>
                      </a:lnTo>
                      <a:lnTo>
                        <a:pt x="198" y="26"/>
                      </a:lnTo>
                      <a:lnTo>
                        <a:pt x="160" y="17"/>
                      </a:lnTo>
                      <a:lnTo>
                        <a:pt x="121" y="11"/>
                      </a:lnTo>
                      <a:lnTo>
                        <a:pt x="82" y="6"/>
                      </a:lnTo>
                      <a:lnTo>
                        <a:pt x="43" y="2"/>
                      </a:lnTo>
                      <a:lnTo>
                        <a:pt x="3" y="0"/>
                      </a:lnTo>
                      <a:lnTo>
                        <a:pt x="0" y="123"/>
                      </a:lnTo>
                      <a:lnTo>
                        <a:pt x="0" y="123"/>
                      </a:lnTo>
                      <a:lnTo>
                        <a:pt x="35" y="124"/>
                      </a:lnTo>
                      <a:lnTo>
                        <a:pt x="68" y="127"/>
                      </a:lnTo>
                      <a:lnTo>
                        <a:pt x="102" y="131"/>
                      </a:lnTo>
                      <a:lnTo>
                        <a:pt x="134" y="137"/>
                      </a:lnTo>
                      <a:lnTo>
                        <a:pt x="167" y="145"/>
                      </a:lnTo>
                      <a:lnTo>
                        <a:pt x="198" y="153"/>
                      </a:lnTo>
                      <a:lnTo>
                        <a:pt x="229" y="163"/>
                      </a:lnTo>
                      <a:lnTo>
                        <a:pt x="259" y="175"/>
                      </a:lnTo>
                      <a:lnTo>
                        <a:pt x="289" y="188"/>
                      </a:lnTo>
                      <a:lnTo>
                        <a:pt x="318" y="202"/>
                      </a:lnTo>
                      <a:lnTo>
                        <a:pt x="345" y="218"/>
                      </a:lnTo>
                      <a:lnTo>
                        <a:pt x="374" y="234"/>
                      </a:lnTo>
                      <a:lnTo>
                        <a:pt x="400" y="252"/>
                      </a:lnTo>
                      <a:lnTo>
                        <a:pt x="426" y="271"/>
                      </a:lnTo>
                      <a:lnTo>
                        <a:pt x="451" y="291"/>
                      </a:lnTo>
                      <a:lnTo>
                        <a:pt x="474" y="312"/>
                      </a:lnTo>
                      <a:lnTo>
                        <a:pt x="474" y="31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  <p:sp>
              <p:nvSpPr>
                <p:cNvPr id="27" name="Freeform 77" hidden="1"/>
                <p:cNvSpPr>
                  <a:spLocks/>
                </p:cNvSpPr>
                <p:nvPr/>
              </p:nvSpPr>
              <p:spPr bwMode="auto">
                <a:xfrm>
                  <a:off x="4576763" y="3989388"/>
                  <a:ext cx="231775" cy="133350"/>
                </a:xfrm>
                <a:custGeom>
                  <a:avLst/>
                  <a:gdLst>
                    <a:gd name="T0" fmla="*/ 0 w 584"/>
                    <a:gd name="T1" fmla="*/ 213 h 336"/>
                    <a:gd name="T2" fmla="*/ 3 w 584"/>
                    <a:gd name="T3" fmla="*/ 336 h 336"/>
                    <a:gd name="T4" fmla="*/ 3 w 584"/>
                    <a:gd name="T5" fmla="*/ 336 h 336"/>
                    <a:gd name="T6" fmla="*/ 45 w 584"/>
                    <a:gd name="T7" fmla="*/ 334 h 336"/>
                    <a:gd name="T8" fmla="*/ 86 w 584"/>
                    <a:gd name="T9" fmla="*/ 330 h 336"/>
                    <a:gd name="T10" fmla="*/ 128 w 584"/>
                    <a:gd name="T11" fmla="*/ 324 h 336"/>
                    <a:gd name="T12" fmla="*/ 168 w 584"/>
                    <a:gd name="T13" fmla="*/ 316 h 336"/>
                    <a:gd name="T14" fmla="*/ 209 w 584"/>
                    <a:gd name="T15" fmla="*/ 307 h 336"/>
                    <a:gd name="T16" fmla="*/ 248 w 584"/>
                    <a:gd name="T17" fmla="*/ 295 h 336"/>
                    <a:gd name="T18" fmla="*/ 285 w 584"/>
                    <a:gd name="T19" fmla="*/ 282 h 336"/>
                    <a:gd name="T20" fmla="*/ 323 w 584"/>
                    <a:gd name="T21" fmla="*/ 267 h 336"/>
                    <a:gd name="T22" fmla="*/ 358 w 584"/>
                    <a:gd name="T23" fmla="*/ 250 h 336"/>
                    <a:gd name="T24" fmla="*/ 395 w 584"/>
                    <a:gd name="T25" fmla="*/ 231 h 336"/>
                    <a:gd name="T26" fmla="*/ 429 w 584"/>
                    <a:gd name="T27" fmla="*/ 211 h 336"/>
                    <a:gd name="T28" fmla="*/ 463 w 584"/>
                    <a:gd name="T29" fmla="*/ 190 h 336"/>
                    <a:gd name="T30" fmla="*/ 495 w 584"/>
                    <a:gd name="T31" fmla="*/ 166 h 336"/>
                    <a:gd name="T32" fmla="*/ 525 w 584"/>
                    <a:gd name="T33" fmla="*/ 142 h 336"/>
                    <a:gd name="T34" fmla="*/ 555 w 584"/>
                    <a:gd name="T35" fmla="*/ 115 h 336"/>
                    <a:gd name="T36" fmla="*/ 584 w 584"/>
                    <a:gd name="T37" fmla="*/ 88 h 336"/>
                    <a:gd name="T38" fmla="*/ 499 w 584"/>
                    <a:gd name="T39" fmla="*/ 0 h 336"/>
                    <a:gd name="T40" fmla="*/ 499 w 584"/>
                    <a:gd name="T41" fmla="*/ 0 h 336"/>
                    <a:gd name="T42" fmla="*/ 474 w 584"/>
                    <a:gd name="T43" fmla="*/ 23 h 336"/>
                    <a:gd name="T44" fmla="*/ 450 w 584"/>
                    <a:gd name="T45" fmla="*/ 46 h 336"/>
                    <a:gd name="T46" fmla="*/ 422 w 584"/>
                    <a:gd name="T47" fmla="*/ 67 h 336"/>
                    <a:gd name="T48" fmla="*/ 395 w 584"/>
                    <a:gd name="T49" fmla="*/ 87 h 336"/>
                    <a:gd name="T50" fmla="*/ 366 w 584"/>
                    <a:gd name="T51" fmla="*/ 106 h 336"/>
                    <a:gd name="T52" fmla="*/ 336 w 584"/>
                    <a:gd name="T53" fmla="*/ 123 h 336"/>
                    <a:gd name="T54" fmla="*/ 306 w 584"/>
                    <a:gd name="T55" fmla="*/ 139 h 336"/>
                    <a:gd name="T56" fmla="*/ 275 w 584"/>
                    <a:gd name="T57" fmla="*/ 153 h 336"/>
                    <a:gd name="T58" fmla="*/ 243 w 584"/>
                    <a:gd name="T59" fmla="*/ 166 h 336"/>
                    <a:gd name="T60" fmla="*/ 210 w 584"/>
                    <a:gd name="T61" fmla="*/ 178 h 336"/>
                    <a:gd name="T62" fmla="*/ 177 w 584"/>
                    <a:gd name="T63" fmla="*/ 188 h 336"/>
                    <a:gd name="T64" fmla="*/ 142 w 584"/>
                    <a:gd name="T65" fmla="*/ 196 h 336"/>
                    <a:gd name="T66" fmla="*/ 108 w 584"/>
                    <a:gd name="T67" fmla="*/ 204 h 336"/>
                    <a:gd name="T68" fmla="*/ 73 w 584"/>
                    <a:gd name="T69" fmla="*/ 208 h 336"/>
                    <a:gd name="T70" fmla="*/ 37 w 584"/>
                    <a:gd name="T71" fmla="*/ 212 h 336"/>
                    <a:gd name="T72" fmla="*/ 0 w 584"/>
                    <a:gd name="T73" fmla="*/ 213 h 336"/>
                    <a:gd name="T74" fmla="*/ 0 w 584"/>
                    <a:gd name="T75" fmla="*/ 213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84" h="336">
                      <a:moveTo>
                        <a:pt x="0" y="213"/>
                      </a:moveTo>
                      <a:lnTo>
                        <a:pt x="3" y="336"/>
                      </a:lnTo>
                      <a:lnTo>
                        <a:pt x="3" y="336"/>
                      </a:lnTo>
                      <a:lnTo>
                        <a:pt x="45" y="334"/>
                      </a:lnTo>
                      <a:lnTo>
                        <a:pt x="86" y="330"/>
                      </a:lnTo>
                      <a:lnTo>
                        <a:pt x="128" y="324"/>
                      </a:lnTo>
                      <a:lnTo>
                        <a:pt x="168" y="316"/>
                      </a:lnTo>
                      <a:lnTo>
                        <a:pt x="209" y="307"/>
                      </a:lnTo>
                      <a:lnTo>
                        <a:pt x="248" y="295"/>
                      </a:lnTo>
                      <a:lnTo>
                        <a:pt x="285" y="282"/>
                      </a:lnTo>
                      <a:lnTo>
                        <a:pt x="323" y="267"/>
                      </a:lnTo>
                      <a:lnTo>
                        <a:pt x="358" y="250"/>
                      </a:lnTo>
                      <a:lnTo>
                        <a:pt x="395" y="231"/>
                      </a:lnTo>
                      <a:lnTo>
                        <a:pt x="429" y="211"/>
                      </a:lnTo>
                      <a:lnTo>
                        <a:pt x="463" y="190"/>
                      </a:lnTo>
                      <a:lnTo>
                        <a:pt x="495" y="166"/>
                      </a:lnTo>
                      <a:lnTo>
                        <a:pt x="525" y="142"/>
                      </a:lnTo>
                      <a:lnTo>
                        <a:pt x="555" y="115"/>
                      </a:lnTo>
                      <a:lnTo>
                        <a:pt x="584" y="88"/>
                      </a:lnTo>
                      <a:lnTo>
                        <a:pt x="499" y="0"/>
                      </a:lnTo>
                      <a:lnTo>
                        <a:pt x="499" y="0"/>
                      </a:lnTo>
                      <a:lnTo>
                        <a:pt x="474" y="23"/>
                      </a:lnTo>
                      <a:lnTo>
                        <a:pt x="450" y="46"/>
                      </a:lnTo>
                      <a:lnTo>
                        <a:pt x="422" y="67"/>
                      </a:lnTo>
                      <a:lnTo>
                        <a:pt x="395" y="87"/>
                      </a:lnTo>
                      <a:lnTo>
                        <a:pt x="366" y="106"/>
                      </a:lnTo>
                      <a:lnTo>
                        <a:pt x="336" y="123"/>
                      </a:lnTo>
                      <a:lnTo>
                        <a:pt x="306" y="139"/>
                      </a:lnTo>
                      <a:lnTo>
                        <a:pt x="275" y="153"/>
                      </a:lnTo>
                      <a:lnTo>
                        <a:pt x="243" y="166"/>
                      </a:lnTo>
                      <a:lnTo>
                        <a:pt x="210" y="178"/>
                      </a:lnTo>
                      <a:lnTo>
                        <a:pt x="177" y="188"/>
                      </a:lnTo>
                      <a:lnTo>
                        <a:pt x="142" y="196"/>
                      </a:lnTo>
                      <a:lnTo>
                        <a:pt x="108" y="204"/>
                      </a:lnTo>
                      <a:lnTo>
                        <a:pt x="73" y="208"/>
                      </a:lnTo>
                      <a:lnTo>
                        <a:pt x="37" y="212"/>
                      </a:lnTo>
                      <a:lnTo>
                        <a:pt x="0" y="213"/>
                      </a:lnTo>
                      <a:lnTo>
                        <a:pt x="0" y="213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0072C6"/>
                    </a:gs>
                    <a:gs pos="9000">
                      <a:srgbClr val="00B0F0"/>
                    </a:gs>
                  </a:gsLst>
                  <a:path path="circle">
                    <a:fillToRect l="50000" t="50000" r="50000" b="5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fr-FR" kern="0">
                    <a:solidFill>
                      <a:prstClr val="white"/>
                    </a:solidFill>
                    <a:latin typeface="华文细黑"/>
                    <a:ea typeface="微软雅黑"/>
                  </a:endParaRPr>
                </a:p>
              </p:txBody>
            </p:sp>
          </p:grpSp>
        </p:grpSp>
        <p:sp>
          <p:nvSpPr>
            <p:cNvPr id="8" name="矩形 7"/>
            <p:cNvSpPr/>
            <p:nvPr/>
          </p:nvSpPr>
          <p:spPr>
            <a:xfrm>
              <a:off x="4870128" y="1756633"/>
              <a:ext cx="35349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中国人群</a:t>
              </a:r>
              <a:r>
                <a:rPr lang="en-US" altLang="zh-CN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Hp</a:t>
              </a:r>
              <a:r>
                <a:rPr lang="zh-CN" altLang="en-US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感染特征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4885368" y="3204433"/>
              <a:ext cx="31085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>
                  <a:ln w="1143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精准医疗研究方向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900608" y="3920713"/>
              <a:ext cx="16466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50" dirty="0" smtClean="0">
                  <a:ln w="11430"/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  <a:cs typeface="Times New Roman" panose="02020603050405020304" pitchFamily="18" charset="0"/>
                </a:rPr>
                <a:t>研究方案</a:t>
              </a:r>
              <a:endParaRPr lang="zh-CN" altLang="en-US" sz="28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2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2" y="2206128"/>
            <a:ext cx="3621600" cy="2420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8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4731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研究方案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解决多重耐药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82670" y="2830281"/>
            <a:ext cx="29931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胃窦小弯和胃体大</a:t>
            </a:r>
            <a:r>
              <a:rPr lang="zh-CN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弯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胃</a:t>
            </a:r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粘膜深部活检组织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各</a:t>
            </a:r>
            <a:r>
              <a:rPr lang="en-US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1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块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 descr="C:\Users\jzf0428\Desktop\32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8" y="2109232"/>
            <a:ext cx="5299152" cy="33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/>
          <p:cNvSpPr/>
          <p:nvPr/>
        </p:nvSpPr>
        <p:spPr>
          <a:xfrm>
            <a:off x="5529947" y="4149080"/>
            <a:ext cx="1945148" cy="13174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表型耐药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44519" y="4149080"/>
            <a:ext cx="1914751" cy="131749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基因型耐药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413853" y="5075045"/>
            <a:ext cx="1800200" cy="1317495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4">
                    <a:lumMod val="50000"/>
                  </a:schemeClr>
                </a:solidFill>
              </a:rPr>
              <a:t>宿</a:t>
            </a:r>
            <a:r>
              <a:rPr lang="zh-CN" altLang="en-US" dirty="0" smtClean="0">
                <a:solidFill>
                  <a:schemeClr val="accent4">
                    <a:lumMod val="50000"/>
                  </a:schemeClr>
                </a:solidFill>
              </a:rPr>
              <a:t>主代谢型</a:t>
            </a:r>
            <a:r>
              <a:rPr lang="en-US" altLang="zh-CN" dirty="0" smtClean="0"/>
              <a:t>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2309" y="1168028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胃黏膜取样</a:t>
            </a:r>
            <a:endParaRPr lang="zh-CN" altLang="en-US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292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4731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研究方案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解决多重耐药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689100"/>
            <a:ext cx="4469436" cy="200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993696" y="4833625"/>
            <a:ext cx="72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阿莫西林（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AC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）、甲硝锉（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MZ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）、克拉霉素（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CH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）、左氧氟沙星（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LE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）、四环素（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TC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）、庆大霉素（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GM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）、莫西沙星（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MX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）、利福平（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RI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）、阿奇霉素（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AZ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33005" y="2319309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金标准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</a:t>
            </a:r>
            <a:r>
              <a:rPr lang="zh-CN" altLang="en-US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琼脂稀释法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44241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九种抗生素：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7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4731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研究方案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解决宿主代谢型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82303" y="3220224"/>
            <a:ext cx="1880643" cy="2183308"/>
            <a:chOff x="369238" y="2564904"/>
            <a:chExt cx="1880643" cy="2183308"/>
          </a:xfrm>
        </p:grpSpPr>
        <p:grpSp>
          <p:nvGrpSpPr>
            <p:cNvPr id="6" name="组合 5"/>
            <p:cNvGrpSpPr/>
            <p:nvPr/>
          </p:nvGrpSpPr>
          <p:grpSpPr>
            <a:xfrm>
              <a:off x="395536" y="3054350"/>
              <a:ext cx="1844675" cy="1693862"/>
              <a:chOff x="1144588" y="1360488"/>
              <a:chExt cx="1844675" cy="1693862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4588" y="1360488"/>
                <a:ext cx="1844675" cy="1693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43" name="AutoShape 3"/>
              <p:cNvCxnSpPr>
                <a:cxnSpLocks noChangeShapeType="1"/>
              </p:cNvCxnSpPr>
              <p:nvPr/>
            </p:nvCxnSpPr>
            <p:spPr bwMode="auto">
              <a:xfrm>
                <a:off x="1616075" y="2003425"/>
                <a:ext cx="0" cy="354013"/>
              </a:xfrm>
              <a:prstGeom prst="straightConnector1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" name="矩形 8"/>
            <p:cNvSpPr/>
            <p:nvPr/>
          </p:nvSpPr>
          <p:spPr>
            <a:xfrm>
              <a:off x="369238" y="2564904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CYP2C19*2 681</a:t>
              </a:r>
              <a:r>
                <a:rPr lang="zh-CN" altLang="en-US" dirty="0" smtClean="0"/>
                <a:t>位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35243" y="3220224"/>
            <a:ext cx="1913304" cy="2206327"/>
            <a:chOff x="3467603" y="2564904"/>
            <a:chExt cx="1913304" cy="2206327"/>
          </a:xfrm>
        </p:grpSpPr>
        <p:grpSp>
          <p:nvGrpSpPr>
            <p:cNvPr id="7" name="组合 6"/>
            <p:cNvGrpSpPr/>
            <p:nvPr/>
          </p:nvGrpSpPr>
          <p:grpSpPr>
            <a:xfrm>
              <a:off x="3467603" y="3031331"/>
              <a:ext cx="1908175" cy="1739900"/>
              <a:chOff x="4000500" y="1311275"/>
              <a:chExt cx="1908175" cy="1739900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500" y="1311275"/>
                <a:ext cx="1908175" cy="1739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45" name="AutoShape 5"/>
              <p:cNvCxnSpPr>
                <a:cxnSpLocks noChangeShapeType="1"/>
              </p:cNvCxnSpPr>
              <p:nvPr/>
            </p:nvCxnSpPr>
            <p:spPr bwMode="auto">
              <a:xfrm>
                <a:off x="4522788" y="2201863"/>
                <a:ext cx="0" cy="354012"/>
              </a:xfrm>
              <a:prstGeom prst="straightConnector1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" name="矩形 15"/>
            <p:cNvSpPr/>
            <p:nvPr/>
          </p:nvSpPr>
          <p:spPr>
            <a:xfrm>
              <a:off x="3500264" y="2564904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CYP2C19*3 636</a:t>
              </a:r>
              <a:r>
                <a:rPr lang="zh-CN" altLang="en-US" dirty="0" smtClean="0"/>
                <a:t>位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01683" y="3220224"/>
            <a:ext cx="2075736" cy="2206327"/>
            <a:chOff x="6601683" y="2564904"/>
            <a:chExt cx="2075736" cy="2206327"/>
          </a:xfrm>
        </p:grpSpPr>
        <p:grpSp>
          <p:nvGrpSpPr>
            <p:cNvPr id="8" name="组合 7"/>
            <p:cNvGrpSpPr/>
            <p:nvPr/>
          </p:nvGrpSpPr>
          <p:grpSpPr>
            <a:xfrm>
              <a:off x="6601683" y="3021806"/>
              <a:ext cx="2052637" cy="1749425"/>
              <a:chOff x="1208088" y="3889375"/>
              <a:chExt cx="2052637" cy="1749425"/>
            </a:xfrm>
          </p:grpSpPr>
          <p:pic>
            <p:nvPicPr>
              <p:cNvPr id="1024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8088" y="3889375"/>
                <a:ext cx="2052637" cy="1749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47" name="AutoShape 7"/>
              <p:cNvCxnSpPr>
                <a:cxnSpLocks noChangeShapeType="1"/>
              </p:cNvCxnSpPr>
              <p:nvPr/>
            </p:nvCxnSpPr>
            <p:spPr bwMode="auto">
              <a:xfrm>
                <a:off x="1979613" y="4635500"/>
                <a:ext cx="0" cy="352425"/>
              </a:xfrm>
              <a:prstGeom prst="straightConnector1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7" name="矩形 16"/>
            <p:cNvSpPr/>
            <p:nvPr/>
          </p:nvSpPr>
          <p:spPr>
            <a:xfrm>
              <a:off x="6609224" y="2564904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CYP2C19*17 -806</a:t>
              </a:r>
              <a:r>
                <a:rPr lang="zh-CN" altLang="en-US" dirty="0" smtClean="0"/>
                <a:t>位</a:t>
              </a:r>
              <a:endParaRPr lang="zh-CN" altLang="en-US" dirty="0"/>
            </a:p>
          </p:txBody>
        </p:sp>
      </p:grpSp>
      <p:pic>
        <p:nvPicPr>
          <p:cNvPr id="10248" name="Picture 8" descr="C:\Users\jzf0428\Desktop\u=4145617261,2429648761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8" y="1005444"/>
            <a:ext cx="31432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50142" y="1868528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金标准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-Sanger</a:t>
            </a:r>
            <a:r>
              <a:rPr lang="zh-CN" altLang="en-US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测序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91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24731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研究方案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解决混合感染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31918" y="3866021"/>
            <a:ext cx="895389" cy="73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0347" y="3834405"/>
            <a:ext cx="2337161" cy="2614618"/>
            <a:chOff x="2173879" y="1544088"/>
            <a:chExt cx="2337161" cy="261461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758" y="1544088"/>
              <a:ext cx="1322867" cy="632253"/>
            </a:xfrm>
            <a:prstGeom prst="rect">
              <a:avLst/>
            </a:prstGeom>
          </p:spPr>
        </p:pic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758" y="2264328"/>
              <a:ext cx="1398733" cy="1086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2"/>
            <p:cNvSpPr>
              <a:spLocks noChangeArrowheads="1"/>
            </p:cNvSpPr>
            <p:nvPr/>
          </p:nvSpPr>
          <p:spPr bwMode="auto">
            <a:xfrm>
              <a:off x="2173879" y="3512375"/>
              <a:ext cx="2337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b="1" dirty="0" err="1">
                  <a:solidFill>
                    <a:srgbClr val="C00000"/>
                  </a:solidFill>
                  <a:latin typeface="Times New Roman" pitchFamily="18" charset="0"/>
                  <a:ea typeface="仿宋" pitchFamily="49" charset="-122"/>
                  <a:cs typeface="Times New Roman" pitchFamily="18" charset="0"/>
                </a:rPr>
                <a:t>Illumina</a:t>
              </a:r>
              <a:r>
                <a:rPr lang="en-US" altLang="zh-CN" sz="1200" b="1" dirty="0">
                  <a:solidFill>
                    <a:srgbClr val="C00000"/>
                  </a:solidFill>
                  <a:latin typeface="Times New Roman" pitchFamily="18" charset="0"/>
                  <a:ea typeface="仿宋" pitchFamily="49" charset="-122"/>
                  <a:cs typeface="Times New Roman" pitchFamily="18" charset="0"/>
                </a:rPr>
                <a:t> </a:t>
              </a:r>
              <a:r>
                <a:rPr lang="en-US" altLang="zh-CN" sz="1200" b="1" dirty="0" err="1">
                  <a:solidFill>
                    <a:srgbClr val="C00000"/>
                  </a:solidFill>
                  <a:latin typeface="Times New Roman" pitchFamily="18" charset="0"/>
                  <a:ea typeface="仿宋" pitchFamily="49" charset="-122"/>
                  <a:cs typeface="Times New Roman" pitchFamily="18" charset="0"/>
                </a:rPr>
                <a:t>MiSeq</a:t>
              </a:r>
              <a:endParaRPr lang="en-US" altLang="zh-CN" sz="1200" b="1" dirty="0">
                <a:solidFill>
                  <a:srgbClr val="C00000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latin typeface="Times New Roman" pitchFamily="18" charset="0"/>
                  <a:ea typeface="仿宋" pitchFamily="49" charset="-122"/>
                  <a:cs typeface="Times New Roman" pitchFamily="18" charset="0"/>
                </a:rPr>
                <a:t>每次运行可以</a:t>
              </a:r>
              <a:r>
                <a:rPr lang="zh-CN" altLang="en-US" sz="1200" b="1" dirty="0" smtClean="0">
                  <a:latin typeface="Times New Roman" pitchFamily="18" charset="0"/>
                  <a:ea typeface="仿宋" pitchFamily="49" charset="-122"/>
                  <a:cs typeface="Times New Roman" pitchFamily="18" charset="0"/>
                </a:rPr>
                <a:t>产生</a:t>
              </a:r>
              <a:r>
                <a:rPr lang="en-US" altLang="zh-CN" sz="1200" b="1" dirty="0" smtClean="0">
                  <a:latin typeface="Times New Roman" pitchFamily="18" charset="0"/>
                  <a:ea typeface="仿宋" pitchFamily="49" charset="-122"/>
                  <a:cs typeface="Times New Roman" pitchFamily="18" charset="0"/>
                </a:rPr>
                <a:t>7G</a:t>
              </a:r>
              <a:r>
                <a:rPr lang="zh-CN" altLang="en-US" sz="1200" b="1" dirty="0">
                  <a:latin typeface="Times New Roman" pitchFamily="18" charset="0"/>
                  <a:ea typeface="仿宋" pitchFamily="49" charset="-122"/>
                  <a:cs typeface="Times New Roman" pitchFamily="18" charset="0"/>
                </a:rPr>
                <a:t>数据</a:t>
              </a:r>
            </a:p>
          </p:txBody>
        </p:sp>
      </p:grpSp>
      <p:pic>
        <p:nvPicPr>
          <p:cNvPr id="21" name="图片 5" descr="FENT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72" y="1578785"/>
            <a:ext cx="6105600" cy="261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016896" y="4492275"/>
            <a:ext cx="25651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多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重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PCR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建库</a:t>
            </a:r>
            <a:endParaRPr lang="en-US" altLang="zh-CN" b="1" dirty="0" smtClean="0">
              <a:solidFill>
                <a:srgbClr val="0000FF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克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拉霉素耐药基因</a:t>
            </a:r>
            <a:endParaRPr lang="en-US" altLang="zh-CN" b="1" dirty="0" smtClean="0">
              <a:solidFill>
                <a:srgbClr val="0000FF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左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氧氟沙星耐药基因</a:t>
            </a:r>
            <a:endParaRPr lang="en-US" altLang="zh-CN" b="1" dirty="0" smtClean="0">
              <a:solidFill>
                <a:srgbClr val="0000FF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特异性 基因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429"/>
            <a:ext cx="914400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4731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研究方案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解决混合感染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5616" y="5722529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克拉霉素耐药</a:t>
            </a:r>
            <a:r>
              <a:rPr lang="en-US" altLang="zh-CN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敏感比例</a:t>
            </a:r>
            <a:endParaRPr lang="zh-CN" altLang="en-US" dirty="0"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47318" y="157446"/>
            <a:ext cx="8394466" cy="732508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研究方案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解决胃部微生态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8846" y="1471414"/>
            <a:ext cx="2933700" cy="3876665"/>
            <a:chOff x="248846" y="1471414"/>
            <a:chExt cx="2933700" cy="3876665"/>
          </a:xfrm>
        </p:grpSpPr>
        <p:grpSp>
          <p:nvGrpSpPr>
            <p:cNvPr id="10" name="组合 9"/>
            <p:cNvGrpSpPr/>
            <p:nvPr/>
          </p:nvGrpSpPr>
          <p:grpSpPr>
            <a:xfrm>
              <a:off x="248846" y="1471414"/>
              <a:ext cx="2933700" cy="3848100"/>
              <a:chOff x="248846" y="1471414"/>
              <a:chExt cx="2933700" cy="3848100"/>
            </a:xfrm>
          </p:grpSpPr>
          <p:pic>
            <p:nvPicPr>
              <p:cNvPr id="9" name="图片 8"/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846" y="1471414"/>
                <a:ext cx="2933700" cy="3848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" name="矩形 2"/>
              <p:cNvSpPr/>
              <p:nvPr/>
            </p:nvSpPr>
            <p:spPr>
              <a:xfrm>
                <a:off x="1166669" y="5085184"/>
                <a:ext cx="582211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181909" y="5071080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/>
                <a:t>患者</a:t>
              </a:r>
              <a:r>
                <a:rPr lang="en-US" altLang="zh-CN" sz="1200" b="1" dirty="0"/>
                <a:t>A</a:t>
              </a:r>
              <a:endParaRPr lang="zh-CN" altLang="en-US" sz="12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71983" y="5369100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优势菌属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——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螺杆菌属（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98.81%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39952" y="5085184"/>
            <a:ext cx="576064" cy="234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167062" y="1454467"/>
            <a:ext cx="2809875" cy="3893612"/>
            <a:chOff x="3167062" y="1454467"/>
            <a:chExt cx="2809875" cy="3893612"/>
          </a:xfrm>
        </p:grpSpPr>
        <p:grpSp>
          <p:nvGrpSpPr>
            <p:cNvPr id="19" name="组合 18"/>
            <p:cNvGrpSpPr/>
            <p:nvPr/>
          </p:nvGrpSpPr>
          <p:grpSpPr>
            <a:xfrm>
              <a:off x="3167062" y="1454467"/>
              <a:ext cx="2809875" cy="3857625"/>
              <a:chOff x="3167062" y="1454467"/>
              <a:chExt cx="2809875" cy="3857625"/>
            </a:xfrm>
          </p:grpSpPr>
          <p:pic>
            <p:nvPicPr>
              <p:cNvPr id="14" name="图片 13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7062" y="1454467"/>
                <a:ext cx="2809875" cy="38576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8" name="矩形 17"/>
              <p:cNvSpPr/>
              <p:nvPr/>
            </p:nvSpPr>
            <p:spPr>
              <a:xfrm>
                <a:off x="4139952" y="5071080"/>
                <a:ext cx="576064" cy="241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4062269" y="5071080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/>
                <a:t>患者</a:t>
              </a:r>
              <a:r>
                <a:rPr lang="en-US" altLang="zh-CN" sz="1200" b="1" dirty="0" smtClean="0"/>
                <a:t>B</a:t>
              </a:r>
              <a:endParaRPr lang="zh-CN" altLang="en-US" sz="12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071838" y="5347192"/>
            <a:ext cx="30572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优势菌属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——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螺杆菌属（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20.81%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</a:t>
            </a:r>
            <a:endParaRPr lang="en-US" altLang="zh-CN" sz="14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           </a:t>
            </a:r>
            <a:r>
              <a:rPr lang="zh-CN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普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雷沃菌</a:t>
            </a:r>
            <a:r>
              <a:rPr lang="zh-CN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属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（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9.38%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</a:t>
            </a:r>
            <a:endParaRPr lang="en-US" altLang="zh-CN" sz="14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           </a:t>
            </a:r>
            <a:r>
              <a:rPr lang="zh-CN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肉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食杆菌</a:t>
            </a:r>
            <a:r>
              <a:rPr lang="zh-CN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属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（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6.19%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0695" y="5877272"/>
            <a:ext cx="2520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菌群紊乱程度</a:t>
            </a:r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优势菌属</a:t>
            </a:r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sz="1600" b="1" dirty="0" smtClean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786306" y="1454467"/>
            <a:ext cx="2811600" cy="3878372"/>
            <a:chOff x="5786306" y="1454467"/>
            <a:chExt cx="2811600" cy="3878372"/>
          </a:xfrm>
        </p:grpSpPr>
        <p:grpSp>
          <p:nvGrpSpPr>
            <p:cNvPr id="24" name="组合 23"/>
            <p:cNvGrpSpPr/>
            <p:nvPr/>
          </p:nvGrpSpPr>
          <p:grpSpPr>
            <a:xfrm>
              <a:off x="5786306" y="1454467"/>
              <a:ext cx="2811600" cy="3852240"/>
              <a:chOff x="5786306" y="1454467"/>
              <a:chExt cx="2811600" cy="3852240"/>
            </a:xfrm>
          </p:grpSpPr>
          <p:pic>
            <p:nvPicPr>
              <p:cNvPr id="11266" name="Picture 2" descr="C:\Users\jzf0428\Desktop\1jpg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6306" y="1454467"/>
                <a:ext cx="2811600" cy="3852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矩形 22"/>
              <p:cNvSpPr/>
              <p:nvPr/>
            </p:nvSpPr>
            <p:spPr>
              <a:xfrm>
                <a:off x="6732240" y="5085184"/>
                <a:ext cx="648072" cy="221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714029" y="5055840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/>
                <a:t>患者</a:t>
              </a:r>
              <a:r>
                <a:rPr lang="en-US" altLang="zh-CN" sz="1200" b="1" dirty="0" smtClean="0"/>
                <a:t>C</a:t>
              </a:r>
              <a:endParaRPr lang="zh-CN" altLang="en-US" sz="120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002151" y="5343716"/>
            <a:ext cx="3147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优势菌属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——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链球菌属（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48.23%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</a:t>
            </a:r>
            <a:endParaRPr lang="en-US" altLang="zh-CN" sz="14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           </a:t>
            </a:r>
            <a:r>
              <a:rPr lang="zh-CN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普</a:t>
            </a:r>
            <a:r>
              <a:rPr lang="zh-CN" altLang="zh-CN" sz="14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雷沃菌</a:t>
            </a:r>
            <a:r>
              <a:rPr lang="zh-CN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属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（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21.18%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</a:t>
            </a:r>
            <a:endParaRPr lang="en-US" altLang="zh-CN" sz="14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                   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丁酸弧</a:t>
            </a:r>
            <a:r>
              <a:rPr lang="zh-CN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菌属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（</a:t>
            </a:r>
            <a:r>
              <a:rPr lang="en-US" altLang="zh-CN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9.19%</a:t>
            </a:r>
            <a:r>
              <a:rPr lang="zh-CN" altLang="en-US" sz="1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）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3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4731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国际临床注册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96008" y="1722511"/>
            <a:ext cx="6578930" cy="914401"/>
            <a:chOff x="451263" y="1223157"/>
            <a:chExt cx="6578930" cy="914401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63" y="1449416"/>
              <a:ext cx="6578930" cy="545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 bwMode="auto">
            <a:xfrm>
              <a:off x="1503074" y="1223157"/>
              <a:ext cx="824490" cy="914401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96008" y="3284984"/>
            <a:ext cx="3046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精准医疗多中心研究</a:t>
            </a:r>
            <a:endParaRPr lang="en-US" altLang="zh-CN" b="1" dirty="0" smtClean="0">
              <a:solidFill>
                <a:srgbClr val="0000FF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国际注册号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NCT02689683</a:t>
            </a:r>
          </a:p>
        </p:txBody>
      </p:sp>
    </p:spTree>
    <p:extLst>
      <p:ext uri="{BB962C8B-B14F-4D97-AF65-F5344CB8AC3E}">
        <p14:creationId xmlns:p14="http://schemas.microsoft.com/office/powerpoint/2010/main" val="303076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3" name="Rectangle 11"/>
          <p:cNvSpPr>
            <a:spLocks noChangeArrowheads="1"/>
          </p:cNvSpPr>
          <p:nvPr/>
        </p:nvSpPr>
        <p:spPr bwMode="gray">
          <a:xfrm>
            <a:off x="-868" y="1005444"/>
            <a:ext cx="9144000" cy="58525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45" name="Rectangle 53"/>
          <p:cNvSpPr>
            <a:spLocks noGrp="1" noChangeArrowheads="1"/>
          </p:cNvSpPr>
          <p:nvPr>
            <p:ph type="ctrTitle"/>
          </p:nvPr>
        </p:nvSpPr>
        <p:spPr bwMode="gray">
          <a:xfrm>
            <a:off x="2362200" y="2730500"/>
            <a:ext cx="6553200" cy="987425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algn="l"/>
            <a:r>
              <a:rPr lang="en-US" altLang="ko-KR" sz="6600">
                <a:solidFill>
                  <a:schemeClr val="bg2"/>
                </a:solidFill>
                <a:ea typeface="굴림" panose="020B0600000101010101" pitchFamily="34" charset="-127"/>
              </a:rPr>
              <a:t>Thank you…</a:t>
            </a:r>
          </a:p>
        </p:txBody>
      </p:sp>
      <p:sp>
        <p:nvSpPr>
          <p:cNvPr id="85047" name="Rectangle 55"/>
          <p:cNvSpPr>
            <a:spLocks noChangeArrowheads="1"/>
          </p:cNvSpPr>
          <p:nvPr/>
        </p:nvSpPr>
        <p:spPr bwMode="gray">
          <a:xfrm>
            <a:off x="520700" y="3022600"/>
            <a:ext cx="1778000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algn="ct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algn="ct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altLang="ko-KR" sz="4000" dirty="0" smtClean="0">
                <a:solidFill>
                  <a:schemeClr val="bg2"/>
                </a:solidFill>
                <a:ea typeface="굴림" panose="020B0600000101010101" pitchFamily="34" charset="-127"/>
              </a:rPr>
              <a:t>2016</a:t>
            </a:r>
            <a:endParaRPr lang="en-US" altLang="ko-KR" sz="4000" dirty="0">
              <a:solidFill>
                <a:schemeClr val="bg2"/>
              </a:solidFill>
              <a:ea typeface="굴림" panose="020B0600000101010101" pitchFamily="34" charset="-127"/>
            </a:endParaRPr>
          </a:p>
        </p:txBody>
      </p:sp>
      <p:sp>
        <p:nvSpPr>
          <p:cNvPr id="85048" name="Line 56"/>
          <p:cNvSpPr>
            <a:spLocks noChangeShapeType="1"/>
          </p:cNvSpPr>
          <p:nvPr/>
        </p:nvSpPr>
        <p:spPr bwMode="gray">
          <a:xfrm flipH="1" flipV="1">
            <a:off x="457200" y="3175000"/>
            <a:ext cx="12700" cy="3810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049" name="Line 57"/>
          <p:cNvSpPr>
            <a:spLocks noChangeShapeType="1"/>
          </p:cNvSpPr>
          <p:nvPr/>
        </p:nvSpPr>
        <p:spPr bwMode="gray">
          <a:xfrm flipV="1">
            <a:off x="2209800" y="2832100"/>
            <a:ext cx="0" cy="7239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幽门螺杆菌精准医疗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27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5098078" y="2435997"/>
            <a:ext cx="3729600" cy="3386930"/>
            <a:chOff x="302488" y="1772816"/>
            <a:chExt cx="4448175" cy="4039483"/>
          </a:xfrm>
        </p:grpSpPr>
        <p:grpSp>
          <p:nvGrpSpPr>
            <p:cNvPr id="5" name="组合 4"/>
            <p:cNvGrpSpPr/>
            <p:nvPr/>
          </p:nvGrpSpPr>
          <p:grpSpPr>
            <a:xfrm>
              <a:off x="302488" y="1772816"/>
              <a:ext cx="4448175" cy="3562350"/>
              <a:chOff x="539552" y="1772816"/>
              <a:chExt cx="4448175" cy="3562350"/>
            </a:xfrm>
          </p:grpSpPr>
          <p:pic>
            <p:nvPicPr>
              <p:cNvPr id="5121" name="Picture 1" descr="C:\Users\jzf0428\AppData\Roaming\Tencent\Users\419504126\QQ\WinTemp\RichOle\_JD%8UH`%XCQQA}Y]QX}6U2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1772816"/>
                <a:ext cx="4448175" cy="3562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椭圆 3"/>
              <p:cNvSpPr/>
              <p:nvPr/>
            </p:nvSpPr>
            <p:spPr>
              <a:xfrm>
                <a:off x="539552" y="1772816"/>
                <a:ext cx="432048" cy="2160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998942" y="5445223"/>
              <a:ext cx="3751721" cy="367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rgbClr val="0000FF"/>
                  </a:solidFill>
                  <a:latin typeface="Comic Sans MS" pitchFamily="66" charset="0"/>
                </a:rPr>
                <a:t>Chen </a:t>
              </a:r>
              <a:r>
                <a:rPr lang="en-US" altLang="zh-CN" sz="1400" dirty="0">
                  <a:solidFill>
                    <a:srgbClr val="0000FF"/>
                  </a:solidFill>
                  <a:latin typeface="Comic Sans MS" pitchFamily="66" charset="0"/>
                </a:rPr>
                <a:t>et al., CA-CancerJClin., </a:t>
              </a:r>
              <a:r>
                <a:rPr lang="en-US" altLang="zh-CN" sz="1400" dirty="0" smtClean="0">
                  <a:solidFill>
                    <a:srgbClr val="0000FF"/>
                  </a:solidFill>
                  <a:latin typeface="Comic Sans MS" pitchFamily="66" charset="0"/>
                </a:rPr>
                <a:t>2015</a:t>
              </a:r>
              <a:endParaRPr lang="zh-CN" altLang="en-US" sz="1400" dirty="0">
                <a:solidFill>
                  <a:srgbClr val="0000FF"/>
                </a:solidFill>
                <a:latin typeface="Comic Sans MS" pitchFamily="66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1656" y="3394103"/>
            <a:ext cx="3550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Times New Roman" pitchFamily="18" charset="0"/>
                <a:ea typeface="+mj-ea"/>
                <a:cs typeface="Times New Roman" pitchFamily="18" charset="0"/>
              </a:rPr>
              <a:t>相关胃癌发病率和疾病负担</a:t>
            </a:r>
            <a:endParaRPr lang="en-US" altLang="zh-CN" sz="2000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+mj-ea"/>
                <a:cs typeface="Times New Roman" pitchFamily="18" charset="0"/>
              </a:rPr>
              <a:t>    </a:t>
            </a:r>
            <a:r>
              <a:rPr lang="zh-CN" altLang="en-US" sz="2000" dirty="0" smtClean="0">
                <a:latin typeface="Times New Roman" pitchFamily="18" charset="0"/>
                <a:ea typeface="+mj-ea"/>
                <a:cs typeface="Times New Roman" pitchFamily="18" charset="0"/>
              </a:rPr>
              <a:t>处于各种恶性肿瘤前列</a:t>
            </a:r>
            <a:endParaRPr lang="en-US" altLang="zh-CN" sz="2000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1656" y="1249596"/>
            <a:ext cx="1558440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Hp</a:t>
            </a:r>
            <a:r>
              <a:rPr lang="zh-CN" altLang="zh-CN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</a:t>
            </a:r>
            <a:r>
              <a:rPr lang="zh-CN" altLang="zh-CN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染率</a:t>
            </a:r>
            <a:r>
              <a:rPr lang="zh-CN" altLang="zh-CN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endParaRPr lang="zh-CN" altLang="zh-CN" sz="2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52362" y="2564904"/>
            <a:ext cx="1475084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疾病负担重</a:t>
            </a:r>
          </a:p>
        </p:txBody>
      </p:sp>
      <p:sp>
        <p:nvSpPr>
          <p:cNvPr id="13" name="矩形 12"/>
          <p:cNvSpPr/>
          <p:nvPr/>
        </p:nvSpPr>
        <p:spPr>
          <a:xfrm>
            <a:off x="1381656" y="1916832"/>
            <a:ext cx="3717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现症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Hp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感染者超过人群总数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50%</a:t>
            </a:r>
          </a:p>
        </p:txBody>
      </p:sp>
      <p:sp>
        <p:nvSpPr>
          <p:cNvPr id="15" name="矩形 14"/>
          <p:cNvSpPr/>
          <p:nvPr/>
        </p:nvSpPr>
        <p:spPr>
          <a:xfrm>
            <a:off x="1430594" y="4357386"/>
            <a:ext cx="3023585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城乡差距与卫生经济状况</a:t>
            </a:r>
            <a:endParaRPr lang="zh-CN" altLang="zh-CN" sz="2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17944" y="5143043"/>
            <a:ext cx="3294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Times New Roman" pitchFamily="18" charset="0"/>
                <a:ea typeface="+mj-ea"/>
                <a:cs typeface="Times New Roman" pitchFamily="18" charset="0"/>
              </a:rPr>
              <a:t>经济相对落后和农村地区</a:t>
            </a:r>
            <a:endParaRPr lang="en-US" altLang="zh-CN" sz="2000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+mj-ea"/>
                <a:cs typeface="Times New Roman" pitchFamily="18" charset="0"/>
              </a:rPr>
              <a:t>    Hp</a:t>
            </a:r>
            <a:r>
              <a:rPr lang="zh-CN" altLang="en-US" sz="2000" dirty="0" smtClean="0">
                <a:latin typeface="Times New Roman" pitchFamily="18" charset="0"/>
                <a:ea typeface="+mj-ea"/>
                <a:cs typeface="Times New Roman" pitchFamily="18" charset="0"/>
              </a:rPr>
              <a:t>感染率较高</a:t>
            </a:r>
            <a:endParaRPr lang="en-US" altLang="zh-CN" sz="20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1323" y="1323941"/>
            <a:ext cx="1991251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zh-CN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根除率逐年降低</a:t>
            </a:r>
            <a:endParaRPr lang="en-US" altLang="zh-CN" sz="2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48187" y="1731509"/>
            <a:ext cx="6396573" cy="1997656"/>
            <a:chOff x="902149" y="3051620"/>
            <a:chExt cx="6396573" cy="1997656"/>
          </a:xfrm>
        </p:grpSpPr>
        <p:grpSp>
          <p:nvGrpSpPr>
            <p:cNvPr id="10" name="组合 9"/>
            <p:cNvGrpSpPr/>
            <p:nvPr/>
          </p:nvGrpSpPr>
          <p:grpSpPr>
            <a:xfrm>
              <a:off x="902149" y="3095163"/>
              <a:ext cx="1776413" cy="1800225"/>
              <a:chOff x="827584" y="1868041"/>
              <a:chExt cx="1776413" cy="1800225"/>
            </a:xfrm>
          </p:grpSpPr>
          <p:pic>
            <p:nvPicPr>
              <p:cNvPr id="8" name="Picture 50" descr="gradient circle MSRed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868041"/>
                <a:ext cx="1774825" cy="180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Rectangle 54"/>
              <p:cNvSpPr>
                <a:spLocks noChangeArrowheads="1"/>
              </p:cNvSpPr>
              <p:nvPr/>
            </p:nvSpPr>
            <p:spPr bwMode="auto">
              <a:xfrm>
                <a:off x="873622" y="2571303"/>
                <a:ext cx="1730375" cy="45082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楷体_GB2312" pitchFamily="49" charset="-122"/>
                  </a:rPr>
                  <a:t>二联疗法</a:t>
                </a:r>
                <a:endParaRPr lang="zh-CN" alt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010437" y="3066134"/>
              <a:ext cx="1776413" cy="1800225"/>
              <a:chOff x="827584" y="1868041"/>
              <a:chExt cx="1776413" cy="1800225"/>
            </a:xfrm>
          </p:grpSpPr>
          <p:pic>
            <p:nvPicPr>
              <p:cNvPr id="12" name="Picture 50" descr="gradient circle MSRed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868041"/>
                <a:ext cx="1774825" cy="180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54"/>
              <p:cNvSpPr>
                <a:spLocks noChangeArrowheads="1"/>
              </p:cNvSpPr>
              <p:nvPr/>
            </p:nvSpPr>
            <p:spPr bwMode="auto">
              <a:xfrm>
                <a:off x="873622" y="2571303"/>
                <a:ext cx="1730375" cy="49244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楷体_GB2312" pitchFamily="49" charset="-122"/>
                  </a:rPr>
                  <a:t>三联疗法</a:t>
                </a:r>
                <a:endParaRPr lang="zh-CN" alt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322943" y="3051620"/>
              <a:ext cx="1776413" cy="1800225"/>
              <a:chOff x="827584" y="1868041"/>
              <a:chExt cx="1776413" cy="1800225"/>
            </a:xfrm>
          </p:grpSpPr>
          <p:pic>
            <p:nvPicPr>
              <p:cNvPr id="15" name="Picture 50" descr="gradient circle MSRed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2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868041"/>
                <a:ext cx="1774825" cy="180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54"/>
              <p:cNvSpPr>
                <a:spLocks noChangeArrowheads="1"/>
              </p:cNvSpPr>
              <p:nvPr/>
            </p:nvSpPr>
            <p:spPr bwMode="auto">
              <a:xfrm>
                <a:off x="873622" y="2571303"/>
                <a:ext cx="1730375" cy="49244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ct val="20000"/>
                  </a:spcBef>
                  <a:defRPr/>
                </a:pPr>
                <a:r>
                  <a:rPr lang="zh-CN" altLang="en-US" sz="2000" b="1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楷体_GB2312" pitchFamily="49" charset="-122"/>
                  </a:rPr>
                  <a:t>四联疗法</a:t>
                </a:r>
                <a:endParaRPr lang="zh-CN" alt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8" name="右箭头 17"/>
            <p:cNvSpPr/>
            <p:nvPr/>
          </p:nvSpPr>
          <p:spPr>
            <a:xfrm>
              <a:off x="2676974" y="3951732"/>
              <a:ext cx="333463" cy="1966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右箭头 18"/>
            <p:cNvSpPr/>
            <p:nvPr/>
          </p:nvSpPr>
          <p:spPr>
            <a:xfrm>
              <a:off x="4909958" y="3944478"/>
              <a:ext cx="333463" cy="1966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07892" y="4741499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曾经</a:t>
              </a:r>
              <a:r>
                <a:rPr lang="en-US" altLang="zh-CN" sz="1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90%</a:t>
              </a:r>
              <a:r>
                <a:rPr lang="zh-CN" altLang="en-US" sz="1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根除率</a:t>
              </a:r>
              <a:endParaRPr lang="zh-CN" altLang="en-US" sz="1400" dirty="0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01560" y="4741498"/>
              <a:ext cx="1590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目前仅</a:t>
              </a:r>
              <a:r>
                <a:rPr lang="en-US" altLang="zh-CN" sz="1400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7</a:t>
              </a:r>
              <a:r>
                <a:rPr lang="en-US" altLang="zh-CN" sz="1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0%</a:t>
              </a:r>
              <a:r>
                <a:rPr lang="zh-CN" altLang="en-US" sz="1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根除率</a:t>
              </a:r>
              <a:endParaRPr lang="zh-CN" altLang="en-US" sz="1400" dirty="0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69613" y="4741499"/>
              <a:ext cx="21291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部</a:t>
              </a:r>
              <a:r>
                <a:rPr lang="zh-CN" altLang="en-US" sz="1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分人群达到</a:t>
              </a:r>
              <a:r>
                <a:rPr lang="en-US" altLang="zh-CN" sz="1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85%</a:t>
              </a:r>
              <a:r>
                <a:rPr lang="zh-CN" altLang="en-US" sz="1400" dirty="0" smtClean="0">
                  <a:latin typeface="Times New Roman" pitchFamily="18" charset="0"/>
                  <a:ea typeface="黑体" pitchFamily="49" charset="-122"/>
                  <a:cs typeface="Times New Roman" pitchFamily="18" charset="0"/>
                </a:rPr>
                <a:t>根除率</a:t>
              </a:r>
              <a:endParaRPr lang="zh-CN" altLang="en-US" sz="1400" dirty="0">
                <a:latin typeface="Times New Roman" pitchFamily="18" charset="0"/>
                <a:ea typeface="黑体" pitchFamily="49" charset="-122"/>
                <a:cs typeface="Times New Roman" pitchFamily="18" charset="0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60774" y="4035544"/>
            <a:ext cx="1991251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耐药</a:t>
            </a:r>
            <a:r>
              <a:rPr lang="zh-CN" altLang="zh-CN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率</a:t>
            </a:r>
            <a:r>
              <a:rPr lang="zh-CN" altLang="zh-CN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逐</a:t>
            </a:r>
            <a:r>
              <a:rPr lang="zh-CN" altLang="zh-CN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zh-CN" altLang="en-US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升高</a:t>
            </a:r>
            <a:endParaRPr lang="en-US" altLang="zh-CN" sz="2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5" name="图片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6" y="4720952"/>
            <a:ext cx="1781778" cy="128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411010" y="4797152"/>
            <a:ext cx="4654756" cy="1116092"/>
            <a:chOff x="3319570" y="4720952"/>
            <a:chExt cx="4654756" cy="1116092"/>
          </a:xfrm>
        </p:grpSpPr>
        <p:sp>
          <p:nvSpPr>
            <p:cNvPr id="26" name="矩形 25"/>
            <p:cNvSpPr/>
            <p:nvPr/>
          </p:nvSpPr>
          <p:spPr>
            <a:xfrm>
              <a:off x="3319570" y="4720952"/>
              <a:ext cx="29498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lang="zh-CN" altLang="zh-CN" dirty="0">
                  <a:latin typeface="Times New Roman" pitchFamily="18" charset="0"/>
                  <a:cs typeface="Times New Roman" pitchFamily="18" charset="0"/>
                </a:rPr>
                <a:t>甲硝唑的耐药</a:t>
              </a:r>
              <a:r>
                <a:rPr lang="zh-CN" altLang="zh-CN" dirty="0" smtClean="0">
                  <a:latin typeface="Times New Roman" pitchFamily="18" charset="0"/>
                  <a:cs typeface="Times New Roman" pitchFamily="18" charset="0"/>
                </a:rPr>
                <a:t>菌</a:t>
              </a:r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70%</a:t>
              </a:r>
              <a:r>
                <a:rPr lang="zh-CN" altLang="en-US" dirty="0" smtClean="0">
                  <a:latin typeface="Times New Roman" pitchFamily="18" charset="0"/>
                  <a:cs typeface="Times New Roman" pitchFamily="18" charset="0"/>
                </a:rPr>
                <a:t>以上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913930" y="5086712"/>
              <a:ext cx="32047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lang="zh-CN" altLang="en-US" dirty="0" smtClean="0">
                  <a:latin typeface="Times New Roman" pitchFamily="18" charset="0"/>
                  <a:cs typeface="Times New Roman" pitchFamily="18" charset="0"/>
                </a:rPr>
                <a:t>克拉霉素</a:t>
              </a:r>
              <a:r>
                <a:rPr lang="zh-CN" altLang="zh-CN" dirty="0" smtClean="0">
                  <a:latin typeface="Times New Roman" pitchFamily="18" charset="0"/>
                  <a:cs typeface="Times New Roman" pitchFamily="18" charset="0"/>
                </a:rPr>
                <a:t>的</a:t>
              </a:r>
              <a:r>
                <a:rPr lang="zh-CN" altLang="zh-CN" dirty="0">
                  <a:latin typeface="Times New Roman" pitchFamily="18" charset="0"/>
                  <a:cs typeface="Times New Roman" pitchFamily="18" charset="0"/>
                </a:rPr>
                <a:t>耐药</a:t>
              </a:r>
              <a:r>
                <a:rPr lang="zh-CN" altLang="zh-CN" dirty="0" smtClean="0">
                  <a:latin typeface="Times New Roman" pitchFamily="18" charset="0"/>
                  <a:cs typeface="Times New Roman" pitchFamily="18" charset="0"/>
                </a:rPr>
                <a:t>菌</a:t>
              </a:r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20%</a:t>
              </a:r>
              <a:r>
                <a:rPr lang="zh-CN" altLang="en-US" dirty="0" smtClean="0">
                  <a:latin typeface="Times New Roman" pitchFamily="18" charset="0"/>
                  <a:cs typeface="Times New Roman" pitchFamily="18" charset="0"/>
                </a:rPr>
                <a:t>以上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538770" y="5467712"/>
              <a:ext cx="34355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l"/>
              </a:pPr>
              <a:r>
                <a:rPr lang="zh-CN" altLang="en-US" dirty="0" smtClean="0">
                  <a:latin typeface="Times New Roman" pitchFamily="18" charset="0"/>
                  <a:cs typeface="Times New Roman" pitchFamily="18" charset="0"/>
                </a:rPr>
                <a:t>左氧氟沙星</a:t>
              </a:r>
              <a:r>
                <a:rPr lang="zh-CN" altLang="zh-CN" dirty="0" smtClean="0">
                  <a:latin typeface="Times New Roman" pitchFamily="18" charset="0"/>
                  <a:cs typeface="Times New Roman" pitchFamily="18" charset="0"/>
                </a:rPr>
                <a:t>的</a:t>
              </a:r>
              <a:r>
                <a:rPr lang="zh-CN" altLang="zh-CN" dirty="0">
                  <a:latin typeface="Times New Roman" pitchFamily="18" charset="0"/>
                  <a:cs typeface="Times New Roman" pitchFamily="18" charset="0"/>
                </a:rPr>
                <a:t>耐药</a:t>
              </a:r>
              <a:r>
                <a:rPr lang="zh-CN" altLang="zh-CN" dirty="0" smtClean="0">
                  <a:latin typeface="Times New Roman" pitchFamily="18" charset="0"/>
                  <a:cs typeface="Times New Roman" pitchFamily="18" charset="0"/>
                </a:rPr>
                <a:t>菌</a:t>
              </a:r>
              <a:r>
                <a:rPr lang="en-US" altLang="zh-CN" dirty="0" smtClean="0">
                  <a:latin typeface="Times New Roman" pitchFamily="18" charset="0"/>
                  <a:cs typeface="Times New Roman" pitchFamily="18" charset="0"/>
                </a:rPr>
                <a:t>20%</a:t>
              </a:r>
              <a:r>
                <a:rPr lang="zh-CN" altLang="en-US" dirty="0" smtClean="0">
                  <a:latin typeface="Times New Roman" pitchFamily="18" charset="0"/>
                  <a:cs typeface="Times New Roman" pitchFamily="18" charset="0"/>
                </a:rPr>
                <a:t>以上</a:t>
              </a:r>
              <a:endParaRPr lang="zh-CN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1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78079" y="1063784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人群耐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药性高且存在差异</a:t>
            </a:r>
            <a:endParaRPr lang="en-US" altLang="zh-CN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F:\中华消化内镜2016年第一刊\中华消化内镜\图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3" y="1786528"/>
            <a:ext cx="7761600" cy="328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7584" y="5547092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低年龄段克拉霉素耐药严重</a:t>
            </a:r>
            <a:endParaRPr lang="en-US" altLang="zh-CN" dirty="0" smtClean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女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性耐药性明显高于男性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88024" y="2833504"/>
            <a:ext cx="504056" cy="2193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2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8406" y="1137250"/>
            <a:ext cx="7217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中国不同地区间、城乡间的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Hp</a:t>
            </a:r>
            <a:r>
              <a:rPr lang="zh-CN" altLang="zh-CN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耐</a:t>
            </a:r>
            <a:r>
              <a:rPr lang="zh-CN" altLang="zh-CN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药谱存在巨大差异</a:t>
            </a:r>
            <a:endParaRPr lang="zh-CN" altLang="en-US" sz="2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Picture 2" descr="C:\Users\jzf0428\AppData\Local\Temp\Rar$DRa0.405\浙江省HP耐药分布图0.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3" y="1646040"/>
            <a:ext cx="4621683" cy="47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016184" y="6414254"/>
            <a:ext cx="2392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Comic Sans MS" pitchFamily="66" charset="0"/>
              </a:rPr>
              <a:t>浙</a:t>
            </a:r>
            <a:r>
              <a:rPr lang="zh-CN" altLang="en-US" sz="1400" dirty="0" smtClean="0">
                <a:latin typeface="Comic Sans MS" pitchFamily="66" charset="0"/>
              </a:rPr>
              <a:t>江省 </a:t>
            </a:r>
            <a:r>
              <a:rPr lang="zh-CN" altLang="en-US" sz="1400" dirty="0">
                <a:latin typeface="Comic Sans MS" pitchFamily="66" charset="0"/>
              </a:rPr>
              <a:t>幽</a:t>
            </a:r>
            <a:r>
              <a:rPr lang="zh-CN" altLang="en-US" sz="1400" dirty="0" smtClean="0">
                <a:latin typeface="Comic Sans MS" pitchFamily="66" charset="0"/>
              </a:rPr>
              <a:t>门螺杆菌耐药地图</a:t>
            </a:r>
            <a:endParaRPr lang="zh-CN" altLang="en-US" sz="1400" dirty="0">
              <a:latin typeface="Comic Sans MS" pitchFamily="66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69865" y="2132856"/>
            <a:ext cx="4362092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浙江省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32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县市耐药水平存在差异</a:t>
            </a:r>
            <a:endParaRPr lang="en-US" altLang="zh-CN" b="1" dirty="0" smtClean="0">
              <a:solidFill>
                <a:srgbClr val="00B05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克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拉霉素耐药最低地区为永康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12.8%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</a:t>
            </a:r>
            <a:endParaRPr lang="en-US" altLang="zh-CN" b="1" dirty="0" smtClean="0">
              <a:solidFill>
                <a:srgbClr val="00B05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  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最高地区为平阳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22.87%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左氧氟沙星耐药最低地区为永嘉</a:t>
            </a:r>
            <a:endParaRPr lang="en-US" altLang="zh-CN" b="1" dirty="0" smtClean="0">
              <a:solidFill>
                <a:srgbClr val="00B05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    18.18%</a:t>
            </a:r>
            <a:r>
              <a:rPr lang="zh-CN" altLang="en-US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，最高地区为桐庐</a:t>
            </a:r>
            <a:r>
              <a:rPr lang="en-US" altLang="zh-CN" b="1" dirty="0" smtClean="0">
                <a:solidFill>
                  <a:srgbClr val="00B05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32.97%</a:t>
            </a:r>
          </a:p>
          <a:p>
            <a:endParaRPr lang="en-US" altLang="zh-CN" b="1" dirty="0" smtClean="0">
              <a:solidFill>
                <a:srgbClr val="00B050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9400" y="4941168"/>
            <a:ext cx="100540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/>
              <a:t>影响因素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6616100" y="4594920"/>
            <a:ext cx="902811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Comic Sans MS" pitchFamily="66" charset="0"/>
              </a:rPr>
              <a:t>经济发展</a:t>
            </a:r>
            <a:endParaRPr lang="zh-CN" altLang="en-US" sz="1400" dirty="0">
              <a:latin typeface="Comic Sans MS" pitchFamily="66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19116" y="5002723"/>
            <a:ext cx="902811" cy="307777"/>
          </a:xfrm>
          <a:prstGeom prst="rect">
            <a:avLst/>
          </a:prstGeom>
          <a:solidFill>
            <a:srgbClr val="00B0F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Comic Sans MS" pitchFamily="66" charset="0"/>
              </a:rPr>
              <a:t>医疗资源</a:t>
            </a:r>
            <a:endParaRPr lang="zh-CN" altLang="en-US" sz="1400" dirty="0">
              <a:latin typeface="Comic Sans MS" pitchFamily="66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27485" y="5454640"/>
            <a:ext cx="902811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Comic Sans MS" pitchFamily="66" charset="0"/>
              </a:rPr>
              <a:t>政策管理</a:t>
            </a:r>
            <a:endParaRPr lang="zh-CN" altLang="en-US" sz="14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1" descr="C:\Users\jzf0428\AppData\Roaming\Tencent\Users\419504126\QQ\WinTemp\RichOle\X`@9SU3CJVUYVXO8FU1{(H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658938"/>
            <a:ext cx="5694362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5"/>
          <p:cNvSpPr txBox="1">
            <a:spLocks noChangeArrowheads="1"/>
          </p:cNvSpPr>
          <p:nvPr/>
        </p:nvSpPr>
        <p:spPr bwMode="auto">
          <a:xfrm>
            <a:off x="6804025" y="1811655"/>
            <a:ext cx="18117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永康低耐药地区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/>
            <a:endParaRPr lang="en-US" altLang="zh-CN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198" name="TextBox 7"/>
          <p:cNvSpPr txBox="1">
            <a:spLocks noChangeArrowheads="1"/>
          </p:cNvSpPr>
          <p:nvPr/>
        </p:nvSpPr>
        <p:spPr bwMode="auto">
          <a:xfrm>
            <a:off x="363538" y="5140325"/>
            <a:ext cx="84566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2" eaLnBrk="1" hangingPunct="1"/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天三联疗法，随机分组，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组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奥美拉唑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+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克拉霉素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+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阿莫西林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90.65%</a:t>
            </a:r>
            <a:endParaRPr lang="zh-CN" altLang="zh-CN" b="1" dirty="0">
              <a:latin typeface="楷体" pitchFamily="49" charset="-122"/>
              <a:ea typeface="楷体" pitchFamily="49" charset="-122"/>
            </a:endParaRPr>
          </a:p>
          <a:p>
            <a:pPr lvl="2" eaLnBrk="1" hangingPunct="1"/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                      B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组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奥美拉唑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+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左氧氟沙星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+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阿莫西林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90.71%</a:t>
            </a:r>
            <a:endParaRPr lang="zh-CN" altLang="zh-CN" b="1" dirty="0">
              <a:latin typeface="楷体" pitchFamily="49" charset="-122"/>
              <a:ea typeface="楷体" pitchFamily="49" charset="-122"/>
            </a:endParaRPr>
          </a:p>
          <a:p>
            <a:pPr lvl="2" eaLnBrk="1" hangingPunct="1"/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                      C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组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雷贝拉唑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+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左氧氟沙星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+ 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阿莫西林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90.49%</a:t>
            </a:r>
            <a:endParaRPr lang="zh-CN" altLang="zh-CN" b="1" dirty="0">
              <a:latin typeface="楷体" pitchFamily="49" charset="-122"/>
              <a:ea typeface="楷体" pitchFamily="49" charset="-122"/>
            </a:endParaRPr>
          </a:p>
          <a:p>
            <a:pPr eaLnBrk="1" hangingPunct="1"/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1378" y="1061006"/>
            <a:ext cx="2451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Hp</a:t>
            </a:r>
            <a:r>
              <a:rPr lang="zh-CN" altLang="zh-CN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耐药</a:t>
            </a:r>
            <a:r>
              <a:rPr lang="zh-CN" altLang="zh-CN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谱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重要性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87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77496" y="1675392"/>
            <a:ext cx="6199742" cy="4772574"/>
            <a:chOff x="721038" y="537020"/>
            <a:chExt cx="6199742" cy="4772574"/>
          </a:xfrm>
        </p:grpSpPr>
        <p:pic>
          <p:nvPicPr>
            <p:cNvPr id="4098" name="Picture 2" descr="C:\Users\jzf0428\Desktop\20131016_11521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38" y="537020"/>
              <a:ext cx="2422800" cy="3215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" descr="C:\Users\jzf0428\AppData\Roaming\Tencent\Users\419504126\QQ\WinTemp\RichOle\{@$EBSFISG`_{9L0[8A5EJ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780" y="3120427"/>
              <a:ext cx="4482000" cy="2189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3680088" y="2325256"/>
            <a:ext cx="5404043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18,4786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名年龄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25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到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54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岁尿素酶呼气实验阳性患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者</a:t>
            </a:r>
            <a:endParaRPr lang="en-US" altLang="zh-CN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十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天四联疗法</a:t>
            </a:r>
            <a:endParaRPr lang="en-US" altLang="zh-CN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感染率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57.6%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根除率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72.9%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胃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癌高发区群体根除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Hp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干预是合理的</a:t>
            </a:r>
            <a:endParaRPr lang="en-US" altLang="zh-CN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b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  <a:p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2771800" y="1015745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胃癌高发区的群体防治</a:t>
            </a:r>
            <a:endParaRPr lang="zh-CN" altLang="en-US" sz="24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-11725"/>
            <a:ext cx="9144000" cy="1017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53998" y="188640"/>
            <a:ext cx="8394466" cy="67012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中国人群</a:t>
            </a:r>
            <a:r>
              <a:rPr lang="en-US" altLang="zh-CN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Hp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感染特征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64262" y="16449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ea typeface="+mj-ea"/>
                <a:cs typeface="Times New Roman" pitchFamily="18" charset="0"/>
              </a:rPr>
              <a:t>1995</a:t>
            </a:r>
            <a:r>
              <a:rPr lang="zh-CN" altLang="en-US" dirty="0" smtClean="0">
                <a:latin typeface="Times New Roman" pitchFamily="18" charset="0"/>
                <a:ea typeface="+mj-ea"/>
                <a:cs typeface="Times New Roman" pitchFamily="18" charset="0"/>
              </a:rPr>
              <a:t>年山东临朐干预实验，根除幽门螺杆菌后</a:t>
            </a:r>
            <a:r>
              <a:rPr lang="en-US" altLang="zh-CN" dirty="0" smtClean="0">
                <a:latin typeface="Times New Roman" pitchFamily="18" charset="0"/>
                <a:ea typeface="+mj-ea"/>
                <a:cs typeface="Times New Roman" pitchFamily="18" charset="0"/>
              </a:rPr>
              <a:t>15</a:t>
            </a:r>
            <a:r>
              <a:rPr lang="zh-CN" altLang="en-US" dirty="0" smtClean="0">
                <a:latin typeface="Times New Roman" pitchFamily="18" charset="0"/>
                <a:ea typeface="+mj-ea"/>
                <a:cs typeface="Times New Roman" pitchFamily="18" charset="0"/>
              </a:rPr>
              <a:t>年的随访，胃癌发病率减少</a:t>
            </a:r>
            <a:r>
              <a:rPr lang="en-US" altLang="zh-CN" dirty="0" smtClean="0">
                <a:latin typeface="Times New Roman" pitchFamily="18" charset="0"/>
                <a:ea typeface="+mj-ea"/>
                <a:cs typeface="Times New Roman" pitchFamily="18" charset="0"/>
              </a:rPr>
              <a:t>39%</a:t>
            </a:r>
          </a:p>
        </p:txBody>
      </p:sp>
    </p:spTree>
    <p:extLst>
      <p:ext uri="{BB962C8B-B14F-4D97-AF65-F5344CB8AC3E}">
        <p14:creationId xmlns:p14="http://schemas.microsoft.com/office/powerpoint/2010/main" val="46901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9431</TotalTime>
  <Words>3062</Words>
  <Application>Microsoft Office PowerPoint</Application>
  <PresentationFormat>全屏显示(4:3)</PresentationFormat>
  <Paragraphs>285</Paragraphs>
  <Slides>39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宋体</vt:lpstr>
      <vt:lpstr>楷体</vt:lpstr>
      <vt:lpstr>Times New Roman</vt:lpstr>
      <vt:lpstr>Calibri</vt:lpstr>
      <vt:lpstr>华文细黑</vt:lpstr>
      <vt:lpstr>굴림</vt:lpstr>
      <vt:lpstr>微软雅黑</vt:lpstr>
      <vt:lpstr>仿宋</vt:lpstr>
      <vt:lpstr>Verdana</vt:lpstr>
      <vt:lpstr>黑体</vt:lpstr>
      <vt:lpstr>Wingdings</vt:lpstr>
      <vt:lpstr>Comic Sans MS</vt:lpstr>
      <vt:lpstr>楷体_GB2312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Xiaochen Bo</dc:creator>
  <cp:lastModifiedBy>jzf0428</cp:lastModifiedBy>
  <cp:revision>720</cp:revision>
  <cp:lastPrinted>2012-07-17T00:20:31Z</cp:lastPrinted>
  <dcterms:created xsi:type="dcterms:W3CDTF">2011-05-19T14:11:00Z</dcterms:created>
  <dcterms:modified xsi:type="dcterms:W3CDTF">2016-06-22T23:38:51Z</dcterms:modified>
</cp:coreProperties>
</file>